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65" r:id="rId6"/>
    <p:sldId id="285" r:id="rId7"/>
    <p:sldId id="286" r:id="rId8"/>
    <p:sldId id="259" r:id="rId9"/>
    <p:sldId id="261" r:id="rId10"/>
    <p:sldId id="263" r:id="rId11"/>
    <p:sldId id="275" r:id="rId12"/>
    <p:sldId id="276" r:id="rId13"/>
    <p:sldId id="277" r:id="rId14"/>
    <p:sldId id="269" r:id="rId15"/>
    <p:sldId id="271" r:id="rId16"/>
    <p:sldId id="278" r:id="rId17"/>
    <p:sldId id="279" r:id="rId18"/>
    <p:sldId id="280" r:id="rId19"/>
    <p:sldId id="281" r:id="rId20"/>
    <p:sldId id="282" r:id="rId21"/>
    <p:sldId id="270" r:id="rId22"/>
    <p:sldId id="283" r:id="rId23"/>
    <p:sldId id="284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41" autoAdjust="0"/>
  </p:normalViewPr>
  <p:slideViewPr>
    <p:cSldViewPr snapToGrid="0">
      <p:cViewPr varScale="1">
        <p:scale>
          <a:sx n="125" d="100"/>
          <a:sy n="125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6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0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0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7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7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6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3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3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6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5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5297806" cy="2139314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ΑΣΦΑΛΕΙΑ ΣΤΟ ΔΙΑΔΙΚΤΥΟ</a:t>
            </a:r>
            <a:br>
              <a:rPr lang="el-G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 smtClean="0"/>
              <a:t>ΓΙΑ ΠΑΙΔΙΑ </a:t>
            </a:r>
            <a:r>
              <a:rPr lang="el-GR" sz="3100" b="1" dirty="0" smtClean="0"/>
              <a:t>ΔΗΜΟΤΙΚΟΥ (9-12χρ)</a:t>
            </a:r>
            <a:endParaRPr lang="en-GB" sz="31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14072"/>
            <a:ext cx="5903595" cy="1056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65" y="515808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06290" y="4599148"/>
            <a:ext cx="4088130" cy="11963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Πως θα δημιουργήσω έναν «ισχυρό» κωδικό πρόσβασης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831183"/>
            <a:ext cx="8602980" cy="2115977"/>
          </a:xfrm>
        </p:spPr>
        <p:txBody>
          <a:bodyPr>
            <a:normAutofit/>
          </a:bodyPr>
          <a:lstStyle/>
          <a:p>
            <a:r>
              <a:rPr lang="el-GR" dirty="0" smtClean="0"/>
              <a:t>Αποφεύγω το προφανές (</a:t>
            </a:r>
            <a:r>
              <a:rPr lang="el-GR" dirty="0" err="1" smtClean="0"/>
              <a:t>ημ.γέννησης</a:t>
            </a:r>
            <a:r>
              <a:rPr lang="el-GR" dirty="0" smtClean="0"/>
              <a:t>, όνομα </a:t>
            </a:r>
            <a:r>
              <a:rPr lang="el-GR" dirty="0" err="1" smtClean="0"/>
              <a:t>κ.α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Χρησιμοποιώ περισσότερους από 8 χαρακτήρες </a:t>
            </a:r>
          </a:p>
          <a:p>
            <a:r>
              <a:rPr lang="el-GR" dirty="0" smtClean="0"/>
              <a:t>Χρησιμοποιώ γράμματα μαζί με αριθμούς και σύμβολα</a:t>
            </a:r>
          </a:p>
          <a:p>
            <a:r>
              <a:rPr lang="el-GR" dirty="0" smtClean="0"/>
              <a:t>Δε χρησιμοποιώ λέξεις που υπάρχουν στο λεξικό </a:t>
            </a:r>
          </a:p>
          <a:p>
            <a:pPr marL="0" indent="0">
              <a:buNone/>
            </a:pPr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60" y="3395041"/>
            <a:ext cx="4602480" cy="3256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735653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ΘΥΜΑΜΑΙ ΠΑΝΤΑ:</a:t>
            </a:r>
          </a:p>
          <a:p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Δεν εμπιστεύομαι σε κανέναν τον κωδικό ασφαλείας που χρησιμοποιώ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22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145"/>
            <a:ext cx="9452610" cy="119348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Πως </a:t>
            </a:r>
            <a:r>
              <a:rPr lang="el-GR" dirty="0"/>
              <a:t>θα καταλάβω εάν </a:t>
            </a:r>
            <a:r>
              <a:rPr lang="el-GR" dirty="0" smtClean="0"/>
              <a:t>δαπανώ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υπερβολικά πολλές ώρες στο διαδίκτυο;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Θέλεις </a:t>
            </a:r>
            <a:r>
              <a:rPr lang="el-GR" sz="2000" dirty="0"/>
              <a:t>να περνάς συνεχώς όλο και περισσότερο </a:t>
            </a:r>
            <a:r>
              <a:rPr lang="el-GR" sz="2000" dirty="0" smtClean="0"/>
              <a:t>χρόνο στο </a:t>
            </a:r>
            <a:r>
              <a:rPr lang="el-GR" sz="2000" dirty="0"/>
              <a:t>διαδίκτυο</a:t>
            </a:r>
            <a:r>
              <a:rPr lang="el-GR" sz="2000" dirty="0" smtClean="0"/>
              <a:t>; Όταν δεν είσαι συνδεδεμένος σκέφτεσαι διαρκώς τις διαδικτυακές σου δραστηριότητες;</a:t>
            </a:r>
            <a:endParaRPr lang="en-US" sz="2000" dirty="0" smtClean="0"/>
          </a:p>
          <a:p>
            <a:r>
              <a:rPr lang="el-GR" sz="2000" dirty="0" smtClean="0"/>
              <a:t>Δεν περνάς χρόνο με την οικογένεια </a:t>
            </a:r>
            <a:r>
              <a:rPr lang="el-GR" sz="2000" dirty="0"/>
              <a:t>ή/και τους </a:t>
            </a:r>
            <a:r>
              <a:rPr lang="el-GR" sz="2000" dirty="0" smtClean="0"/>
              <a:t>φίλους σου ή παραμελείς τις δραστηριότητές σου εξαιτίας του διαδικτύου;</a:t>
            </a:r>
          </a:p>
          <a:p>
            <a:r>
              <a:rPr lang="el-GR" sz="2000" dirty="0"/>
              <a:t>Νιώθεις κενό, ανησυχία, </a:t>
            </a:r>
            <a:r>
              <a:rPr lang="el-GR" sz="2000" dirty="0" smtClean="0"/>
              <a:t>άσχημη </a:t>
            </a:r>
            <a:r>
              <a:rPr lang="el-GR" sz="2000" dirty="0"/>
              <a:t>διάθεση ή </a:t>
            </a:r>
            <a:r>
              <a:rPr lang="el-GR" sz="2000" dirty="0" smtClean="0"/>
              <a:t>και επιθετικότητα </a:t>
            </a:r>
            <a:r>
              <a:rPr lang="el-GR" sz="2000" dirty="0"/>
              <a:t>όταν δεν είσαι </a:t>
            </a:r>
            <a:r>
              <a:rPr lang="el-GR" sz="2000" dirty="0" smtClean="0"/>
              <a:t>συνδεδεμένος </a:t>
            </a:r>
            <a:r>
              <a:rPr lang="el-GR" sz="2000" dirty="0"/>
              <a:t>ή όταν </a:t>
            </a:r>
            <a:r>
              <a:rPr lang="el-GR" sz="2000" dirty="0" smtClean="0"/>
              <a:t>οι γονείς </a:t>
            </a:r>
            <a:r>
              <a:rPr lang="el-GR" sz="2000" dirty="0"/>
              <a:t>σου προσπαθούν να σου περιορίσουν τη </a:t>
            </a:r>
            <a:r>
              <a:rPr lang="el-GR" sz="2000" dirty="0" smtClean="0"/>
              <a:t>χρήση του </a:t>
            </a:r>
            <a:r>
              <a:rPr lang="el-GR" sz="2000" dirty="0"/>
              <a:t>διαδικτύου</a:t>
            </a:r>
            <a:r>
              <a:rPr lang="el-GR" sz="2000" dirty="0" smtClean="0"/>
              <a:t>;</a:t>
            </a:r>
          </a:p>
          <a:p>
            <a:r>
              <a:rPr lang="el-GR" sz="2000" dirty="0" smtClean="0"/>
              <a:t>Ο χρόνος ενασχόλησής σου με το διαδίκτυο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 αποτελεί σημείο τριβής με την οικογένειά σου;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4199528"/>
            <a:ext cx="2388870" cy="19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275">
            <a:off x="54564" y="644500"/>
            <a:ext cx="1690761" cy="13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550545"/>
            <a:ext cx="5935980" cy="1252539"/>
          </a:xfrm>
        </p:spPr>
        <p:txBody>
          <a:bodyPr/>
          <a:lstStyle/>
          <a:p>
            <a:r>
              <a:rPr lang="el-GR" dirty="0" smtClean="0"/>
              <a:t>Τι μπορώ να κάνω για να βοηθήσω τον εαυτό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8340"/>
            <a:ext cx="6096000" cy="404622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Ενίσχυσε τις ικανότητες στις διαπροσωπικές σου σχέσεις και επέκτεινε το δίκτυο των </a:t>
            </a:r>
            <a:r>
              <a:rPr lang="el-GR" dirty="0" smtClean="0"/>
              <a:t>φίλων σου.</a:t>
            </a:r>
          </a:p>
          <a:p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 </a:t>
            </a:r>
            <a:endParaRPr lang="el-GR" dirty="0" smtClean="0"/>
          </a:p>
          <a:p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47" y="3162618"/>
            <a:ext cx="2818505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του διαδικτύου με μέτρο!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6374130" cy="3199766"/>
          </a:xfrm>
        </p:spPr>
        <p:txBody>
          <a:bodyPr/>
          <a:lstStyle/>
          <a:p>
            <a:r>
              <a:rPr lang="el-GR" dirty="0"/>
              <a:t>Μην αντικαθιστάς τους φίλους σου στον πραγματικό κόσμο με τους φίλους από το </a:t>
            </a:r>
            <a:r>
              <a:rPr lang="el-GR" dirty="0" smtClean="0"/>
              <a:t>διαδίκτυο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Βάλε όρια στη χρήση του διαδικτύου</a:t>
            </a:r>
            <a:r>
              <a:rPr lang="en-US" dirty="0" smtClean="0"/>
              <a:t> </a:t>
            </a:r>
            <a:r>
              <a:rPr lang="el-GR" dirty="0" smtClean="0"/>
              <a:t>και μην παραμελείς τις υπόλοιπες δραστηριότητες σου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093721"/>
            <a:ext cx="2190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8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581025"/>
            <a:ext cx="8354291" cy="1252539"/>
          </a:xfrm>
        </p:spPr>
        <p:txBody>
          <a:bodyPr/>
          <a:lstStyle/>
          <a:p>
            <a:r>
              <a:rPr lang="el-GR" dirty="0" smtClean="0"/>
              <a:t>Πιστεύουμε ό,τι διαβάζουμε στο διαδίκτυο;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633605" cy="4270375"/>
          </a:xfrm>
        </p:spPr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sz="3600" dirty="0" smtClean="0"/>
              <a:t>Φυσικά και ΌΧΙ!</a:t>
            </a:r>
            <a:endParaRPr lang="en-US" sz="3600" dirty="0" smtClean="0"/>
          </a:p>
          <a:p>
            <a:pPr marL="0" indent="0">
              <a:buNone/>
            </a:pPr>
            <a:r>
              <a:rPr lang="el-GR" dirty="0" smtClean="0"/>
              <a:t>Στο διαδίκτυο ο καθένας μπορεί να γράψει ότι θέλει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2590801"/>
            <a:ext cx="3048000" cy="33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πάρει ο διαδικτυακός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ποικίλες και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περιλαµβάνουν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αποστολή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βλαβερό και απειλητικό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περιεχόµενο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αποστολή ή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ευαίσθητων πληροφοριών όπως σεξουαλικές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προτιµήσεις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προσωπικών φωτογραφιών σε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κοινωνικά δίκτυα,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ψεύτικου προφίλ σε κοινωνικά δίκτυα µε σκοπό την γελοιοποίηση κάποιου παιδιού,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κάποιας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οµάδας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 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µε σκοπό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εξευτελισµό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παιδιού,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κ.α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διαδικτυακού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είναι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πραγµατικά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πολλές καθώς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έσα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εφαρµογή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κάθε νέο παιχνίδι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προκύψει κάποια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διαδικτυακού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600" dirty="0" smtClean="0">
              <a:solidFill>
                <a:prstClr val="black"/>
              </a:solidFill>
            </a:endParaRPr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8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780" y="960120"/>
            <a:ext cx="5135880" cy="6324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573405"/>
            <a:ext cx="5183505" cy="1252539"/>
          </a:xfrm>
        </p:spPr>
        <p:txBody>
          <a:bodyPr/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Είναι 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πράγµατι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ένα </a:t>
            </a:r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αστείο;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θυµόµαστε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αστείο είναι όταν 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γελάµε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όλοι µε αυτό και όχι µόνο ο ένας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Δυστυχώς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διαδικτυακός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είναι αστείο που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συµβεί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εταξύ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συνοµηλίκων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αλλά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πολύ επικίνδυνη πράξη µε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ακροχρόνιες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τραυµατικές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συνέπειες για το παιδί που το βιώνει αλλά και για το παιδί που το παρατηρεί!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prstClr val="black"/>
              </a:solidFill>
            </a:endParaRPr>
          </a:p>
          <a:p>
            <a:pPr algn="just"/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Ανάµεσα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στις συνέπειες αυτές </a:t>
            </a:r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περιλαµβάνονται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val="247387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650" y="685800"/>
            <a:ext cx="7151370" cy="10972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Τι µ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πορούµε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κάνουµε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προκειµένου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προστατευτούµε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 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στέλνουµε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θυµωµένοι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Είναι δύσκολο να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πίσω αυτά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πει πάνω στο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κάτι δε µας φαίνεται σωστό σε έναν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τότε κατά πάσα πιθανότητα δεν είναι. Γι’ αυτό,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αισθανθούµε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τον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διακόψουµε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συνειδητοποιήσουµε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οι άλλοι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αντιγράψουν, να εκτυπώσουν και 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άλλους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λεγόµενά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ή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φωτογραφίες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εικόνες και φωτογραφίες που θα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πορούσαν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πληγώσουν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κάποιου.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υαλό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ότι, εάν κάποιος µας στείλει ένα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ήνυµα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αυτό, στην ουσία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γινόµαστε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εµείς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έρος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751"/>
          <a:stretch/>
        </p:blipFill>
        <p:spPr>
          <a:xfrm>
            <a:off x="6544629" y="1820866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/>
          <a:stretch/>
        </p:blipFill>
        <p:spPr>
          <a:xfrm>
            <a:off x="236220" y="1833564"/>
            <a:ext cx="8515350" cy="235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3931920"/>
            <a:ext cx="6377940" cy="22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95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</a:t>
            </a:r>
            <a:r>
              <a:rPr lang="el-GR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1668780"/>
            <a:ext cx="6637020" cy="25374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απαντάµε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 εκφοβιστικά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Μπλοκάρουµε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πρόσβαση του αποστολέα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Κρατάµε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τις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Αυτό θα µας είναι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χρήσιµο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εάν χρειαστεί ή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καταγγείλουµε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89" y="4283075"/>
            <a:ext cx="6401621" cy="1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707715"/>
            <a:ext cx="7886700" cy="1463289"/>
          </a:xfrm>
        </p:spPr>
        <p:txBody>
          <a:bodyPr/>
          <a:lstStyle/>
          <a:p>
            <a:r>
              <a:rPr lang="el-GR" dirty="0" smtClean="0"/>
              <a:t>Τι μας αρέσει να κάνουμε στο διαδίκτυο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Image result for musi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98" y="1105504"/>
            <a:ext cx="2049231" cy="19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son Playing Video Gam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10" y="4214360"/>
            <a:ext cx="2156580" cy="16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ocial media 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social media 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social media 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social media  clip art"/>
          <p:cNvSpPr>
            <a:spLocks noChangeAspect="1" noChangeArrowheads="1"/>
          </p:cNvSpPr>
          <p:nvPr/>
        </p:nvSpPr>
        <p:spPr bwMode="auto">
          <a:xfrm>
            <a:off x="3950335" y="27736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social media 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53" y="921848"/>
            <a:ext cx="1525854" cy="10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6" descr="Image result for chat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computer chat clipart"/>
          <p:cNvSpPr>
            <a:spLocks noChangeAspect="1" noChangeArrowheads="1"/>
          </p:cNvSpPr>
          <p:nvPr/>
        </p:nvSpPr>
        <p:spPr bwMode="auto">
          <a:xfrm>
            <a:off x="5291455" y="4912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2" descr="Image result for computer chat clipart"/>
          <p:cNvSpPr>
            <a:spLocks noChangeAspect="1" noChangeArrowheads="1"/>
          </p:cNvSpPr>
          <p:nvPr/>
        </p:nvSpPr>
        <p:spPr bwMode="auto">
          <a:xfrm>
            <a:off x="5960110" y="47598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4" descr="Image result for computer chat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6" descr="Image result for computer chat clip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8" descr="Image result for computer chat clipar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6" name="Picture 4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67" y="1711564"/>
            <a:ext cx="1357785" cy="13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result for photographer camera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99" y="3733655"/>
            <a:ext cx="1169067" cy="22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homework on pc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5" y="956160"/>
            <a:ext cx="1973428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8" descr="Image result for google clip 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50" descr="Image result for google clip 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2" descr="Image result for google clip ar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54" descr="Image result for google clip ar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56" descr="Image result for google clip ar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58" descr="Image result for google clip art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0" descr="Image result for google clip art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2" descr="Image result for google clip ar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8" name="Picture 6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0051">
            <a:off x="488950" y="3767635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12" y="985613"/>
            <a:ext cx="1819426" cy="13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το πω σε έναν ενήλικα αν…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Κάποιος με κάνει να νιώσω άβολα με αυτά που μου λέει </a:t>
            </a:r>
          </a:p>
          <a:p>
            <a:r>
              <a:rPr lang="el-GR" dirty="0" smtClean="0"/>
              <a:t>Συναντήσω ακατάλληλο  περιεχόμενο </a:t>
            </a:r>
            <a:r>
              <a:rPr lang="el-GR" smtClean="0"/>
              <a:t>στο διαδίκτυο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9" y="3407113"/>
            <a:ext cx="3809524" cy="2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8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6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8" y="1207294"/>
            <a:ext cx="6865903" cy="45330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6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326" y="312738"/>
            <a:ext cx="8084634" cy="1520827"/>
          </a:xfrm>
        </p:spPr>
        <p:txBody>
          <a:bodyPr/>
          <a:lstStyle/>
          <a:p>
            <a:r>
              <a:rPr lang="el-GR" dirty="0" smtClean="0"/>
              <a:t>Τι πρέπει να προσέχουμε στο διαδίκτυο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240"/>
            <a:ext cx="7886700" cy="7326629"/>
          </a:xfrm>
        </p:spPr>
        <p:txBody>
          <a:bodyPr>
            <a:normAutofit/>
          </a:bodyPr>
          <a:lstStyle/>
          <a:p>
            <a:r>
              <a:rPr lang="el-GR" dirty="0" smtClean="0"/>
              <a:t>Να μην αποκαλύπτουμε προσωπικά μας δεδομένα</a:t>
            </a:r>
          </a:p>
          <a:p>
            <a:r>
              <a:rPr lang="el-GR" dirty="0" smtClean="0"/>
              <a:t>Να μη μιλάμε με αγνώστους</a:t>
            </a:r>
          </a:p>
          <a:p>
            <a:r>
              <a:rPr lang="el-GR" dirty="0" smtClean="0"/>
              <a:t>Να μην παίζουμε παιχνίδια ακατάλληλα για την ηλικία μας</a:t>
            </a:r>
          </a:p>
          <a:p>
            <a:r>
              <a:rPr lang="el-GR" dirty="0" smtClean="0"/>
              <a:t>Να μην παραμελούμε τις δραστηριότητές μας για χάρη του διαδικτύου</a:t>
            </a:r>
          </a:p>
          <a:p>
            <a:r>
              <a:rPr lang="el-GR" dirty="0" smtClean="0"/>
              <a:t>Να σεβόμαστε τους άλλους χρήστες του διαδικτύου</a:t>
            </a:r>
          </a:p>
          <a:p>
            <a:r>
              <a:rPr lang="el-GR" dirty="0" smtClean="0"/>
              <a:t>0ταν κάτι μας ανησυχήσει να το πούμε σε έναν ενήλικα που εμπιστευόμαστε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AutoShape 2" descr="Image result for stay safe online clipart"/>
          <p:cNvSpPr>
            <a:spLocks noChangeAspect="1" noChangeArrowheads="1"/>
          </p:cNvSpPr>
          <p:nvPr/>
        </p:nvSpPr>
        <p:spPr bwMode="auto">
          <a:xfrm>
            <a:off x="3363595" y="30711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tay safe online clipart"/>
          <p:cNvSpPr>
            <a:spLocks noChangeAspect="1" noChangeArrowheads="1"/>
          </p:cNvSpPr>
          <p:nvPr/>
        </p:nvSpPr>
        <p:spPr bwMode="auto">
          <a:xfrm>
            <a:off x="3515995" y="32235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saferinternet clip art"/>
          <p:cNvSpPr>
            <a:spLocks noChangeAspect="1" noChangeArrowheads="1"/>
          </p:cNvSpPr>
          <p:nvPr/>
        </p:nvSpPr>
        <p:spPr bwMode="auto">
          <a:xfrm>
            <a:off x="7429500" y="43360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saferinternet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60" y="4107180"/>
            <a:ext cx="1832610" cy="1832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47" y="438310"/>
            <a:ext cx="2344784" cy="12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860423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Πόσο «φίλοι» είναι τελικά οι διαδικτυακοί σου φίλοι…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1441448"/>
            <a:ext cx="7421880" cy="4768852"/>
          </a:xfrm>
        </p:spPr>
        <p:txBody>
          <a:bodyPr>
            <a:normAutofit/>
          </a:bodyPr>
          <a:lstStyle/>
          <a:p>
            <a:r>
              <a:rPr lang="el-GR" dirty="0" smtClean="0"/>
              <a:t>Δε δεχόμαστε αιτήματα φιλίας και δε συνομιλούμε ποτέ με αγνώστους</a:t>
            </a:r>
          </a:p>
          <a:p>
            <a:r>
              <a:rPr lang="el-GR" dirty="0" smtClean="0"/>
              <a:t>Πίσω από την οθόνη του υπολογιστή μπορεί να κρύβεται οποιοσδήποτε. Ακόμα και ένας 50χρονος που λέει ψέματα ότι είναι 10χρονος…</a:t>
            </a:r>
          </a:p>
          <a:p>
            <a:r>
              <a:rPr lang="el-GR" dirty="0" smtClean="0"/>
              <a:t>Δε δεχόμαστε ποτέ να συναντηθούμε μόνοι μας με κάποιον που γνωρίσαμε διαδικτυακά, όσο χρόνο και αν συνομιλούμε μαζί του </a:t>
            </a:r>
          </a:p>
          <a:p>
            <a:r>
              <a:rPr lang="el-GR" dirty="0" smtClean="0"/>
              <a:t>Αν κάποιος μας ενοχλεί ή μας κάνει να νιώσουμε άβολα το λέμε σε έναν ενήλικα.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72" y="3825874"/>
            <a:ext cx="2257108" cy="21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διαδικτυακό </a:t>
            </a:r>
            <a:r>
              <a:rPr lang="el-G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αλλιώς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«αποπλάνηση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συμβαίνει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ένας ενήλικας έρχεται σε επαφή µέσω του διαδικτύου µε ένα παιδί ή έφηβο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προκειμένου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συναντήσει από κοντά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να το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εκμεταλλευτεί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µε πολύ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άσχημο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τρόπο. 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διαδικτύου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έγκλημα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τιμωρείται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αυστηρά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όλες τις χώρες της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Ευρώπης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GB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7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6"/>
            <a:ext cx="7886700" cy="874396"/>
          </a:xfrm>
        </p:spPr>
        <p:txBody>
          <a:bodyPr/>
          <a:lstStyle/>
          <a:p>
            <a:r>
              <a:rPr lang="el-GR" dirty="0" smtClean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1577338"/>
            <a:ext cx="6336030" cy="2926080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προσποιούνται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είναι συνομήλικοι µε τα παιδιά (π.χ. βάζοντας ψεύτικη φωτογραφία προφίλ και δηλώνοντας ψευδή ηλικία). 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συνήθως έχουν γνώσεις στο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χειρίζονται ψυχολογικά και 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συναισθηματικά</a:t>
            </a:r>
            <a:r>
              <a:rPr lang="el-G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εφήβους (π.χ. γνωρίζουν την εφηβική γλώσσα και τον εφηβικό τρόπο σκέψης) και για αυτό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χρησιμοποιούν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διάφορες τεχνικές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προκειμένου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αποκτήσουν αρχικά την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εφήβου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4503418"/>
            <a:ext cx="4432057" cy="14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75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" y="191885"/>
            <a:ext cx="7886700" cy="1542619"/>
          </a:xfrm>
        </p:spPr>
        <p:txBody>
          <a:bodyPr/>
          <a:lstStyle/>
          <a:p>
            <a:r>
              <a:rPr lang="el-GR" dirty="0" smtClean="0"/>
              <a:t>Ποια είναι τα προσωπικά μας δεδομένα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438639"/>
            <a:ext cx="6651667" cy="46605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0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Ποιος έχει…</a:t>
            </a:r>
            <a:br>
              <a:rPr lang="el-GR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26" y="4086912"/>
            <a:ext cx="5291787" cy="21496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6680" y="1505904"/>
            <a:ext cx="87266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Τραβήξει μια φωτογραφία</a:t>
            </a:r>
            <a:r>
              <a:rPr lang="el-GR" sz="2400" dirty="0" smtClean="0"/>
              <a:t>;</a:t>
            </a:r>
          </a:p>
          <a:p>
            <a:endParaRPr lang="el-GR" sz="2400" dirty="0"/>
          </a:p>
          <a:p>
            <a:r>
              <a:rPr lang="el-GR" sz="2400" dirty="0" smtClean="0"/>
              <a:t>Τραβήξει μια </a:t>
            </a:r>
            <a:r>
              <a:rPr lang="en-US" sz="2400" dirty="0" smtClean="0"/>
              <a:t>selfie</a:t>
            </a:r>
            <a:r>
              <a:rPr lang="el-GR" sz="2400" dirty="0" smtClean="0"/>
              <a:t>;</a:t>
            </a:r>
          </a:p>
          <a:p>
            <a:endParaRPr lang="el-GR" sz="2400" dirty="0"/>
          </a:p>
          <a:p>
            <a:r>
              <a:rPr lang="el-GR" sz="2400" dirty="0" smtClean="0"/>
              <a:t>Κοινοποιήσει μια φωτογραφία στο διαδίκτυο;</a:t>
            </a:r>
          </a:p>
          <a:p>
            <a:endParaRPr lang="el-GR" sz="2400" dirty="0"/>
          </a:p>
          <a:p>
            <a:r>
              <a:rPr lang="el-GR" sz="2400" dirty="0" smtClean="0"/>
              <a:t>Επεξεργαστεί ή αλλάξει μια φωτογραφία;</a:t>
            </a:r>
            <a:endParaRPr lang="el-G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71" y="477580"/>
            <a:ext cx="3888112" cy="31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8294370" cy="1252539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Πως θα είμαι σίγουρος ότι μοιράζομαι φωτογραφίες με ασφάλεια;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564"/>
            <a:ext cx="7760970" cy="435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Πριν κοινοποιήσεις μια φωτογραφία σκέψου και ρώτα τον εαυτό σου</a:t>
            </a:r>
            <a:r>
              <a:rPr lang="el-GR" dirty="0" smtClean="0"/>
              <a:t>…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Με </a:t>
            </a:r>
            <a:r>
              <a:rPr lang="el-GR" dirty="0"/>
              <a:t>ποιον τη μοιράζομαι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Ποιος άλλος μπορεί να τη δει</a:t>
            </a:r>
            <a:r>
              <a:rPr lang="el-GR" dirty="0" smtClean="0"/>
              <a:t>;</a:t>
            </a:r>
          </a:p>
          <a:p>
            <a:r>
              <a:rPr lang="el-GR" dirty="0" smtClean="0"/>
              <a:t>Εκείνοι </a:t>
            </a:r>
            <a:r>
              <a:rPr lang="el-GR" dirty="0"/>
              <a:t>που θα τη δουν τι θα μάθουν για μένα;</a:t>
            </a:r>
          </a:p>
          <a:p>
            <a:r>
              <a:rPr lang="el-GR" dirty="0"/>
              <a:t>Εκείνοι που θα τη δουν τι θα μάθουν για τους υπόλοιπους που απεικονίζονται στη φωτογραφία;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77244"/>
            <a:ext cx="3192780" cy="2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1090</Words>
  <Application>Microsoft Office PowerPoint</Application>
  <PresentationFormat>On-screen Show (4:3)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Office Theme</vt:lpstr>
      <vt:lpstr>1_Office Theme</vt:lpstr>
      <vt:lpstr>ΑΣΦΑΛΕΙΑ ΣΤΟ ΔΙΑΔΙΚΤΥΟ ΓΙΑ ΠΑΙΔΙΑ ΔΗΜΟΤΙΚΟΥ (9-12χρ)</vt:lpstr>
      <vt:lpstr>Τι μας αρέσει να κάνουμε στο διαδίκτυο</vt:lpstr>
      <vt:lpstr>Τι πρέπει να προσέχουμε στο διαδίκτυο</vt:lpstr>
      <vt:lpstr>Πόσο «φίλοι» είναι τελικά οι διαδικτυακοί σου φίλοι…</vt:lpstr>
      <vt:lpstr>Τι είναι το Grooming ;</vt:lpstr>
      <vt:lpstr>Μέθοδοι που χρησιμοποιούν οι Groomers</vt:lpstr>
      <vt:lpstr>Ποια είναι τα προσωπικά μας δεδομένα</vt:lpstr>
      <vt:lpstr>Ποιος έχει… </vt:lpstr>
      <vt:lpstr>Πως θα είμαι σίγουρος ότι μοιράζομαι φωτογραφίες με ασφάλεια;</vt:lpstr>
      <vt:lpstr>Πως θα δημιουργήσω έναν «ισχυρό» κωδικό πρόσβασης</vt:lpstr>
      <vt:lpstr> Πως θα καταλάβω εάν δαπανώ υπερβολικά πολλές ώρες στο διαδίκτυο; </vt:lpstr>
      <vt:lpstr>Τι μπορώ να κάνω για να βοηθήσω τον εαυτό μου</vt:lpstr>
      <vt:lpstr>Χρήση του διαδικτύου με μέτρο!</vt:lpstr>
      <vt:lpstr>Πιστεύουμε ό,τι διαβάζουμε στο διαδίκτυο;</vt:lpstr>
      <vt:lpstr>Πως ακριβώς µπορεί να εκφραστεί ο διαδικτυακός εκφοβισµός;</vt:lpstr>
      <vt:lpstr>Είναι πράγµατι ένα αστείο;</vt:lpstr>
      <vt:lpstr>Τι µπορούµε να κάνουµε προκειµένου  να προστατευτούµε; </vt:lpstr>
      <vt:lpstr>Ας μιλήσουμε…..</vt:lpstr>
      <vt:lpstr>Και αν µου έχει ήδη συµβεί… Τι να κάνω;</vt:lpstr>
      <vt:lpstr>Να το πω σε έναν ενήλικα αν…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Katerina Psaroudaki</cp:lastModifiedBy>
  <cp:revision>38</cp:revision>
  <dcterms:created xsi:type="dcterms:W3CDTF">2017-02-20T07:48:45Z</dcterms:created>
  <dcterms:modified xsi:type="dcterms:W3CDTF">2017-02-23T12:00:03Z</dcterms:modified>
</cp:coreProperties>
</file>