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125" d="100"/>
          <a:sy n="125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ipbench.eu/phase8.cfm/secid.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ipbench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ipbench.eu/phase8.cfm/secid.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k9webprotectio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Λογισμικό Γονικού Ελέγχου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3541078"/>
            <a:ext cx="6858000" cy="2227262"/>
          </a:xfrm>
        </p:spPr>
        <p:txBody>
          <a:bodyPr/>
          <a:lstStyle/>
          <a:p>
            <a:r>
              <a:rPr lang="el-GR" b="0" dirty="0" smtClean="0">
                <a:solidFill>
                  <a:srgbClr val="92D050"/>
                </a:solidFill>
              </a:rPr>
              <a:t>Οδηγίες για την εγκατάσταση </a:t>
            </a:r>
          </a:p>
          <a:p>
            <a:r>
              <a:rPr lang="el-GR" b="0" dirty="0" smtClean="0">
                <a:solidFill>
                  <a:srgbClr val="92D050"/>
                </a:solidFill>
              </a:rPr>
              <a:t>του λογισμικού γονικού ελέγχου </a:t>
            </a:r>
          </a:p>
          <a:p>
            <a:r>
              <a:rPr lang="en-GB" dirty="0"/>
              <a:t>K9 Web </a:t>
            </a:r>
            <a:r>
              <a:rPr lang="en-GB" dirty="0" smtClean="0"/>
              <a:t>Protection</a:t>
            </a:r>
            <a:endParaRPr lang="el-GR" dirty="0" smtClean="0"/>
          </a:p>
          <a:p>
            <a:endParaRPr lang="en-GB" dirty="0"/>
          </a:p>
          <a:p>
            <a:r>
              <a:rPr lang="el-GR" sz="1800" b="0" dirty="0" smtClean="0"/>
              <a:t>Μάρτιος, 2017</a:t>
            </a:r>
            <a:endParaRPr lang="el-GR" sz="1800" b="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Βοηθητικές οδηγίες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21297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Κατά την εγκατάσταση θα σας ζητηθεί να ορίσετε τον κωδικό σας (</a:t>
            </a:r>
            <a:r>
              <a:rPr lang="en-US" dirty="0" smtClean="0"/>
              <a:t>password). </a:t>
            </a:r>
            <a:r>
              <a:rPr lang="el-GR" dirty="0" smtClean="0"/>
              <a:t>Παρακαλώ ορίστε κάποιον που θα τον θυμόσαστε γιατί είναι δύσκολή η επαναφορά κωδικών σε περίπτωση που τον ξεχάσετε.</a:t>
            </a:r>
            <a:endParaRPr lang="en-US" dirty="0" smtClean="0"/>
          </a:p>
          <a:p>
            <a:r>
              <a:rPr lang="el-GR" dirty="0" smtClean="0"/>
              <a:t>Μόλις τελειώσει η εγκατάσταση θα σας ζητηθεί να </a:t>
            </a:r>
            <a:r>
              <a:rPr lang="el-GR" dirty="0" err="1" smtClean="0"/>
              <a:t>επανεκκινήσετε</a:t>
            </a:r>
            <a:r>
              <a:rPr lang="el-GR" dirty="0" smtClean="0"/>
              <a:t> τον υπολογιστή σας. Μπορείτε να αποτρέψετε την επανεκκίνηση, να ξέρετε όμως για να λειτουργήσει η εφαρμογή </a:t>
            </a:r>
            <a:r>
              <a:rPr lang="el-GR" b="1" dirty="0" smtClean="0"/>
              <a:t>πρέπει πρώτα να γίνει επανεκκίνηση</a:t>
            </a:r>
            <a:r>
              <a:rPr lang="el-G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372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43333" r="75522" b="26806"/>
          <a:stretch/>
        </p:blipFill>
        <p:spPr>
          <a:xfrm>
            <a:off x="6391276" y="4049716"/>
            <a:ext cx="2371724" cy="2169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7025" y="4562475"/>
            <a:ext cx="2105024" cy="400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66788" y="4408527"/>
            <a:ext cx="5086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accent5">
                    <a:lumMod val="50000"/>
                  </a:schemeClr>
                </a:solidFill>
              </a:rPr>
              <a:t>Μόλις κάνει επανεκκίνηση αναζητήστε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accent5">
                    <a:lumMod val="50000"/>
                  </a:schemeClr>
                </a:solidFill>
              </a:rPr>
              <a:t> την εφαρμογή στα προγράμματα σας και ανοίξτε την.</a:t>
            </a:r>
            <a:endParaRPr lang="en-GB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31083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Πατήστε </a:t>
            </a:r>
            <a:r>
              <a:rPr lang="en-US" dirty="0" smtClean="0"/>
              <a:t>“Setup” </a:t>
            </a:r>
            <a:r>
              <a:rPr lang="el-GR" dirty="0" smtClean="0"/>
              <a:t>για να ρυθμίσετε την εφαρμογή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000" r="15750" b="59111"/>
          <a:stretch/>
        </p:blipFill>
        <p:spPr>
          <a:xfrm>
            <a:off x="290019" y="1833564"/>
            <a:ext cx="8563962" cy="3905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67124" y="3856035"/>
            <a:ext cx="1685925" cy="639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22948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Θα σας ζητηθεί ο κωδικός που ορίσατε κατά την </a:t>
            </a:r>
            <a:r>
              <a:rPr lang="el-GR" dirty="0" smtClean="0"/>
              <a:t>εγκατάσταση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15" b="36982"/>
          <a:stretch/>
        </p:blipFill>
        <p:spPr>
          <a:xfrm>
            <a:off x="337644" y="2050260"/>
            <a:ext cx="8457486" cy="38687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8026" y="3609974"/>
            <a:ext cx="2590800" cy="1152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28661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Ρυθμίσετε το επίπεδο της ασφαλείας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769" y="1663700"/>
            <a:ext cx="5667011" cy="4270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28849" y="3286125"/>
            <a:ext cx="1143001" cy="209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62571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Ρυθμίστε τις </a:t>
            </a:r>
            <a:r>
              <a:rPr lang="el-GR" dirty="0"/>
              <a:t>ώ</a:t>
            </a:r>
            <a:r>
              <a:rPr lang="el-GR" dirty="0" smtClean="0"/>
              <a:t>ρες και μέρες που επιτρέπεται/ απαγορεύεται η πρόσβαση στο διαδίκτυο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494" y="1920875"/>
            <a:ext cx="5667011" cy="4270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95524" y="3690146"/>
            <a:ext cx="1143001" cy="209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5832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Επιλέξτε τον τρόπο απόκρισης σε περίπτωση επικίνδυνης αναζήτησης</a:t>
            </a:r>
            <a:r>
              <a:rPr lang="en-US" dirty="0" smtClean="0"/>
              <a:t> </a:t>
            </a:r>
            <a:r>
              <a:rPr lang="el-GR" dirty="0" smtClean="0"/>
              <a:t>και πατήστε </a:t>
            </a:r>
            <a:r>
              <a:rPr lang="en-US" dirty="0" smtClean="0"/>
              <a:t>save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494" y="1920875"/>
            <a:ext cx="5667011" cy="4270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43149" y="4261646"/>
            <a:ext cx="1143001" cy="209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30838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</a:t>
            </a:r>
            <a:r>
              <a:rPr lang="el-GR" smtClean="0"/>
              <a:t>εστάρετε</a:t>
            </a:r>
            <a:r>
              <a:rPr lang="el-GR" dirty="0" smtClean="0"/>
              <a:t> τον </a:t>
            </a:r>
            <a:r>
              <a:rPr lang="en-US" dirty="0" smtClean="0"/>
              <a:t>browser </a:t>
            </a:r>
            <a:r>
              <a:rPr lang="el-GR" dirty="0" smtClean="0"/>
              <a:t>σας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625" b="70037"/>
          <a:stretch/>
        </p:blipFill>
        <p:spPr>
          <a:xfrm>
            <a:off x="628650" y="2206625"/>
            <a:ext cx="8008984" cy="3136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208" t="22454" r="27604" b="18102"/>
          <a:stretch/>
        </p:blipFill>
        <p:spPr>
          <a:xfrm>
            <a:off x="2185987" y="2022476"/>
            <a:ext cx="47720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4464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Άλλο ένα παράδειγμα …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73"/>
          <a:stretch/>
        </p:blipFill>
        <p:spPr>
          <a:xfrm>
            <a:off x="1725083" y="1920876"/>
            <a:ext cx="5693833" cy="41562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34099" y="5684047"/>
            <a:ext cx="1371601" cy="415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25083" y="1833564"/>
            <a:ext cx="1371601" cy="415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86432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Υπάρχουν τέτοια λογισμικά στα ελληνικά;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α λογισμικά που </a:t>
            </a:r>
            <a:r>
              <a:rPr lang="el-GR" dirty="0" smtClean="0"/>
              <a:t>διατίθενται και στα ελληνικά είναι: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sz="900" dirty="0" smtClean="0"/>
          </a:p>
          <a:p>
            <a:pPr marL="0" indent="0">
              <a:buNone/>
            </a:pPr>
            <a:endParaRPr lang="el-GR" sz="900" dirty="0" smtClean="0"/>
          </a:p>
          <a:p>
            <a:pPr marL="0" indent="0">
              <a:buNone/>
            </a:pPr>
            <a:endParaRPr lang="el-GR" sz="900" dirty="0"/>
          </a:p>
          <a:p>
            <a:r>
              <a:rPr lang="el-GR" dirty="0" smtClean="0"/>
              <a:t>Όλα τα παραπάνω είναι </a:t>
            </a:r>
            <a:r>
              <a:rPr lang="el-GR" dirty="0" smtClean="0"/>
              <a:t>επί </a:t>
            </a:r>
            <a:r>
              <a:rPr lang="el-GR" dirty="0" smtClean="0"/>
              <a:t>πληρωμή. Κάποια προσφέρουν και δωρεάν δοκιμή 30 ημερών.</a:t>
            </a:r>
          </a:p>
          <a:p>
            <a:pPr marL="0" indent="0" algn="r">
              <a:buNone/>
            </a:pPr>
            <a:endParaRPr lang="el-GR" sz="1000" dirty="0" smtClean="0"/>
          </a:p>
          <a:p>
            <a:pPr marL="0" indent="0" algn="r">
              <a:buNone/>
            </a:pPr>
            <a:r>
              <a:rPr lang="el-GR" sz="1000" dirty="0" smtClean="0"/>
              <a:t>*Πηγή πίνακα: </a:t>
            </a:r>
            <a:r>
              <a:rPr lang="en-GB" sz="1000" dirty="0"/>
              <a:t>http://sipbench.eu/phase8.cfm/action.ranking</a:t>
            </a:r>
            <a:endParaRPr lang="el-GR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832" t="52039" r="50272" b="34793"/>
          <a:stretch/>
        </p:blipFill>
        <p:spPr>
          <a:xfrm>
            <a:off x="974348" y="2671717"/>
            <a:ext cx="6862047" cy="19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83329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Υπάρχουν λογισμικά για τα κινητά τηλέφωνα;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Προσφέρονται πολλά λογισμικά και για τα κινητά τηλέφωνα (</a:t>
            </a:r>
            <a:r>
              <a:rPr lang="en-US" dirty="0" smtClean="0"/>
              <a:t>smart phones).</a:t>
            </a:r>
          </a:p>
          <a:p>
            <a:r>
              <a:rPr lang="el-GR" dirty="0" smtClean="0"/>
              <a:t>Μπορείτε να ψάξετε να βρείτε αυτό που ταιριάζει στις ανάγκες </a:t>
            </a:r>
            <a:r>
              <a:rPr lang="el-GR" dirty="0"/>
              <a:t>σας </a:t>
            </a:r>
            <a:r>
              <a:rPr lang="el-GR" dirty="0" smtClean="0"/>
              <a:t>(π.χ. </a:t>
            </a:r>
            <a:r>
              <a:rPr lang="el-GR" dirty="0"/>
              <a:t>κ</a:t>
            </a:r>
            <a:r>
              <a:rPr lang="el-GR" dirty="0" smtClean="0"/>
              <a:t>ινητό με λειτουργικό </a:t>
            </a:r>
            <a:r>
              <a:rPr lang="en-US" dirty="0" smtClean="0"/>
              <a:t>Android </a:t>
            </a:r>
            <a:r>
              <a:rPr lang="el-GR" dirty="0" smtClean="0"/>
              <a:t>ή </a:t>
            </a:r>
            <a:r>
              <a:rPr lang="en-US" dirty="0" smtClean="0"/>
              <a:t>Apple iOS) </a:t>
            </a:r>
            <a:r>
              <a:rPr lang="el-GR" dirty="0" smtClean="0"/>
              <a:t>σε αυτή τη σελίδα :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92D050"/>
                </a:solidFill>
              </a:rPr>
              <a:t>	</a:t>
            </a:r>
            <a:r>
              <a:rPr lang="en-GB" dirty="0" smtClean="0">
                <a:solidFill>
                  <a:srgbClr val="92D050"/>
                </a:solidFill>
                <a:hlinkClick r:id="rId2"/>
              </a:rPr>
              <a:t>http</a:t>
            </a:r>
            <a:r>
              <a:rPr lang="en-GB" dirty="0">
                <a:solidFill>
                  <a:srgbClr val="92D050"/>
                </a:solidFill>
                <a:hlinkClick r:id="rId2"/>
              </a:rPr>
              <a:t>://sipbench.eu/phase8.cfm/secid.7</a:t>
            </a:r>
            <a:endParaRPr lang="el-GR" dirty="0" smtClean="0">
              <a:solidFill>
                <a:srgbClr val="92D05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659525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ένα σύστημα / λογισμικό γονικού ελέγχου;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Ένα συστήματα γονικού ελέγχου είναι ένα εργαλείο που επιτρέπει στους γονείς να προσφέρουν στα παιδιά τους επιπλέον ασφάλεια κατά την πλοήγηση τους στο διαδίκτυο.</a:t>
            </a: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Είναι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ένα πρόγραμμα που οι γονείς μπορούν να ρυθμίζουν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την πρόσβαση σε πληροφορίες ή υπηρεσίες στο Διαδίκτυο σύμφωνα με καθορισμένα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κριτήρια.</a:t>
            </a:r>
          </a:p>
          <a:p>
            <a:pPr lvl="1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Π.χ. μπορούν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να προειδοποιήσουν για προβληματικές ιστοσελίδες, να καταγράψουν λεπτομερώς τις κινήσεις ενός χρήστη στο Διαδίκτυο, να μπλοκάρουν ύποπτους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ιστοχώρους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, να επιτρέπουν την πρόσβαση συγκεκριμένες ώρες και ημέρες, ακόμα και να κλείσουν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το διαδίκτυο.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71748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Που μπορώ να βρω ένα τέτοιο λογισμικό;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Υπάρχουν πληθώρα τέτοιων λογισμικών που προσφέρονται</a:t>
            </a:r>
            <a:r>
              <a:rPr lang="en-US" dirty="0" smtClean="0"/>
              <a:t>,</a:t>
            </a:r>
            <a:r>
              <a:rPr lang="el-GR" dirty="0" smtClean="0"/>
              <a:t> είτε δωρεάν</a:t>
            </a:r>
            <a:r>
              <a:rPr lang="en-US" dirty="0" smtClean="0"/>
              <a:t>,</a:t>
            </a:r>
            <a:r>
              <a:rPr lang="el-GR" dirty="0" smtClean="0"/>
              <a:t> είτε αγοράζοντας τα.</a:t>
            </a:r>
          </a:p>
          <a:p>
            <a:r>
              <a:rPr lang="el-GR" dirty="0" smtClean="0"/>
              <a:t>Ένας χρήσιμος οδηγός που προτείνει τέτοια λογισμικά ανάλογα με τις ανάγκες μας (πχ. ανάλογα αν χρησιμοποιούμε υπολογιστή με λειτουργικό </a:t>
            </a:r>
            <a:r>
              <a:rPr lang="en-US" dirty="0" smtClean="0"/>
              <a:t>Windows </a:t>
            </a:r>
            <a:r>
              <a:rPr lang="el-GR" dirty="0" smtClean="0"/>
              <a:t>ή λειτουργικό </a:t>
            </a:r>
            <a:r>
              <a:rPr lang="en-US" dirty="0" smtClean="0"/>
              <a:t>Linux, </a:t>
            </a:r>
            <a:r>
              <a:rPr lang="el-GR" dirty="0" smtClean="0"/>
              <a:t>αν είναι δωρεάν ή με πληρωμή</a:t>
            </a:r>
            <a:r>
              <a:rPr lang="en-US" dirty="0" smtClean="0"/>
              <a:t>, </a:t>
            </a:r>
            <a:r>
              <a:rPr lang="el-GR" dirty="0" smtClean="0"/>
              <a:t>κ.α.) είναι ο </a:t>
            </a:r>
            <a:r>
              <a:rPr lang="en-US" b="1" dirty="0" err="1" smtClean="0"/>
              <a:t>SIPBench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b="1" dirty="0">
                <a:hlinkClick r:id="rId2"/>
              </a:rPr>
              <a:t>http://sipbench.eu</a:t>
            </a:r>
            <a:r>
              <a:rPr lang="en-US" b="1" dirty="0" smtClean="0">
                <a:hlinkClick r:id="rId2"/>
              </a:rPr>
              <a:t>/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277889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err="1" smtClean="0"/>
              <a:t>SIPBench</a:t>
            </a:r>
            <a:r>
              <a:rPr lang="en-US" dirty="0" smtClean="0"/>
              <a:t> 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</a:t>
            </a:r>
            <a:r>
              <a:rPr lang="en-US" dirty="0" err="1" smtClean="0"/>
              <a:t>SIPBench</a:t>
            </a:r>
            <a:r>
              <a:rPr lang="en-US" dirty="0" smtClean="0"/>
              <a:t> </a:t>
            </a:r>
            <a:r>
              <a:rPr lang="el-GR" dirty="0" smtClean="0"/>
              <a:t>είναι ένα </a:t>
            </a:r>
            <a:r>
              <a:rPr lang="el-GR" dirty="0"/>
              <a:t>έ</a:t>
            </a:r>
            <a:r>
              <a:rPr lang="el-GR" dirty="0" smtClean="0"/>
              <a:t>ργο χρηματοδοτούμενο από την Ε.Ε., που σκοπό έχει να μελετήσει τα λογισμικά που υπάρχουν και να τα βαθμολογήσει ανάλογα με τα κριτήρια : </a:t>
            </a:r>
          </a:p>
          <a:p>
            <a:pPr lvl="1"/>
            <a:r>
              <a:rPr lang="el-GR" dirty="0" smtClean="0"/>
              <a:t>Αποδοτικότητα</a:t>
            </a:r>
          </a:p>
          <a:p>
            <a:pPr lvl="1"/>
            <a:r>
              <a:rPr lang="el-GR" dirty="0" smtClean="0"/>
              <a:t>Ευκολία στη </a:t>
            </a:r>
            <a:r>
              <a:rPr lang="el-GR" dirty="0" smtClean="0"/>
              <a:t>χρήση</a:t>
            </a:r>
            <a:endParaRPr lang="el-GR" dirty="0" smtClean="0"/>
          </a:p>
          <a:p>
            <a:pPr lvl="1"/>
            <a:r>
              <a:rPr lang="el-GR" dirty="0" smtClean="0"/>
              <a:t>Ασφάλεια</a:t>
            </a:r>
          </a:p>
          <a:p>
            <a:pPr lvl="1"/>
            <a:r>
              <a:rPr lang="el-GR" dirty="0" smtClean="0"/>
              <a:t>Τιμή</a:t>
            </a:r>
          </a:p>
          <a:p>
            <a:r>
              <a:rPr lang="el-GR" dirty="0" smtClean="0"/>
              <a:t>Μπορεί κανείς να αναζητήσει το λογισμικό που ταιριάζει καλύτερα στις ανάγκες του από τη σελίδα του </a:t>
            </a:r>
            <a:r>
              <a:rPr lang="en-US" dirty="0" err="1"/>
              <a:t>SIPBench</a:t>
            </a:r>
            <a:r>
              <a:rPr lang="en-US" dirty="0"/>
              <a:t>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sipbench.eu/phase8.cfm/secid.7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960973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Ελεύθερα Λογισμικά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από τα λογισμικά γονικού ελέγχου που διατίθεται δωρεάν είναι το </a:t>
            </a:r>
            <a:r>
              <a:rPr lang="en-US" dirty="0" smtClean="0"/>
              <a:t>“</a:t>
            </a:r>
            <a:r>
              <a:rPr lang="el-GR" dirty="0" smtClean="0"/>
              <a:t>Κ9 </a:t>
            </a:r>
            <a:r>
              <a:rPr lang="en-US" dirty="0" smtClean="0"/>
              <a:t>web Protection”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Μπορείτε να το κατεβάσετε από </a:t>
            </a:r>
            <a:r>
              <a:rPr lang="el-GR" dirty="0" smtClean="0"/>
              <a:t>τη </a:t>
            </a:r>
            <a:r>
              <a:rPr lang="el-GR" dirty="0" smtClean="0"/>
              <a:t>σελίδα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://www1.k9webprotection.com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.</a:t>
            </a:r>
            <a:endParaRPr lang="en-US" dirty="0" smtClean="0"/>
          </a:p>
          <a:p>
            <a:r>
              <a:rPr lang="el-GR" dirty="0" smtClean="0"/>
              <a:t>Διατίθεται στα αγγλικά και δεν φιλτράρει σελίδες στα ελληνικά.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518279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θα το κατεβάσετε;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" t="2401" r="24121" b="52412"/>
          <a:stretch/>
        </p:blipFill>
        <p:spPr>
          <a:xfrm>
            <a:off x="628650" y="1920874"/>
            <a:ext cx="7870334" cy="3516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6820" y="1833564"/>
            <a:ext cx="1435460" cy="3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34199" y="4526863"/>
            <a:ext cx="1327094" cy="3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84132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Θα συμπληρώσετε τα στοιχεία σας στη φόρμα εγγραφής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321" t="6462" r="23553" b="36529"/>
          <a:stretch/>
        </p:blipFill>
        <p:spPr>
          <a:xfrm>
            <a:off x="1916744" y="1917217"/>
            <a:ext cx="5310511" cy="4274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4904" y="4060825"/>
            <a:ext cx="2729767" cy="15054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92724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Ακολουθήστε τις οδηγίες στο </a:t>
            </a:r>
            <a:r>
              <a:rPr lang="en-US" dirty="0" smtClean="0"/>
              <a:t>e-mail </a:t>
            </a:r>
            <a:r>
              <a:rPr lang="el-GR" dirty="0" smtClean="0"/>
              <a:t>που θα σας αποσταλεί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200289" y="1994264"/>
            <a:ext cx="6743422" cy="4069623"/>
            <a:chOff x="1200289" y="1994264"/>
            <a:chExt cx="6743422" cy="40696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2578" b="16956"/>
            <a:stretch/>
          </p:blipFill>
          <p:spPr>
            <a:xfrm>
              <a:off x="1200289" y="1994264"/>
              <a:ext cx="6743422" cy="4069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1416050" y="2482850"/>
              <a:ext cx="593725" cy="57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3950" y="5165725"/>
              <a:ext cx="593725" cy="57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106087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Ακολουθήστε το </a:t>
            </a:r>
            <a:r>
              <a:rPr lang="en-US" dirty="0" smtClean="0"/>
              <a:t>link </a:t>
            </a:r>
            <a:r>
              <a:rPr lang="el-GR" dirty="0" smtClean="0"/>
              <a:t>στο </a:t>
            </a:r>
            <a:r>
              <a:rPr lang="en-US" dirty="0" smtClean="0"/>
              <a:t>e-mail </a:t>
            </a:r>
            <a:r>
              <a:rPr lang="el-GR" dirty="0" smtClean="0"/>
              <a:t>και εγκαταστήστε την εφαρμογή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81" b="3431"/>
          <a:stretch/>
        </p:blipFill>
        <p:spPr>
          <a:xfrm>
            <a:off x="1725083" y="2031101"/>
            <a:ext cx="5693833" cy="4013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729036" y="3936955"/>
            <a:ext cx="1685925" cy="639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33996" y="5851897"/>
            <a:ext cx="682472" cy="192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84041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550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Office Theme</vt:lpstr>
      <vt:lpstr>Λογισμικό Γονικού Ελέγχου</vt:lpstr>
      <vt:lpstr>Τι είναι ένα σύστημα / λογισμικό γονικού ελέγχου;</vt:lpstr>
      <vt:lpstr>Που μπορώ να βρω ένα τέτοιο λογισμικό;</vt:lpstr>
      <vt:lpstr>Τι είναι το SIPBench ;</vt:lpstr>
      <vt:lpstr>Ελεύθερα Λογισμικά</vt:lpstr>
      <vt:lpstr>Πώς θα το κατεβάσετε;</vt:lpstr>
      <vt:lpstr>Θα συμπληρώσετε τα στοιχεία σας στη φόρμα εγγραφής</vt:lpstr>
      <vt:lpstr>Ακολουθήστε τις οδηγίες στο e-mail που θα σας αποσταλεί</vt:lpstr>
      <vt:lpstr>Ακολουθήστε το link στο e-mail και εγκαταστήστε την εφαρμογή</vt:lpstr>
      <vt:lpstr>Βοηθητικές οδηγίες</vt:lpstr>
      <vt:lpstr>Πατήστε “Setup” για να ρυθμίσετε την εφαρμογή</vt:lpstr>
      <vt:lpstr>Θα σας ζητηθεί ο κωδικός που ορίσατε κατά την εγκατάσταση</vt:lpstr>
      <vt:lpstr>Ρυθμίσετε το επίπεδο της ασφαλείας</vt:lpstr>
      <vt:lpstr>Ρυθμίστε τις ώρες και μέρες που επιτρέπεται/ απαγορεύεται η πρόσβαση στο διαδίκτυο</vt:lpstr>
      <vt:lpstr>Επιλέξτε τον τρόπο απόκρισης σε περίπτωση επικίνδυνης αναζήτησης και πατήστε save</vt:lpstr>
      <vt:lpstr>Tεστάρετε τον browser σας</vt:lpstr>
      <vt:lpstr>Άλλο ένα παράδειγμα …</vt:lpstr>
      <vt:lpstr>Υπάρχουν τέτοια λογισμικά στα ελληνικά;</vt:lpstr>
      <vt:lpstr>Υπάρχουν λογισμικά για τα κινητά τηλέφωνα;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40</cp:revision>
  <dcterms:created xsi:type="dcterms:W3CDTF">2017-02-20T07:48:45Z</dcterms:created>
  <dcterms:modified xsi:type="dcterms:W3CDTF">2017-03-01T13:05:28Z</dcterms:modified>
</cp:coreProperties>
</file>