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3" r:id="rId6"/>
    <p:sldId id="261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1" r:id="rId15"/>
    <p:sldId id="270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4641" autoAdjust="0"/>
  </p:normalViewPr>
  <p:slideViewPr>
    <p:cSldViewPr snapToGrid="0">
      <p:cViewPr varScale="1">
        <p:scale>
          <a:sx n="118" d="100"/>
          <a:sy n="118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E5DEC-208E-4F1B-9E5B-1814BEC09653}" type="datetimeFigureOut">
              <a:rPr lang="en-GB" smtClean="0"/>
              <a:t>28/02/2017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876CF-27DD-4CDF-96EA-263FE6FCF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91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Roomates\docs\Presentation_cov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3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9974" y="733426"/>
            <a:ext cx="4848225" cy="25527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2272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92D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3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88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5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Roomates\docs\Present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1025"/>
            <a:ext cx="7886700" cy="1252539"/>
          </a:xfrm>
        </p:spPr>
        <p:txBody>
          <a:bodyPr>
            <a:normAutofit/>
          </a:bodyPr>
          <a:lstStyle>
            <a:lvl1pPr>
              <a:defRPr lang="en-US" sz="4000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4"/>
            <a:ext cx="7886700" cy="4270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099176"/>
            <a:ext cx="2057400" cy="365125"/>
          </a:xfrm>
        </p:spPr>
        <p:txBody>
          <a:bodyPr/>
          <a:lstStyle>
            <a:lvl1pPr>
              <a:defRPr sz="1200"/>
            </a:lvl1pPr>
          </a:lstStyle>
          <a:p>
            <a:fld id="{615CEDE7-6E4D-4068-BBEE-DAA1B27CD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6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35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4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4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1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4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75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57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5754" y="824866"/>
            <a:ext cx="4848225" cy="2552700"/>
          </a:xfrm>
        </p:spPr>
        <p:txBody>
          <a:bodyPr>
            <a:norm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ΑΣΦΑΛΕΙΑ ΣΤΟ ΔΙΑΔΙΚΤΥΟ</a:t>
            </a:r>
            <a:r>
              <a:rPr lang="el-G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b="1" dirty="0" smtClean="0"/>
              <a:t>ΓΙΑ ΠΑΙΔΙΑ ΔΗΜΟΤΙΚΟΥ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6" y="4020712"/>
            <a:ext cx="5903595" cy="105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65" y="5158084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71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5"/>
            <a:ext cx="9144000" cy="860423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Πόσο «φίλοι» είναι τελικά οι διαδικτυακοί σου φίλοι…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" y="1441448"/>
            <a:ext cx="7421880" cy="4768852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Δε δεχόμαστε αιτήματα φιλίας και δε συνομιλούμε ποτέ με αγνώστους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Πίσω από την οθόνη του υπολογιστή μπορεί να κρύβεται οποιοσδήποτε. Ακόμα και ένας 50χρονος που λέει ψέματα ότι είναι 10χρονος…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Δε δεχόμαστε ποτέ να συναντηθούμε μόνοι μας με κάποιον που γνωρίσαμε διαδικτυακά, όσο χρόνο και αν συνομιλούμε μαζί του 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Αν κάποιος μας ενοχλεί ή μας κάνει να νιώσουμε άβολα το λέμε σε έναν ενήλικα.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72" y="3825874"/>
            <a:ext cx="2257108" cy="21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1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81026"/>
            <a:ext cx="8172450" cy="981710"/>
          </a:xfrm>
        </p:spPr>
        <p:txBody>
          <a:bodyPr/>
          <a:lstStyle/>
          <a:p>
            <a:r>
              <a:rPr lang="el-GR" dirty="0" smtClean="0"/>
              <a:t>Προστάτεψε τους κωδικούς ασφαλείας σου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κωδικοί ασφαλεία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412" y="1483905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3225762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81025"/>
            <a:ext cx="8709660" cy="56102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77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Χρήση του διαδικτύου με μέτρο!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5"/>
            <a:ext cx="6374130" cy="3199766"/>
          </a:xfrm>
        </p:spPr>
        <p:txBody>
          <a:bodyPr/>
          <a:lstStyle/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Μην αντικαθιστάς τους φίλους σου στον πραγματικό κόσμο με τους φίλους από το 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διαδίκτυο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Βάλε όρια στη χρήση του διαδικτύου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και μην παραμελείς τις υπόλοιπες δραστηριότητες σου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093721"/>
            <a:ext cx="21907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8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7" y="581025"/>
            <a:ext cx="8354291" cy="1252539"/>
          </a:xfrm>
        </p:spPr>
        <p:txBody>
          <a:bodyPr/>
          <a:lstStyle/>
          <a:p>
            <a:r>
              <a:rPr lang="el-GR" dirty="0" smtClean="0"/>
              <a:t>Πιστεύουμε ό,τι διαβάζουμε στο διαδίκτυο;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4"/>
            <a:ext cx="5633605" cy="4270375"/>
          </a:xfrm>
        </p:spPr>
        <p:txBody>
          <a:bodyPr/>
          <a:lstStyle/>
          <a:p>
            <a:endParaRPr lang="el-GR" dirty="0"/>
          </a:p>
          <a:p>
            <a:pPr marL="0" indent="0">
              <a:buNone/>
            </a:pPr>
            <a:r>
              <a:rPr lang="el-GR" sz="3600" b="1" dirty="0" smtClean="0">
                <a:solidFill>
                  <a:schemeClr val="accent5">
                    <a:lumMod val="50000"/>
                  </a:schemeClr>
                </a:solidFill>
              </a:rPr>
              <a:t>Φυσικά και ΌΧΙ!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Στο διαδίκτυο ο καθένας μπορεί να γράψει ότι θέλει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2590801"/>
            <a:ext cx="3048000" cy="33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49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Να το πω σε έναν ενήλικα αν…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Κάποιος με κάνει να νιώσω άβολα με αυτά που μου λέει 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Συναντήσω ακατάλληλο  περιεχόμενο στο διαδίκτυο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19" y="3407113"/>
            <a:ext cx="3809524" cy="2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82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324"/>
            <a:ext cx="9144000" cy="1948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049"/>
            <a:ext cx="9144000" cy="1425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989"/>
            <a:ext cx="9144000" cy="14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2707715"/>
            <a:ext cx="7886700" cy="1463289"/>
          </a:xfrm>
        </p:spPr>
        <p:txBody>
          <a:bodyPr/>
          <a:lstStyle/>
          <a:p>
            <a:r>
              <a:rPr lang="el-GR" dirty="0" smtClean="0"/>
              <a:t>Τι μας αρέσει να κάνουμε στο διαδίκτυο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26" name="Picture 2" descr="Image result for musik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98" y="1105504"/>
            <a:ext cx="2049231" cy="19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rson Playing Video Gam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10" y="4214360"/>
            <a:ext cx="2156580" cy="160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Image result for social media 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social media 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Image result for social media  clip 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social media  clip art"/>
          <p:cNvSpPr>
            <a:spLocks noChangeAspect="1" noChangeArrowheads="1"/>
          </p:cNvSpPr>
          <p:nvPr/>
        </p:nvSpPr>
        <p:spPr bwMode="auto">
          <a:xfrm>
            <a:off x="3950335" y="27736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Image result for social media 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53" y="921848"/>
            <a:ext cx="1525854" cy="10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6" descr="Image result for chat clipa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30" descr="Image result for computer chat clipart"/>
          <p:cNvSpPr>
            <a:spLocks noChangeAspect="1" noChangeArrowheads="1"/>
          </p:cNvSpPr>
          <p:nvPr/>
        </p:nvSpPr>
        <p:spPr bwMode="auto">
          <a:xfrm>
            <a:off x="5291455" y="49122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2" descr="Image result for computer chat clipart"/>
          <p:cNvSpPr>
            <a:spLocks noChangeAspect="1" noChangeArrowheads="1"/>
          </p:cNvSpPr>
          <p:nvPr/>
        </p:nvSpPr>
        <p:spPr bwMode="auto">
          <a:xfrm>
            <a:off x="5960110" y="47598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34" descr="Image result for computer chat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36" descr="Image result for computer chat clip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38" descr="Image result for computer chat clipar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6" name="Picture 4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67" y="1711564"/>
            <a:ext cx="1357785" cy="13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mage result for photographer camera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99" y="3733655"/>
            <a:ext cx="1169067" cy="22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Image result for homework on pc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5" y="956160"/>
            <a:ext cx="1973428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48" descr="Image result for google clip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50" descr="Image result for google clip 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2" descr="Image result for google clip ar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54" descr="Image result for google clip art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56" descr="Image result for google clip art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58" descr="Image result for google clip art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0" descr="Image result for google clip art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2" descr="Image result for google clip art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88" name="Picture 6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051">
            <a:off x="488950" y="3767635"/>
            <a:ext cx="23812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12" y="985613"/>
            <a:ext cx="1819426" cy="13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326" y="312738"/>
            <a:ext cx="8084634" cy="1520827"/>
          </a:xfrm>
        </p:spPr>
        <p:txBody>
          <a:bodyPr/>
          <a:lstStyle/>
          <a:p>
            <a:r>
              <a:rPr lang="el-GR" dirty="0" smtClean="0"/>
              <a:t>Τι πρέπει να προσέχουμε στο διαδίκτυο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9240"/>
            <a:ext cx="7886700" cy="7326629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μην αποκαλύπτουμε προσωπικά μας δεδομένα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 μιλάμε με αγνώστους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μην παίζουμε παιχνίδια ακατάλληλα για την ηλικία μας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μην παραμελούμε τις δραστηριότητές μας για χάρη του διαδικτύου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σεβόμαστε τους άλλους χρήστες του διαδικτύου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0ταν κάτι μας ανησυχήσει να το πούμε σε έναν ενήλικα που εμπιστευόμαστε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AutoShape 2" descr="Image result for stay safe online clipart"/>
          <p:cNvSpPr>
            <a:spLocks noChangeAspect="1" noChangeArrowheads="1"/>
          </p:cNvSpPr>
          <p:nvPr/>
        </p:nvSpPr>
        <p:spPr bwMode="auto">
          <a:xfrm>
            <a:off x="3363595" y="30711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tay safe online clipart"/>
          <p:cNvSpPr>
            <a:spLocks noChangeAspect="1" noChangeArrowheads="1"/>
          </p:cNvSpPr>
          <p:nvPr/>
        </p:nvSpPr>
        <p:spPr bwMode="auto">
          <a:xfrm>
            <a:off x="3515995" y="32235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saferinternet clip art"/>
          <p:cNvSpPr>
            <a:spLocks noChangeAspect="1" noChangeArrowheads="1"/>
          </p:cNvSpPr>
          <p:nvPr/>
        </p:nvSpPr>
        <p:spPr bwMode="auto">
          <a:xfrm>
            <a:off x="7429500" y="43360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saferinternet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60" y="4107180"/>
            <a:ext cx="1832610" cy="1832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47" y="438310"/>
            <a:ext cx="2344784" cy="1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" y="191885"/>
            <a:ext cx="7886700" cy="1542619"/>
          </a:xfrm>
        </p:spPr>
        <p:txBody>
          <a:bodyPr/>
          <a:lstStyle/>
          <a:p>
            <a:r>
              <a:rPr lang="el-GR" dirty="0" smtClean="0"/>
              <a:t>Ποια είναι τα προσωπικά μας δεδομένα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438639"/>
            <a:ext cx="6651667" cy="46605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09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" y="581025"/>
            <a:ext cx="8343900" cy="988695"/>
          </a:xfrm>
        </p:spPr>
        <p:txBody>
          <a:bodyPr>
            <a:normAutofit/>
          </a:bodyPr>
          <a:lstStyle/>
          <a:p>
            <a:r>
              <a:rPr lang="el-GR" sz="2800" dirty="0" smtClean="0"/>
              <a:t>Τι λέει η Αθηνά και ο Ερμής για τις προσωπικές πληροφορίες…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προσωπικες πληροφορίε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668" y="1501775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198117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Ποιος έχει…</a:t>
            </a:r>
            <a:br>
              <a:rPr lang="el-GR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726" y="4086912"/>
            <a:ext cx="5291787" cy="21496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6680" y="1505904"/>
            <a:ext cx="87266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Τραβήξει μια φωτογραφία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Τραβήξει μια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selfie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Κοινοποιήσει μια φωτογραφία στο διαδίκτυο;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Επεξεργαστεί ή αλλάξει μια φωτογραφία;</a:t>
            </a: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71" y="477580"/>
            <a:ext cx="3888112" cy="31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2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1025"/>
            <a:ext cx="8294370" cy="1252539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Πως θα είμαι σίγουρος ότι μοιράζομαι φωτογραφίες με ασφάλεια;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3564"/>
            <a:ext cx="7760970" cy="4357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Πριν κοινοποιήσεις μια φωτογραφία σκέψου και ρώτα τον εαυτό σου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…</a:t>
            </a:r>
          </a:p>
          <a:p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Με </a:t>
            </a: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ποιον τη μοιράζομαι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Ποιος άλλος μπορεί να τη δει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Εκείνοι </a:t>
            </a: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που θα τη δουν τι θα μάθουν για μένα;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Εκείνοι που θα τη δουν τι θα μάθουν για τους υπόλοιπους που απεικονίζονται στη φωτογραφία;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77244"/>
            <a:ext cx="3192780" cy="20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5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65" y="299085"/>
            <a:ext cx="7875270" cy="1252539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Σεβόμαστε τους υπόλοιπους χρήστες του διαδικτύου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προσβλητικά σχολι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287" y="1362524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1415432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4365" y="299085"/>
            <a:ext cx="7875270" cy="1252539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/>
              <a:t>Δε συνομιλούμε με αγνώστους στο διαδίκτυο</a:t>
            </a:r>
            <a:endParaRPr lang="en-US" sz="3200" dirty="0"/>
          </a:p>
        </p:txBody>
      </p:sp>
      <p:pic>
        <p:nvPicPr>
          <p:cNvPr id="3" name="μη συνομιλείς με αγνωστου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775" y="1459629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340778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353</Words>
  <Application>Microsoft Office PowerPoint</Application>
  <PresentationFormat>On-screen Show (4:3)</PresentationFormat>
  <Paragraphs>60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Office Theme</vt:lpstr>
      <vt:lpstr>ΑΣΦΑΛΕΙΑ ΣΤΟ ΔΙΑΔΙΚΤΥΟ ΓΙΑ ΠΑΙΔΙΑ ΔΗΜΟΤΙΚΟΥ</vt:lpstr>
      <vt:lpstr>Τι μας αρέσει να κάνουμε στο διαδίκτυο</vt:lpstr>
      <vt:lpstr>Τι πρέπει να προσέχουμε στο διαδίκτυο</vt:lpstr>
      <vt:lpstr>Ποια είναι τα προσωπικά μας δεδομένα</vt:lpstr>
      <vt:lpstr>Τι λέει η Αθηνά και ο Ερμής για τις προσωπικές πληροφορίες…</vt:lpstr>
      <vt:lpstr>Ποιος έχει… </vt:lpstr>
      <vt:lpstr>Πως θα είμαι σίγουρος ότι μοιράζομαι φωτογραφίες με ασφάλεια;</vt:lpstr>
      <vt:lpstr>Σεβόμαστε τους υπόλοιπους χρήστες του διαδικτύου</vt:lpstr>
      <vt:lpstr>Δε συνομιλούμε με αγνώστους στο διαδίκτυο</vt:lpstr>
      <vt:lpstr>Πόσο «φίλοι» είναι τελικά οι διαδικτυακοί σου φίλοι…</vt:lpstr>
      <vt:lpstr>Προστάτεψε τους κωδικούς ασφαλείας σου</vt:lpstr>
      <vt:lpstr>PowerPoint Presentation</vt:lpstr>
      <vt:lpstr>Χρήση του διαδικτύου με μέτρο!</vt:lpstr>
      <vt:lpstr>Πιστεύουμε ό,τι διαβάζουμε στο διαδίκτυο;</vt:lpstr>
      <vt:lpstr>Να το πω σε έναν ενήλικα αν…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EVANGELIA DASKALAKI</dc:creator>
  <cp:lastModifiedBy>EVANGELIA DASKALAKI</cp:lastModifiedBy>
  <cp:revision>39</cp:revision>
  <dcterms:created xsi:type="dcterms:W3CDTF">2017-02-20T07:48:45Z</dcterms:created>
  <dcterms:modified xsi:type="dcterms:W3CDTF">2017-02-28T09:56:57Z</dcterms:modified>
</cp:coreProperties>
</file>