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66" r:id="rId6"/>
    <p:sldId id="267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41" autoAdjust="0"/>
  </p:normalViewPr>
  <p:slideViewPr>
    <p:cSldViewPr snapToGrid="0">
      <p:cViewPr varScale="1">
        <p:scale>
          <a:sx n="61" d="100"/>
          <a:sy n="61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Χρήση του </a:t>
            </a:r>
            <a:r>
              <a:rPr lang="en-GB" dirty="0" smtClean="0"/>
              <a:t>Tablet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72" y="3286126"/>
            <a:ext cx="7639050" cy="308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τα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(ταμπλέτες);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Ένας υπολογιστής ταμπλέτα ή </a:t>
            </a:r>
            <a:r>
              <a:rPr lang="el-GR" dirty="0" err="1"/>
              <a:t>tablet</a:t>
            </a:r>
            <a:r>
              <a:rPr lang="el-GR" dirty="0"/>
              <a:t> είναι ένας φορητός </a:t>
            </a:r>
            <a:r>
              <a:rPr lang="el-GR" dirty="0" smtClean="0"/>
              <a:t>υπολογιστής, μικρός σε μέγεθος (λίγο μεγαλύτερος από κινητό τηλέφωνο) και ελαφρύς σε βάρος, που </a:t>
            </a:r>
            <a:r>
              <a:rPr lang="el-GR" dirty="0"/>
              <a:t>έ</a:t>
            </a:r>
            <a:r>
              <a:rPr lang="el-GR" dirty="0" smtClean="0"/>
              <a:t>χει οθόνη αφής, δηλαδή λειτουργεί </a:t>
            </a:r>
            <a:r>
              <a:rPr lang="el-GR" dirty="0"/>
              <a:t>αγγίζοντας την οθόνη αντί να χρησιμοποιεί ένα φυσικό πληκτρολόγιο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Τα </a:t>
            </a:r>
            <a:r>
              <a:rPr lang="en-US" dirty="0" smtClean="0"/>
              <a:t>tablet </a:t>
            </a:r>
            <a:r>
              <a:rPr lang="el-GR" dirty="0" smtClean="0"/>
              <a:t>ανάλογα με την μάρκα τους μπορεί να περιέχουν διαφορά λειτουργικά συστήματα. Τα πιο διαδεδομένα λειτουργικά συστήματα είναι το </a:t>
            </a:r>
            <a:r>
              <a:rPr lang="en-US" b="1" dirty="0" smtClean="0"/>
              <a:t>Android</a:t>
            </a:r>
            <a:r>
              <a:rPr lang="en-US" dirty="0" smtClean="0"/>
              <a:t> </a:t>
            </a:r>
            <a:r>
              <a:rPr lang="el-GR" dirty="0" smtClean="0"/>
              <a:t>και το </a:t>
            </a:r>
            <a:r>
              <a:rPr lang="en-US" b="1" dirty="0" smtClean="0"/>
              <a:t>iOS </a:t>
            </a:r>
            <a:r>
              <a:rPr lang="en-US" dirty="0" smtClean="0"/>
              <a:t>– Apple.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5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ανοίγουμε/κλείνουμε ένα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 smtClean="0"/>
              <a:t>Για να ανοίξουμε ένα </a:t>
            </a:r>
            <a:r>
              <a:rPr lang="en-US" sz="2600" dirty="0" smtClean="0"/>
              <a:t>tablet </a:t>
            </a:r>
            <a:r>
              <a:rPr lang="el-GR" sz="2600" dirty="0" smtClean="0"/>
              <a:t>πατάμε το </a:t>
            </a:r>
            <a:r>
              <a:rPr lang="el-GR" sz="2600" b="1" dirty="0" smtClean="0"/>
              <a:t>πλήκτρο τροφοδοσίας </a:t>
            </a:r>
            <a:r>
              <a:rPr lang="el-GR" sz="2600" dirty="0" smtClean="0"/>
              <a:t>για λίγα δευτερόλεπτα. Στα περισσότερα </a:t>
            </a:r>
            <a:r>
              <a:rPr lang="en-US" sz="2600" dirty="0" smtClean="0"/>
              <a:t>tablet </a:t>
            </a:r>
            <a:r>
              <a:rPr lang="el-GR" sz="2600" dirty="0" smtClean="0"/>
              <a:t>το πλήκτρο αυτό βρίσκεται στα πλάγια δεξιά του </a:t>
            </a:r>
            <a:r>
              <a:rPr lang="en-US" sz="2600" dirty="0" smtClean="0"/>
              <a:t>tablet </a:t>
            </a:r>
            <a:r>
              <a:rPr lang="el-GR" sz="2600" dirty="0" smtClean="0"/>
              <a:t>είτε στα πλάγια στην πανω μεριά του </a:t>
            </a:r>
            <a:r>
              <a:rPr lang="en-US" sz="2600" dirty="0" smtClean="0"/>
              <a:t>tablet.</a:t>
            </a:r>
            <a:r>
              <a:rPr lang="el-GR" sz="2600" dirty="0" smtClean="0"/>
              <a:t>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3651624"/>
            <a:ext cx="32244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solidFill>
                  <a:srgbClr val="002060"/>
                </a:solidFill>
              </a:rPr>
              <a:t>Το κουμπί στο κατω μέρος της συσκευής στη μέση είναι το </a:t>
            </a:r>
            <a:r>
              <a:rPr lang="el-GR" sz="2600" b="1" dirty="0" smtClean="0">
                <a:solidFill>
                  <a:srgbClr val="002060"/>
                </a:solidFill>
              </a:rPr>
              <a:t>πλήκτρο «</a:t>
            </a:r>
            <a:r>
              <a:rPr lang="en-US" sz="2600" b="1" dirty="0" smtClean="0">
                <a:solidFill>
                  <a:srgbClr val="002060"/>
                </a:solidFill>
              </a:rPr>
              <a:t>Home</a:t>
            </a:r>
            <a:r>
              <a:rPr lang="el-GR" sz="2600" b="1" dirty="0" smtClean="0">
                <a:solidFill>
                  <a:srgbClr val="002060"/>
                </a:solidFill>
              </a:rPr>
              <a:t>»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l-GR" sz="2600" dirty="0" smtClean="0">
                <a:solidFill>
                  <a:srgbClr val="002060"/>
                </a:solidFill>
              </a:rPr>
              <a:t>που  ανοίγει και κλείνει την οθόνη.</a:t>
            </a:r>
            <a:endParaRPr lang="en-US" sz="2600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13752" y="3468463"/>
            <a:ext cx="3940939" cy="2859311"/>
            <a:chOff x="3853094" y="2520570"/>
            <a:chExt cx="4361266" cy="39437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094" y="2520570"/>
              <a:ext cx="3678091" cy="3943731"/>
            </a:xfrm>
            <a:prstGeom prst="rect">
              <a:avLst/>
            </a:prstGeom>
          </p:spPr>
        </p:pic>
        <p:sp>
          <p:nvSpPr>
            <p:cNvPr id="6" name="Left Arrow 5"/>
            <p:cNvSpPr/>
            <p:nvPr/>
          </p:nvSpPr>
          <p:spPr>
            <a:xfrm>
              <a:off x="7193280" y="3976051"/>
              <a:ext cx="1021080" cy="16002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853094" y="5546616"/>
              <a:ext cx="1046566" cy="1447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32849" y="3079102"/>
              <a:ext cx="167951" cy="10263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3911" y="3138192"/>
              <a:ext cx="167951" cy="10263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3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ανοίγουμε/κλείνουμε ένα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Για να κλείσουμε ένα </a:t>
            </a:r>
            <a:r>
              <a:rPr lang="en-US" dirty="0" smtClean="0"/>
              <a:t>tablet </a:t>
            </a:r>
            <a:r>
              <a:rPr lang="el-GR" dirty="0" smtClean="0"/>
              <a:t>πατάμε πάλι για λίγα δευτερόλεπτα το </a:t>
            </a:r>
            <a:r>
              <a:rPr lang="el-GR" b="1" dirty="0"/>
              <a:t>πλήκτρο τροφοδοσίας</a:t>
            </a:r>
            <a:r>
              <a:rPr lang="el-GR" dirty="0" smtClean="0"/>
              <a:t> στο πλάι (ή στο πάνω μέρος) της συσκευής.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366277" y="2520570"/>
            <a:ext cx="4361266" cy="3943731"/>
            <a:chOff x="3853094" y="2520570"/>
            <a:chExt cx="4361266" cy="394373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094" y="2520570"/>
              <a:ext cx="3678091" cy="3943731"/>
            </a:xfrm>
            <a:prstGeom prst="rect">
              <a:avLst/>
            </a:prstGeom>
          </p:spPr>
        </p:pic>
        <p:sp>
          <p:nvSpPr>
            <p:cNvPr id="15" name="Left Arrow 14"/>
            <p:cNvSpPr/>
            <p:nvPr/>
          </p:nvSpPr>
          <p:spPr>
            <a:xfrm>
              <a:off x="7193280" y="3976051"/>
              <a:ext cx="1021080" cy="16002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32849" y="3079102"/>
              <a:ext cx="167951" cy="10263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03911" y="3138192"/>
              <a:ext cx="167951" cy="10263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9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Περιγραφή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τμημάτων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ενός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747" y="1674796"/>
            <a:ext cx="5874750" cy="45164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tablet </a:t>
            </a:r>
            <a:r>
              <a:rPr lang="el-GR" sz="2400" dirty="0" smtClean="0"/>
              <a:t>της εικόνα εμφανίζει ένα</a:t>
            </a:r>
            <a:r>
              <a:rPr lang="en-US" sz="2400" dirty="0" smtClean="0"/>
              <a:t> tablet </a:t>
            </a:r>
            <a:r>
              <a:rPr lang="el-GR" sz="2400" dirty="0" smtClean="0"/>
              <a:t>με λειτουργικό σύστημα </a:t>
            </a:r>
            <a:r>
              <a:rPr lang="en-GB" sz="2400" dirty="0" smtClean="0"/>
              <a:t>A</a:t>
            </a:r>
            <a:r>
              <a:rPr lang="en-US" sz="2400" dirty="0" err="1" smtClean="0"/>
              <a:t>ndroid</a:t>
            </a:r>
            <a:r>
              <a:rPr lang="en-US" sz="2400" dirty="0" smtClean="0"/>
              <a:t>. T</a:t>
            </a:r>
            <a:r>
              <a:rPr lang="el-GR" sz="2400" dirty="0" smtClean="0"/>
              <a:t>α</a:t>
            </a:r>
            <a:r>
              <a:rPr lang="en-US" sz="2400" dirty="0" smtClean="0"/>
              <a:t> </a:t>
            </a:r>
            <a:r>
              <a:rPr lang="el-GR" sz="2400" dirty="0" smtClean="0"/>
              <a:t>μέρη που εμφανίζονται είναι τα εξής:</a:t>
            </a:r>
          </a:p>
          <a:p>
            <a:r>
              <a:rPr lang="el-GR" sz="2400" b="1" dirty="0" smtClean="0"/>
              <a:t>Α.</a:t>
            </a:r>
            <a:r>
              <a:rPr lang="el-GR" sz="2400" dirty="0" smtClean="0"/>
              <a:t> Μπροστινή Κάμερα</a:t>
            </a:r>
          </a:p>
          <a:p>
            <a:r>
              <a:rPr lang="el-GR" sz="2400" b="1" dirty="0" smtClean="0"/>
              <a:t>Β. </a:t>
            </a:r>
            <a:r>
              <a:rPr lang="el-GR" sz="2400" dirty="0" smtClean="0"/>
              <a:t>Πλήκτρο Τροφοδοσίας / Κλειδώματος</a:t>
            </a:r>
          </a:p>
          <a:p>
            <a:r>
              <a:rPr lang="en-US" sz="2400" b="1" dirty="0" smtClean="0"/>
              <a:t>C.</a:t>
            </a:r>
            <a:r>
              <a:rPr lang="en-US" sz="2400" dirty="0" smtClean="0"/>
              <a:t> </a:t>
            </a:r>
            <a:r>
              <a:rPr lang="el-GR" sz="2400" dirty="0" smtClean="0"/>
              <a:t>Πλήκτρο αύξησης /μείωσης έντασης ήχου</a:t>
            </a:r>
            <a:endParaRPr lang="en-US" sz="2400" dirty="0" smtClean="0"/>
          </a:p>
          <a:p>
            <a:r>
              <a:rPr lang="en-US" sz="2400" b="1" dirty="0" smtClean="0"/>
              <a:t>D.</a:t>
            </a:r>
            <a:r>
              <a:rPr lang="en-US" sz="2400" dirty="0" smtClean="0"/>
              <a:t> </a:t>
            </a:r>
            <a:r>
              <a:rPr lang="el-GR" sz="2400" dirty="0" smtClean="0"/>
              <a:t>Μικρ</a:t>
            </a:r>
            <a:r>
              <a:rPr lang="el-GR" sz="2400" dirty="0"/>
              <a:t>ό</a:t>
            </a:r>
            <a:r>
              <a:rPr lang="el-GR" sz="2400" dirty="0" smtClean="0"/>
              <a:t>φωνο</a:t>
            </a:r>
          </a:p>
          <a:p>
            <a:r>
              <a:rPr lang="el-GR" sz="2400" b="1" dirty="0" smtClean="0"/>
              <a:t>Ε.</a:t>
            </a:r>
            <a:r>
              <a:rPr lang="el-GR" sz="2400" dirty="0" smtClean="0"/>
              <a:t> Υποδοχή Εξωτερικής Κάρτας Μνήμης</a:t>
            </a:r>
            <a:endParaRPr lang="en-US" sz="2400" dirty="0" smtClean="0"/>
          </a:p>
          <a:p>
            <a:r>
              <a:rPr lang="en-US" sz="2400" b="1" dirty="0" smtClean="0"/>
              <a:t>F.</a:t>
            </a:r>
            <a:r>
              <a:rPr lang="el-GR" sz="2400" b="1" dirty="0" smtClean="0"/>
              <a:t> </a:t>
            </a:r>
            <a:r>
              <a:rPr lang="el-GR" sz="2400" dirty="0"/>
              <a:t>Υποδοχή Εξωτερικής Κάρτας </a:t>
            </a:r>
            <a:r>
              <a:rPr lang="en-US" sz="2400" dirty="0" smtClean="0"/>
              <a:t>SIM</a:t>
            </a:r>
            <a:endParaRPr lang="en-US" sz="2400" dirty="0"/>
          </a:p>
          <a:p>
            <a:endParaRPr lang="el-GR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56032" y="1618488"/>
            <a:ext cx="3643172" cy="4193109"/>
            <a:chOff x="-323410" y="1358606"/>
            <a:chExt cx="3643172" cy="4193109"/>
          </a:xfrm>
        </p:grpSpPr>
        <p:grpSp>
          <p:nvGrpSpPr>
            <p:cNvPr id="10" name="Group 9"/>
            <p:cNvGrpSpPr/>
            <p:nvPr/>
          </p:nvGrpSpPr>
          <p:grpSpPr>
            <a:xfrm>
              <a:off x="-323410" y="1358606"/>
              <a:ext cx="3643172" cy="4193109"/>
              <a:chOff x="-323410" y="1358606"/>
              <a:chExt cx="3643172" cy="419310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323410" y="1358606"/>
                <a:ext cx="3643172" cy="4167676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1391790" y="5365102"/>
                <a:ext cx="177282" cy="186613"/>
              </a:xfrm>
              <a:prstGeom prst="ellips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900" dirty="0">
                    <a:ln>
                      <a:solidFill>
                        <a:schemeClr val="bg1"/>
                      </a:solidFill>
                    </a:ln>
                    <a:latin typeface="+mj-lt"/>
                  </a:rPr>
                  <a:t>Κ</a:t>
                </a:r>
                <a:endParaRPr lang="en-GB" sz="900" dirty="0">
                  <a:ln>
                    <a:solidFill>
                      <a:schemeClr val="bg1"/>
                    </a:solidFill>
                  </a:ln>
                  <a:latin typeface="+mj-lt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259633" y="1833564"/>
              <a:ext cx="401216" cy="20050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04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Περιγραφή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τμημάτων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ενός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747" y="1920874"/>
            <a:ext cx="5635690" cy="4270375"/>
          </a:xfrm>
        </p:spPr>
        <p:txBody>
          <a:bodyPr/>
          <a:lstStyle/>
          <a:p>
            <a:r>
              <a:rPr lang="en-US" sz="2400" b="1" dirty="0" smtClean="0"/>
              <a:t>G</a:t>
            </a:r>
            <a:r>
              <a:rPr lang="el-GR" sz="2400" b="1" dirty="0" smtClean="0"/>
              <a:t>. </a:t>
            </a:r>
            <a:r>
              <a:rPr lang="el-GR" sz="2400" dirty="0" smtClean="0"/>
              <a:t>Υποδοχή καλωδίου φόρτισης</a:t>
            </a:r>
          </a:p>
          <a:p>
            <a:r>
              <a:rPr lang="el-GR" sz="2400" b="1" dirty="0" smtClean="0"/>
              <a:t>Η. </a:t>
            </a:r>
            <a:r>
              <a:rPr lang="el-GR" sz="2400" dirty="0"/>
              <a:t>Υποδοχή καλωδίου </a:t>
            </a:r>
            <a:r>
              <a:rPr lang="el-GR" sz="2400" dirty="0" smtClean="0"/>
              <a:t>ακουστικών</a:t>
            </a:r>
          </a:p>
          <a:p>
            <a:r>
              <a:rPr lang="el-GR" sz="2400" b="1" dirty="0" smtClean="0"/>
              <a:t>Ι</a:t>
            </a:r>
            <a:r>
              <a:rPr lang="en-US" sz="2400" b="1" dirty="0" smtClean="0"/>
              <a:t>. </a:t>
            </a:r>
            <a:r>
              <a:rPr lang="el-GR" sz="2400" dirty="0" smtClean="0"/>
              <a:t>Εικονίδια προγραμμάτων / εφαρμογών</a:t>
            </a:r>
            <a:endParaRPr lang="en-US" sz="2400" dirty="0" smtClean="0"/>
          </a:p>
          <a:p>
            <a:r>
              <a:rPr lang="en-US" sz="2400" b="1" dirty="0"/>
              <a:t>J</a:t>
            </a:r>
            <a:r>
              <a:rPr lang="en-US" sz="2400" b="1" dirty="0" smtClean="0"/>
              <a:t>. </a:t>
            </a:r>
            <a:r>
              <a:rPr lang="el-GR" sz="2400" dirty="0" smtClean="0"/>
              <a:t>Ημερομηνία / ώρα</a:t>
            </a:r>
          </a:p>
          <a:p>
            <a:pPr>
              <a:lnSpc>
                <a:spcPct val="100000"/>
              </a:lnSpc>
            </a:pPr>
            <a:r>
              <a:rPr lang="el-GR" sz="2400" b="1" dirty="0" smtClean="0"/>
              <a:t>Κ. </a:t>
            </a:r>
            <a:r>
              <a:rPr lang="el-GR" sz="2400" dirty="0" smtClean="0"/>
              <a:t>Πλήκτρο </a:t>
            </a:r>
            <a:r>
              <a:rPr lang="en-US" sz="2400" dirty="0" smtClean="0"/>
              <a:t>Home </a:t>
            </a:r>
            <a:r>
              <a:rPr lang="el-GR" sz="2400" dirty="0" smtClean="0"/>
              <a:t>για γρήγορη επαναφορά στην αρχική σελίδα.</a:t>
            </a:r>
          </a:p>
          <a:p>
            <a:endParaRPr lang="el-GR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59633" y="1833564"/>
            <a:ext cx="401216" cy="2005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-252514" y="1619830"/>
            <a:ext cx="3643172" cy="4167676"/>
            <a:chOff x="-252514" y="1619830"/>
            <a:chExt cx="3643172" cy="4167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52514" y="1619830"/>
              <a:ext cx="3643172" cy="416767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391790" y="5365102"/>
              <a:ext cx="177282" cy="186613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900" dirty="0">
                  <a:ln>
                    <a:solidFill>
                      <a:schemeClr val="bg1"/>
                    </a:solidFill>
                  </a:ln>
                  <a:latin typeface="+mj-lt"/>
                </a:rPr>
                <a:t>Κ</a:t>
              </a:r>
              <a:endParaRPr lang="en-GB" sz="900" dirty="0">
                <a:ln>
                  <a:solidFill>
                    <a:schemeClr val="bg1"/>
                  </a:solidFill>
                </a:ln>
                <a:latin typeface="+mj-lt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59633" y="1920874"/>
            <a:ext cx="401216" cy="1131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1" y="1767839"/>
            <a:ext cx="6568440" cy="5190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</a:t>
            </a:r>
            <a:r>
              <a:rPr lang="el-GR" dirty="0" smtClean="0"/>
              <a:t>α </a:t>
            </a:r>
            <a:r>
              <a:rPr lang="en-US" dirty="0" smtClean="0"/>
              <a:t>tablet </a:t>
            </a:r>
            <a:r>
              <a:rPr lang="el-GR" dirty="0" smtClean="0"/>
              <a:t>διαθέτουν </a:t>
            </a:r>
            <a:r>
              <a:rPr lang="el-GR" dirty="0"/>
              <a:t>οθόνη αφής. Η οθόνη αφής εντοπίζει τα σημεία στα οποία πατάτε και στέλνει τις αντίστοιχες εντολές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Μπορείτε να μετακινήσετε την οθόνη προς όλες τις κατευθύνσεις πατώντας και σύροντας με το δάχτυλό σας ανάλογα.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/>
          <a:stretch/>
        </p:blipFill>
        <p:spPr>
          <a:xfrm>
            <a:off x="5812971" y="4607863"/>
            <a:ext cx="938420" cy="1467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41" y="1915666"/>
            <a:ext cx="2380713" cy="315023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" y="581025"/>
            <a:ext cx="896112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στην επιφάνεια εργασίας σε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48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581025"/>
            <a:ext cx="896112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στην επιφάνεια εργασίας σε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168" y="1833564"/>
            <a:ext cx="4834890" cy="3272789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Για να δείτε την επόμενη ή προηγούμενη </a:t>
            </a:r>
            <a:r>
              <a:rPr lang="el-GR" dirty="0" smtClean="0"/>
              <a:t>εικόνα,</a:t>
            </a:r>
            <a:r>
              <a:rPr lang="en-US" dirty="0" smtClean="0"/>
              <a:t> </a:t>
            </a:r>
            <a:r>
              <a:rPr lang="el-GR" dirty="0" smtClean="0"/>
              <a:t>απλά </a:t>
            </a:r>
            <a:r>
              <a:rPr lang="el-GR" dirty="0"/>
              <a:t>σύρετε το δάχτυλό σας προς τα αριστερά ή προς τα δεξιά.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317" y="4922520"/>
            <a:ext cx="1477483" cy="1059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1773413"/>
            <a:ext cx="2804160" cy="35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81025"/>
            <a:ext cx="885444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στην επιφάνεια εργασίας σε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772150" cy="4270375"/>
          </a:xfrm>
        </p:spPr>
        <p:txBody>
          <a:bodyPr/>
          <a:lstStyle/>
          <a:p>
            <a:r>
              <a:rPr lang="el-GR" dirty="0"/>
              <a:t>Τοποθετήστε δύο δάχτυλά σας στην οθόνη και φέρτε τα κοντά </a:t>
            </a:r>
            <a:r>
              <a:rPr lang="el-GR" dirty="0" smtClean="0"/>
              <a:t>μεταξύ </a:t>
            </a:r>
            <a:r>
              <a:rPr lang="el-GR" dirty="0"/>
              <a:t>τους ή απομακρύνετέ τα. Στην πρώτη περίπτωση γίνεται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μεγέθυνση</a:t>
            </a:r>
            <a:r>
              <a:rPr lang="el-GR" dirty="0"/>
              <a:t>, στην δεύτερη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σμίκρυνση</a:t>
            </a:r>
            <a:r>
              <a:rPr lang="el-GR" dirty="0"/>
              <a:t>. Πιέστε σύντομα δύο φορές </a:t>
            </a:r>
            <a:r>
              <a:rPr lang="el-GR" dirty="0" smtClean="0"/>
              <a:t>στην</a:t>
            </a:r>
            <a:r>
              <a:rPr lang="en-US" dirty="0" smtClean="0"/>
              <a:t> </a:t>
            </a:r>
            <a:r>
              <a:rPr lang="el-GR" dirty="0" smtClean="0"/>
              <a:t>οθόνη </a:t>
            </a:r>
            <a:r>
              <a:rPr lang="el-GR" dirty="0"/>
              <a:t>για μεγέθυνση. Πιέστε ξανά δύο φορές για επιστροφή </a:t>
            </a:r>
            <a:r>
              <a:rPr lang="el-GR" dirty="0" smtClean="0"/>
              <a:t>στο</a:t>
            </a:r>
            <a:r>
              <a:rPr lang="en-US" dirty="0" smtClean="0"/>
              <a:t> </a:t>
            </a:r>
            <a:r>
              <a:rPr lang="el-GR" dirty="0" smtClean="0"/>
              <a:t>αρχικό μέγεθος</a:t>
            </a:r>
            <a:r>
              <a:rPr lang="en-US" dirty="0" smtClean="0"/>
              <a:t>.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900" y="4692170"/>
            <a:ext cx="1652159" cy="1133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13" y="2659380"/>
            <a:ext cx="3051092" cy="20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400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Office Theme</vt:lpstr>
      <vt:lpstr>Χρήση του Tablet</vt:lpstr>
      <vt:lpstr>Τι είναι τα tablet (ταμπλέτες);</vt:lpstr>
      <vt:lpstr>Πως ανοίγουμε/κλείνουμε ένα tablet</vt:lpstr>
      <vt:lpstr>Πως ανοίγουμε/κλείνουμε ένα tablet</vt:lpstr>
      <vt:lpstr>Περιγραφή των τμημάτων ενός tablet</vt:lpstr>
      <vt:lpstr>Περιγραφή των τμημάτων ενός tablet</vt:lpstr>
      <vt:lpstr>Κίνηση στην επιφάνεια εργασίας σε tablet</vt:lpstr>
      <vt:lpstr>Κίνηση στην επιφάνεια εργασίας σε tablet</vt:lpstr>
      <vt:lpstr>Κίνηση στην επιφάνεια εργασίας σε tablet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EVANGELIA DASKALAKI</cp:lastModifiedBy>
  <cp:revision>56</cp:revision>
  <dcterms:created xsi:type="dcterms:W3CDTF">2017-02-20T07:48:45Z</dcterms:created>
  <dcterms:modified xsi:type="dcterms:W3CDTF">2017-06-22T13:01:05Z</dcterms:modified>
</cp:coreProperties>
</file>