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Πλοήγηση στο Διαδίκτυο</a:t>
            </a:r>
            <a:br>
              <a:rPr lang="el-GR" dirty="0" smtClean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1" y="3286126"/>
            <a:ext cx="8020050" cy="2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12" y="780370"/>
            <a:ext cx="6621576" cy="529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74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πλοηγούμαστε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Κάθε πρόγραμμα ηλεκτρονικού υπολογιστή, το οποίο μπορεί να μεταφέρει στον υπολογιστή μας, να αποκρυπτογραφήσει και να μας δείξει στην οθόνη μας ιστοσελίδες από τον Παγκόσμιο Ιστό, ονομάζεται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πρόγραμμα περιήγησης ή Web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φυλλομετρητής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ιστοσελίδων ή πλοηγός Web ή περιηγητής Ιστού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4832870"/>
            <a:ext cx="4839652" cy="13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διαδεδομένοι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φυλλομετρητές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browsers)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220" y="2011363"/>
            <a:ext cx="7444740" cy="4270375"/>
          </a:xfrm>
        </p:spPr>
        <p:txBody>
          <a:bodyPr>
            <a:normAutofit/>
          </a:bodyPr>
          <a:lstStyle/>
          <a:p>
            <a:r>
              <a:rPr lang="en-US" dirty="0"/>
              <a:t>Google Chrome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Mozilla </a:t>
            </a:r>
            <a:r>
              <a:rPr lang="en-US" dirty="0"/>
              <a:t>Firefox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Windows </a:t>
            </a:r>
            <a:r>
              <a:rPr lang="en-US" dirty="0"/>
              <a:t>Internet Explorer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Safari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6" y="1964630"/>
            <a:ext cx="737731" cy="737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6" y="3036540"/>
            <a:ext cx="724170" cy="73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6" y="4041110"/>
            <a:ext cx="868680" cy="86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7" y="5063520"/>
            <a:ext cx="784920" cy="7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19760"/>
            <a:ext cx="78867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πλοηγούμαστε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06" y="2148839"/>
            <a:ext cx="4376737" cy="35013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950720"/>
            <a:ext cx="4182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Από την επιφάνεια εργασίας πατάμε </a:t>
            </a:r>
            <a:r>
              <a:rPr lang="el-G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διπλό αριστερό κλικ </a:t>
            </a:r>
            <a:r>
              <a:rPr lang="el-GR" sz="2800" dirty="0" smtClean="0">
                <a:solidFill>
                  <a:srgbClr val="002060"/>
                </a:solidFill>
              </a:rPr>
              <a:t>με το ποντίκι μας πάνω στο εικονίδιο του </a:t>
            </a:r>
            <a:r>
              <a:rPr lang="el-GR" sz="2800" dirty="0" err="1" smtClean="0">
                <a:solidFill>
                  <a:srgbClr val="002060"/>
                </a:solidFill>
              </a:rPr>
              <a:t>φυλλομετρητή</a:t>
            </a:r>
            <a:r>
              <a:rPr lang="el-GR" sz="2800" dirty="0" smtClean="0">
                <a:solidFill>
                  <a:srgbClr val="002060"/>
                </a:solidFill>
              </a:rPr>
              <a:t> που έχουμε επιλέξει να χρησιμοποιήσουμε για να μπούμε στο </a:t>
            </a:r>
            <a:r>
              <a:rPr lang="en-US" sz="2800" dirty="0" smtClean="0">
                <a:solidFill>
                  <a:srgbClr val="002060"/>
                </a:solidFill>
              </a:rPr>
              <a:t>internet.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716005" y="4278397"/>
            <a:ext cx="658678" cy="1627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πλοηγούμαστε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49" y="2289066"/>
            <a:ext cx="6532525" cy="381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4375" y="1775460"/>
            <a:ext cx="791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44546A"/>
                </a:solidFill>
              </a:rPr>
              <a:t>Αν επιλέξουμε </a:t>
            </a:r>
            <a:r>
              <a:rPr lang="en-US" sz="2000" dirty="0" smtClean="0">
                <a:solidFill>
                  <a:srgbClr val="44546A"/>
                </a:solidFill>
              </a:rPr>
              <a:t>Google Chrome        </a:t>
            </a:r>
            <a:r>
              <a:rPr lang="el-GR" sz="2000" dirty="0" smtClean="0">
                <a:solidFill>
                  <a:srgbClr val="44546A"/>
                </a:solidFill>
              </a:rPr>
              <a:t>θα βρεθούμε σε αυτό το περιβάλλον:</a:t>
            </a:r>
            <a:endParaRPr lang="en-US" sz="2000" dirty="0">
              <a:solidFill>
                <a:srgbClr val="44546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373" t="9821" r="10808" b="8899"/>
          <a:stretch/>
        </p:blipFill>
        <p:spPr>
          <a:xfrm>
            <a:off x="4048125" y="1848049"/>
            <a:ext cx="282259" cy="2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το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(διεύθυνση ιστοσελίδας)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Κάθε ιστοσελίδα που περιέχεται σε δικτυακό τόπο, έχει τη δική της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διεύθυνση</a:t>
            </a:r>
            <a:r>
              <a:rPr lang="el-GR" dirty="0"/>
              <a:t> στον Παγκόσμιο </a:t>
            </a:r>
            <a:r>
              <a:rPr lang="el-GR" dirty="0" smtClean="0"/>
              <a:t>Ιστό</a:t>
            </a:r>
            <a:r>
              <a:rPr lang="en-US" dirty="0" smtClean="0"/>
              <a:t>.</a:t>
            </a:r>
            <a:r>
              <a:rPr lang="el-GR" dirty="0" smtClean="0"/>
              <a:t> Η </a:t>
            </a:r>
            <a:r>
              <a:rPr lang="el-GR" dirty="0"/>
              <a:t>διεύθυνση αυτή καλείται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l-GR" dirty="0"/>
              <a:t> (</a:t>
            </a:r>
            <a:r>
              <a:rPr lang="el-GR" dirty="0" err="1"/>
              <a:t>Uniform</a:t>
            </a:r>
            <a:r>
              <a:rPr lang="el-GR" dirty="0"/>
              <a:t> </a:t>
            </a:r>
            <a:r>
              <a:rPr lang="el-GR" dirty="0" err="1"/>
              <a:t>Resource</a:t>
            </a:r>
            <a:r>
              <a:rPr lang="el-GR" dirty="0"/>
              <a:t> </a:t>
            </a:r>
            <a:r>
              <a:rPr lang="el-GR" dirty="0" err="1"/>
              <a:t>Locator</a:t>
            </a:r>
            <a:r>
              <a:rPr lang="el-GR" dirty="0"/>
              <a:t>) – Ενιαίος Προσδιοριστής Πόρου) ή απλούστερα </a:t>
            </a:r>
            <a:r>
              <a:rPr lang="el-GR" b="1" dirty="0" smtClean="0"/>
              <a:t>διεύθυνση </a:t>
            </a:r>
            <a:r>
              <a:rPr lang="el-GR" b="1" dirty="0"/>
              <a:t>ιστοσελίδας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u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5" b="20998"/>
          <a:stretch/>
        </p:blipFill>
        <p:spPr bwMode="auto">
          <a:xfrm>
            <a:off x="2570583" y="4206434"/>
            <a:ext cx="4002833" cy="18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22461" y="3778292"/>
            <a:ext cx="2536813" cy="185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5171" y="3778292"/>
            <a:ext cx="2025630" cy="185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8860" y="3787138"/>
            <a:ext cx="1889761" cy="185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93" y="3787139"/>
            <a:ext cx="2022529" cy="185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μορφή έχει το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1" y="1920875"/>
            <a:ext cx="9006839" cy="639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l-G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www.SaferInternet4Kids.gr</a:t>
            </a:r>
            <a:endParaRPr lang="en-US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31298" y="2743200"/>
            <a:ext cx="205740" cy="617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1" y="3787139"/>
            <a:ext cx="179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Σύνολο κανόνων (πρωτόκολλο) στους οποίους «υπακούει» το λογισμικό πλοήγησης.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81300" y="2743200"/>
            <a:ext cx="190500" cy="617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860" y="3787140"/>
            <a:ext cx="1889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Wide Web (www)</a:t>
            </a:r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Δηλώνει </a:t>
            </a:r>
            <a:endParaRPr 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πρόκειται για διεύθυνση στον Παγκόσμιο Ιστό.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137689" y="2704455"/>
            <a:ext cx="197602" cy="655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5171" y="3778293"/>
            <a:ext cx="2244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name</a:t>
            </a:r>
            <a:r>
              <a:rPr lang="el-G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Ονομασία τομέα- συνήθως έχει σχέση με το όνομα του ιδιοκτήτη του δικτυακού τόπου.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08570" y="2704455"/>
            <a:ext cx="178230" cy="70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585" y="3787138"/>
            <a:ext cx="248502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Κατάληξη η οποία δηλώνει την περιοχή στην οποία ανήκει η </a:t>
            </a:r>
            <a:r>
              <a:rPr lang="el-GR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στοσελίδα </a:t>
            </a:r>
          </a:p>
          <a:p>
            <a:r>
              <a:rPr lang="el-GR" sz="17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Ελλάδα ή τον τύπο της σελίδας </a:t>
            </a:r>
            <a:r>
              <a:rPr lang="el-GR" sz="17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l-GR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εμπορική.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3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πλοηγούμαστε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" y="2026920"/>
            <a:ext cx="7925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Στη </a:t>
            </a:r>
            <a:r>
              <a:rPr lang="el-G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γραμμή διεύθυνσης (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address) </a:t>
            </a:r>
            <a:r>
              <a:rPr lang="el-GR" sz="2800" dirty="0" smtClean="0">
                <a:solidFill>
                  <a:prstClr val="black"/>
                </a:solidFill>
              </a:rPr>
              <a:t>που βλέπετε και η οποία βρίσκεται στο πάνω μέρος της οθόνης πληκτρολογούμε τη διεύθυνση της ιστοσελίδας που θέλουμε να μεταβούμε. 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2659"/>
          <a:stretch/>
        </p:blipFill>
        <p:spPr>
          <a:xfrm>
            <a:off x="542924" y="4214922"/>
            <a:ext cx="8058151" cy="56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6200000">
            <a:off x="1117367" y="4829446"/>
            <a:ext cx="671760" cy="303246"/>
          </a:xfrm>
          <a:prstGeom prst="rightArrow">
            <a:avLst>
              <a:gd name="adj1" fmla="val 402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Πως </a:t>
            </a:r>
            <a:r>
              <a:rPr lang="el-GR" b="1" dirty="0" err="1"/>
              <a:t>πλοηγούμαστε</a:t>
            </a:r>
            <a:r>
              <a:rPr lang="el-GR" b="1" dirty="0"/>
              <a:t> στο διαδίκτυο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Πληκτρολογούμε </a:t>
            </a:r>
            <a:r>
              <a:rPr lang="en-US" dirty="0" smtClean="0"/>
              <a:t>www., </a:t>
            </a:r>
            <a:r>
              <a:rPr lang="el-GR" dirty="0" smtClean="0"/>
              <a:t>μετά</a:t>
            </a:r>
            <a:r>
              <a:rPr lang="en-US" dirty="0" smtClean="0"/>
              <a:t> </a:t>
            </a:r>
            <a:r>
              <a:rPr lang="el-GR" dirty="0"/>
              <a:t>το όνομα της σελίδας </a:t>
            </a: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/>
              <a:t> </a:t>
            </a:r>
            <a:r>
              <a:rPr lang="en-US" dirty="0" smtClean="0"/>
              <a:t>SaferInternet4Kids.gr) </a:t>
            </a:r>
            <a:r>
              <a:rPr lang="el-GR" dirty="0" smtClean="0"/>
              <a:t>και εν συνεχεία πατάμε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l-GR" dirty="0" err="1" smtClean="0"/>
              <a:t>φυλλομετρητής</a:t>
            </a:r>
            <a:r>
              <a:rPr lang="el-GR" dirty="0" smtClean="0"/>
              <a:t> μας φέρνει την διεύθυνση αυτή και τα περιεχόμενα της στην οθόνη.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4430745"/>
            <a:ext cx="5703208" cy="11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319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Πλοήγηση στο Διαδίκτυο </vt:lpstr>
      <vt:lpstr>Πως πλοηγούμαστε στο διαδίκτυο</vt:lpstr>
      <vt:lpstr>Οι πιο διαδεδομένοι φυλλομετρητές (browsers) είναι: </vt:lpstr>
      <vt:lpstr>Πως πλοηγούμαστε στο διαδίκτυο</vt:lpstr>
      <vt:lpstr>Πως πλοηγούμαστε στο διαδίκτυο</vt:lpstr>
      <vt:lpstr>Τι είναι το URL (διεύθυνση ιστοσελίδας)</vt:lpstr>
      <vt:lpstr>Τι μορφή έχει το URL</vt:lpstr>
      <vt:lpstr>Πως πλοηγούμαστε στο διαδίκτυο</vt:lpstr>
      <vt:lpstr>Πως πλοηγούμαστε στο διαδίκτυο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47</cp:revision>
  <dcterms:created xsi:type="dcterms:W3CDTF">2017-02-20T07:48:45Z</dcterms:created>
  <dcterms:modified xsi:type="dcterms:W3CDTF">2017-06-22T13:04:34Z</dcterms:modified>
</cp:coreProperties>
</file>