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4641" autoAdjust="0"/>
  </p:normalViewPr>
  <p:slideViewPr>
    <p:cSldViewPr snapToGrid="0">
      <p:cViewPr varScale="1">
        <p:scale>
          <a:sx n="61" d="100"/>
          <a:sy n="61" d="100"/>
        </p:scale>
        <p:origin x="10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g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Μηχανές Αναζήτησης</a:t>
            </a:r>
            <a:br>
              <a:rPr lang="el-GR" dirty="0" smtClean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31" y="3286126"/>
            <a:ext cx="8020050" cy="293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θα επιτύχουμε πιο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στοχευμένα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αποτελέσματα αναζήτησης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140" y="1920240"/>
            <a:ext cx="7776210" cy="3890009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Αν λοιπόν θέλουμε να βρούμε άρθρα που αφορούν σε μόλυνση της θαλάσσιας περιοχής του Αιγαίου τον περασμένο μήνα θα πρέπει να πάμε και να επιλέξουμε το πεδίο </a:t>
            </a:r>
            <a:r>
              <a:rPr lang="en-US" dirty="0" smtClean="0"/>
              <a:t>“</a:t>
            </a:r>
            <a:r>
              <a:rPr lang="el-GR" dirty="0" smtClean="0"/>
              <a:t>ειδήσεις</a:t>
            </a:r>
            <a:r>
              <a:rPr lang="en-US" dirty="0" smtClean="0"/>
              <a:t>”</a:t>
            </a:r>
            <a:r>
              <a:rPr lang="el-GR" dirty="0" smtClean="0"/>
              <a:t> (</a:t>
            </a:r>
            <a:r>
              <a:rPr lang="en-US" dirty="0" smtClean="0"/>
              <a:t>news) </a:t>
            </a:r>
            <a:r>
              <a:rPr lang="el-GR" dirty="0" smtClean="0"/>
              <a:t>και από το πεδίο </a:t>
            </a:r>
            <a:r>
              <a:rPr lang="en-US" dirty="0" smtClean="0"/>
              <a:t>“</a:t>
            </a:r>
            <a:r>
              <a:rPr lang="el-GR" dirty="0" smtClean="0"/>
              <a:t>χρόνος</a:t>
            </a:r>
            <a:r>
              <a:rPr lang="en-US" dirty="0" smtClean="0"/>
              <a:t>”</a:t>
            </a:r>
            <a:r>
              <a:rPr lang="el-GR" dirty="0" smtClean="0"/>
              <a:t> (</a:t>
            </a:r>
            <a:r>
              <a:rPr lang="en-US" dirty="0" smtClean="0"/>
              <a:t>any time)</a:t>
            </a:r>
            <a:r>
              <a:rPr lang="el-GR" dirty="0"/>
              <a:t> </a:t>
            </a:r>
            <a:r>
              <a:rPr lang="el-GR" dirty="0" smtClean="0"/>
              <a:t>να επιλέξουμε τον </a:t>
            </a:r>
            <a:r>
              <a:rPr lang="en-US" dirty="0" smtClean="0"/>
              <a:t>“</a:t>
            </a:r>
            <a:r>
              <a:rPr lang="el-GR" dirty="0" smtClean="0"/>
              <a:t>περασμένο μήνα</a:t>
            </a:r>
            <a:r>
              <a:rPr lang="en-US" dirty="0" smtClean="0"/>
              <a:t>”</a:t>
            </a:r>
            <a:r>
              <a:rPr lang="el-GR" dirty="0" smtClean="0"/>
              <a:t> (</a:t>
            </a:r>
            <a:r>
              <a:rPr lang="en-US" dirty="0" smtClean="0"/>
              <a:t>past month).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240"/>
            <a:ext cx="9144000" cy="513467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θα επιτύχουμε πιο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στοχευμένα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αποτελέσματα αναζήτησης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98" y="1920874"/>
            <a:ext cx="8961742" cy="4270375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Αν θέλουμε να βρούμε εικόνες για την αναζήτησή μας τότε επιλέγουμε μόνο το πεδίο </a:t>
            </a:r>
            <a:r>
              <a:rPr lang="en-US" dirty="0" smtClean="0"/>
              <a:t>“</a:t>
            </a:r>
            <a:r>
              <a:rPr lang="el-GR" dirty="0" smtClean="0"/>
              <a:t>εικόνες</a:t>
            </a:r>
            <a:r>
              <a:rPr lang="en-US" dirty="0" smtClean="0"/>
              <a:t>”</a:t>
            </a:r>
            <a:r>
              <a:rPr lang="el-GR" dirty="0" smtClean="0"/>
              <a:t> (</a:t>
            </a:r>
            <a:r>
              <a:rPr lang="en-US" dirty="0" smtClean="0"/>
              <a:t>images)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2" y="2780362"/>
            <a:ext cx="7248155" cy="323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81025"/>
            <a:ext cx="8235433" cy="1252539"/>
          </a:xfrm>
        </p:spPr>
        <p:txBody>
          <a:bodyPr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είναι το Υπερκείμενο (ή ο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Υπερσύνδεσμος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Πολλές φορές καθώς διαβάζουμε ένα κείμενο παρατηρούμε </a:t>
            </a:r>
            <a:r>
              <a:rPr lang="el-GR" dirty="0"/>
              <a:t>μερικές λέξεις να έχουν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διαφορετικό χρώμα </a:t>
            </a:r>
            <a:r>
              <a:rPr lang="el-GR" dirty="0"/>
              <a:t>και όταν </a:t>
            </a:r>
            <a:r>
              <a:rPr lang="el-GR" dirty="0" smtClean="0"/>
              <a:t>βάλουμε </a:t>
            </a:r>
            <a:r>
              <a:rPr lang="el-GR" dirty="0"/>
              <a:t>το </a:t>
            </a:r>
            <a:r>
              <a:rPr lang="el-GR" dirty="0" smtClean="0"/>
              <a:t>ποντίκι </a:t>
            </a:r>
            <a:r>
              <a:rPr lang="el-GR" dirty="0"/>
              <a:t>πανω τους ο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κέρσορας αλλάζει </a:t>
            </a:r>
            <a:r>
              <a:rPr lang="el-GR" dirty="0"/>
              <a:t>από βελάκι σε χεράκι</a:t>
            </a:r>
            <a:r>
              <a:rPr lang="el-GR" dirty="0" smtClean="0"/>
              <a:t>. Όταν τις πατήσουμε (ένα κλικ) με το ποντίκι μας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οδηγούν σε ένα άλλο κείμενο (άλλη ιστοσελίδα)</a:t>
            </a:r>
            <a:r>
              <a:rPr lang="el-GR" dirty="0" smtClean="0"/>
              <a:t>. Μερικές φορές μπορεί και μια φωτογραφία να μας οδηγήσει σε άλλη ιστοσελίδα.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1" y="822960"/>
            <a:ext cx="8669954" cy="50063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324"/>
            <a:ext cx="9144000" cy="1948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049"/>
            <a:ext cx="9144000" cy="1425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989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6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κάνουμε αναζήτηση στο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διαδίκτυο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Τι γίνεται όμως στην περίπτωση όπου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χρειαζόμαστε πληροφορίες για κάποιο θέμα αλλά δε γνωρίζουμε ποιες είναι οι καλύτερες ιστοσελίδες </a:t>
            </a:r>
            <a:r>
              <a:rPr lang="el-GR" dirty="0" smtClean="0"/>
              <a:t>για αυτό το θέμα;</a:t>
            </a:r>
          </a:p>
          <a:p>
            <a:pPr marL="0" indent="0">
              <a:buNone/>
            </a:pPr>
            <a:r>
              <a:rPr lang="el-GR" dirty="0" smtClean="0"/>
              <a:t>Υπάρχουν κάποιοι </a:t>
            </a:r>
            <a:r>
              <a:rPr lang="el-GR" dirty="0" err="1"/>
              <a:t>ιστότοποι</a:t>
            </a:r>
            <a:r>
              <a:rPr lang="el-GR" dirty="0"/>
              <a:t> </a:t>
            </a:r>
            <a:r>
              <a:rPr lang="el-GR" dirty="0" smtClean="0"/>
              <a:t>οι οποίοι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ψάχνουν</a:t>
            </a:r>
            <a:r>
              <a:rPr lang="el-GR" dirty="0" smtClean="0"/>
              <a:t> </a:t>
            </a:r>
            <a:r>
              <a:rPr lang="el-GR" dirty="0"/>
              <a:t>μέσα στον απέραντο Παγκόσμιο Ιστό και μας παρουσιάζουν στην οθόνη μας μία </a:t>
            </a:r>
            <a:r>
              <a:rPr lang="el-GR" dirty="0" smtClean="0"/>
              <a:t>λίστα από  ιστοσελίδες </a:t>
            </a:r>
            <a:r>
              <a:rPr lang="el-GR" dirty="0"/>
              <a:t>που βρήκαν, οι οποίες θεωρούν ότι έχουν περιεχόμενο που είναι το πιο σχετικό με την αναζήτησή μας</a:t>
            </a:r>
            <a:r>
              <a:rPr lang="el-GR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Μηχανές αναζήτησης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Μερικές από τις πιο δημοφιλείς μηχανές αναζήτησης είναι οι εξής</a:t>
            </a:r>
            <a:r>
              <a:rPr lang="el-GR" dirty="0" smtClean="0"/>
              <a:t>:</a:t>
            </a:r>
          </a:p>
          <a:p>
            <a:r>
              <a:rPr lang="nl-NL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</a:t>
            </a:r>
            <a:r>
              <a:rPr lang="nl-NL" dirty="0"/>
              <a:t> (www.google.com)</a:t>
            </a:r>
          </a:p>
          <a:p>
            <a:endParaRPr lang="nl-NL" dirty="0"/>
          </a:p>
          <a:p>
            <a:r>
              <a:rPr lang="nl-N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Bing </a:t>
            </a:r>
            <a:r>
              <a:rPr lang="nl-NL" dirty="0"/>
              <a:t>(www.bing.com)</a:t>
            </a:r>
          </a:p>
          <a:p>
            <a:endParaRPr lang="nl-NL" dirty="0"/>
          </a:p>
          <a:p>
            <a:r>
              <a:rPr lang="nl-N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Yahoo</a:t>
            </a:r>
            <a:r>
              <a:rPr lang="nl-NL" dirty="0" smtClean="0"/>
              <a:t> </a:t>
            </a:r>
            <a:r>
              <a:rPr lang="nl-NL" dirty="0"/>
              <a:t>(www.search.yahoo.com)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125" y="2506980"/>
            <a:ext cx="3422620" cy="26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1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χρησιμοποιούμε τις μηχανές αναζήτησης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2234"/>
            <a:ext cx="7886700" cy="1752600"/>
          </a:xfrm>
        </p:spPr>
        <p:txBody>
          <a:bodyPr>
            <a:normAutofit/>
          </a:bodyPr>
          <a:lstStyle/>
          <a:p>
            <a:r>
              <a:rPr lang="el-GR" dirty="0" smtClean="0"/>
              <a:t>Πληκτρολογούμε στη γραμμή διεύθυνσης το </a:t>
            </a:r>
            <a:r>
              <a:rPr lang="en-US" dirty="0" smtClean="0"/>
              <a:t>URL </a:t>
            </a:r>
            <a:r>
              <a:rPr lang="el-GR" dirty="0" smtClean="0"/>
              <a:t>της μηχανής αναζήτησης που ψάχνουμε. (</a:t>
            </a:r>
            <a:r>
              <a:rPr lang="el-GR" dirty="0" err="1" smtClean="0"/>
              <a:t>π.χ</a:t>
            </a:r>
            <a:r>
              <a:rPr lang="el-GR" dirty="0" smtClean="0"/>
              <a:t> </a:t>
            </a:r>
            <a:r>
              <a:rPr lang="en-US" dirty="0" smtClean="0">
                <a:hlinkClick r:id="rId2"/>
              </a:rPr>
              <a:t>www.google.gr</a:t>
            </a:r>
            <a:r>
              <a:rPr lang="en-US" dirty="0" smtClean="0"/>
              <a:t>) </a:t>
            </a:r>
            <a:r>
              <a:rPr lang="el-GR" dirty="0" smtClean="0"/>
              <a:t>πατάμε </a:t>
            </a:r>
            <a:r>
              <a:rPr lang="en-US" dirty="0" smtClean="0"/>
              <a:t>enter </a:t>
            </a:r>
            <a:r>
              <a:rPr lang="el-GR" dirty="0" smtClean="0"/>
              <a:t>και μας οδηγεί σε αυτό το περιβάλλον.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88" y="3139440"/>
            <a:ext cx="5939491" cy="307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2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θα επιλέξουμε τις σωστές λέξεις-κλειδιά για την αναζήτησή μας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Είναι πολύ σημαντικό να </a:t>
            </a:r>
            <a:r>
              <a:rPr lang="el-G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περιγράφουμε ξεκάθαρα </a:t>
            </a:r>
            <a:r>
              <a:rPr lang="el-GR" sz="2400" dirty="0" smtClean="0"/>
              <a:t>αυτό που αναζητούμε. </a:t>
            </a:r>
            <a:r>
              <a:rPr lang="el-GR" sz="2400" dirty="0" err="1" smtClean="0"/>
              <a:t>Π.χ</a:t>
            </a:r>
            <a:r>
              <a:rPr lang="el-GR" sz="2400" dirty="0" smtClean="0"/>
              <a:t> αν θέλουμε να βρούμε ένα άρθρο για τη μόλυνση θαλάσσιας περιοχής του Αιγαίου από διαρροή πετρελαίου τον περασμένο μήνα θα πρέπει να γράψουμε αναλυτικά «μόλυνση αιγαίου από διαρροή πετρελαίου»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4780"/>
            <a:ext cx="9090996" cy="176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θα επιτύχουμε πιο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στοχευμένα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αποτελέσματα αναζήτησης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755" y="1920240"/>
            <a:ext cx="7730490" cy="3272789"/>
          </a:xfrm>
        </p:spPr>
        <p:txBody>
          <a:bodyPr/>
          <a:lstStyle/>
          <a:p>
            <a:r>
              <a:rPr lang="el-GR" dirty="0" smtClean="0"/>
              <a:t>Μόλις πατήσουμε 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</a:t>
            </a:r>
            <a:r>
              <a:rPr lang="en-US" dirty="0" smtClean="0"/>
              <a:t> </a:t>
            </a:r>
            <a:r>
              <a:rPr lang="el-GR" dirty="0" smtClean="0"/>
              <a:t>στην οθόνη μας θα εμφανιστούν τα αποτελέσματα της αναζήτησής μας τα οποία όμως είναι πάρα πολλά (19.900 αποτελέσματα)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75" y="581025"/>
            <a:ext cx="8895381" cy="55181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θα επιτύχουμε πιο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στοχευμένα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αποτελέσματα αναζήτησης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20240"/>
            <a:ext cx="7791450" cy="3729989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Πατώντας στο πεδίο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«εργαλεία» (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tools)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/>
              <a:t>που </a:t>
            </a:r>
            <a:r>
              <a:rPr lang="el-GR" dirty="0" smtClean="0"/>
              <a:t>βρίσκεται </a:t>
            </a:r>
            <a:r>
              <a:rPr lang="el-GR" dirty="0"/>
              <a:t>κάτω από τη μπάρα </a:t>
            </a:r>
            <a:r>
              <a:rPr lang="el-GR" dirty="0" smtClean="0"/>
              <a:t>αναζήτησης θα εμφανιστούν διάφορα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βοηθητικά 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 </a:t>
            </a:r>
            <a:r>
              <a:rPr lang="en-US" dirty="0" smtClean="0"/>
              <a:t>(</a:t>
            </a:r>
            <a:r>
              <a:rPr lang="el-GR" dirty="0" smtClean="0"/>
              <a:t>όλα-ειδήσεις-εικόνες-βίντεο-περισσότερα- χρόνος) τα οποία αν τα επιλέξουμε καθιστούμε την </a:t>
            </a:r>
            <a:r>
              <a:rPr lang="el-GR" dirty="0" err="1" smtClean="0"/>
              <a:t>αναζητησή</a:t>
            </a:r>
            <a:r>
              <a:rPr lang="el-GR" dirty="0" smtClean="0"/>
              <a:t> μας ακόμα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πιο συγκεκριμένη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966"/>
            <a:ext cx="9144000" cy="4754390"/>
          </a:xfrm>
        </p:spPr>
      </p:pic>
    </p:spTree>
    <p:extLst>
      <p:ext uri="{BB962C8B-B14F-4D97-AF65-F5344CB8AC3E}">
        <p14:creationId xmlns:p14="http://schemas.microsoft.com/office/powerpoint/2010/main" val="42359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</TotalTime>
  <Words>427</Words>
  <Application>Microsoft Office PowerPoint</Application>
  <PresentationFormat>On-screen Show (4:3)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Office Theme</vt:lpstr>
      <vt:lpstr>Μηχανές Αναζήτησης </vt:lpstr>
      <vt:lpstr>Πως κάνουμε αναζήτηση στο διαδίκτυο</vt:lpstr>
      <vt:lpstr>Μηχανές αναζήτησης</vt:lpstr>
      <vt:lpstr>Πως χρησιμοποιούμε τις μηχανές αναζήτησης</vt:lpstr>
      <vt:lpstr>Πως θα επιλέξουμε τις σωστές λέξεις-κλειδιά για την αναζήτησή μας</vt:lpstr>
      <vt:lpstr>Πως θα επιτύχουμε πιο στοχευμένα αποτελέσματα αναζήτησης</vt:lpstr>
      <vt:lpstr>PowerPoint Presentation</vt:lpstr>
      <vt:lpstr>Πως θα επιτύχουμε πιο στοχευμένα αποτελέσματα αναζήτησης</vt:lpstr>
      <vt:lpstr>PowerPoint Presentation</vt:lpstr>
      <vt:lpstr>Πως θα επιτύχουμε πιο στοχευμένα αποτελέσματα αναζήτησης</vt:lpstr>
      <vt:lpstr>PowerPoint Presentation</vt:lpstr>
      <vt:lpstr>Πως θα επιτύχουμε πιο στοχευμένα αποτελέσματα αναζήτησης</vt:lpstr>
      <vt:lpstr>Τι είναι το Υπερκείμενο (ή ο Υπερσύνδεσμος)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EVANGELIA DASKALAKI</cp:lastModifiedBy>
  <cp:revision>45</cp:revision>
  <dcterms:created xsi:type="dcterms:W3CDTF">2017-02-20T07:48:45Z</dcterms:created>
  <dcterms:modified xsi:type="dcterms:W3CDTF">2017-06-22T13:04:58Z</dcterms:modified>
</cp:coreProperties>
</file>