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98" r:id="rId3"/>
    <p:sldId id="299" r:id="rId4"/>
    <p:sldId id="300" r:id="rId5"/>
    <p:sldId id="301" r:id="rId6"/>
    <p:sldId id="302" r:id="rId7"/>
    <p:sldId id="303" r:id="rId8"/>
    <p:sldId id="304" r:id="rId9"/>
    <p:sldId id="305" r:id="rId10"/>
    <p:sldId id="306" r:id="rId11"/>
    <p:sldId id="307" r:id="rId12"/>
    <p:sldId id="283" r:id="rId13"/>
    <p:sldId id="284" r:id="rId14"/>
    <p:sldId id="285" r:id="rId15"/>
    <p:sldId id="308" r:id="rId16"/>
    <p:sldId id="309" r:id="rId17"/>
    <p:sldId id="310" r:id="rId18"/>
    <p:sldId id="311" r:id="rId19"/>
    <p:sldId id="315" r:id="rId20"/>
    <p:sldId id="314" r:id="rId21"/>
    <p:sldId id="28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8" autoAdjust="0"/>
    <p:restoredTop sz="94641" autoAdjust="0"/>
  </p:normalViewPr>
  <p:slideViewPr>
    <p:cSldViewPr snapToGrid="0">
      <p:cViewPr varScale="1">
        <p:scale>
          <a:sx n="66" d="100"/>
          <a:sy n="66" d="100"/>
        </p:scale>
        <p:origin x="57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E5DEC-208E-4F1B-9E5B-1814BEC09653}" type="datetimeFigureOut">
              <a:rPr lang="en-GB" smtClean="0"/>
              <a:t>23/06/2017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F876CF-27DD-4CDF-96EA-263FE6FCFA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2913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Roomates\docs\Presentation_cover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3"/>
            <a:ext cx="918051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9974" y="733426"/>
            <a:ext cx="4848225" cy="25527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2227262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92D05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138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0885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0058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Roomates\docs\Presentation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81025"/>
            <a:ext cx="7886700" cy="1252539"/>
          </a:xfrm>
        </p:spPr>
        <p:txBody>
          <a:bodyPr>
            <a:normAutofit/>
          </a:bodyPr>
          <a:lstStyle>
            <a:lvl1pPr>
              <a:defRPr lang="en-US" sz="4000" kern="1200" dirty="0" smtClean="0">
                <a:solidFill>
                  <a:srgbClr val="92D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20874"/>
            <a:ext cx="7886700" cy="4270375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00800" y="6099176"/>
            <a:ext cx="2057400" cy="365125"/>
          </a:xfrm>
        </p:spPr>
        <p:txBody>
          <a:bodyPr/>
          <a:lstStyle>
            <a:lvl1pPr>
              <a:defRPr sz="1200"/>
            </a:lvl1pPr>
          </a:lstStyle>
          <a:p>
            <a:fld id="{615CEDE7-6E4D-4068-BBEE-DAA1B27CDCA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4645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8357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059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3498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749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0818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5646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9175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4577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chemeClr val="bg1"/>
                </a:solidFill>
              </a:rPr>
              <a:t>Χρήσιμες Λειτουργίες στο </a:t>
            </a:r>
            <a:r>
              <a:rPr lang="en-GB" dirty="0" smtClean="0">
                <a:solidFill>
                  <a:schemeClr val="bg1"/>
                </a:solidFill>
              </a:rPr>
              <a:t>Google C</a:t>
            </a:r>
            <a:r>
              <a:rPr lang="en-US" dirty="0" err="1" smtClean="0"/>
              <a:t>hrome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" y="3286126"/>
            <a:ext cx="8020050" cy="293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77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81025"/>
            <a:ext cx="9144000" cy="1252539"/>
          </a:xfrm>
        </p:spPr>
        <p:txBody>
          <a:bodyPr>
            <a:noAutofit/>
          </a:bodyPr>
          <a:lstStyle/>
          <a:p>
            <a:pPr algn="ctr"/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Λειτουργία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History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Από τη </a:t>
            </a:r>
            <a:r>
              <a:rPr lang="el-GR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λίστα ιστορικού </a:t>
            </a:r>
            <a:r>
              <a:rPr lang="el-GR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History</a:t>
            </a:r>
            <a:r>
              <a:rPr lang="en-US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l-GR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dirty="0" smtClean="0"/>
              <a:t>την οποία βρίσκουμε αν πατήσουμε πάνω στις τρεις τελίτσες στη </a:t>
            </a:r>
            <a:r>
              <a:rPr lang="el-GR" dirty="0" smtClean="0"/>
              <a:t>πάνω δεξιά </a:t>
            </a:r>
            <a:r>
              <a:rPr lang="el-GR" dirty="0" smtClean="0"/>
              <a:t>άκρη της οθόνης</a:t>
            </a:r>
            <a:r>
              <a:rPr lang="el-GR" dirty="0"/>
              <a:t> </a:t>
            </a:r>
            <a:r>
              <a:rPr lang="el-GR" dirty="0" smtClean="0"/>
              <a:t>του </a:t>
            </a:r>
            <a:r>
              <a:rPr lang="el-GR" dirty="0" smtClean="0"/>
              <a:t>παραθύρου </a:t>
            </a:r>
            <a:r>
              <a:rPr lang="en-US" dirty="0" smtClean="0"/>
              <a:t>Google Chrome, </a:t>
            </a:r>
            <a:r>
              <a:rPr lang="el-GR" dirty="0" smtClean="0"/>
              <a:t>εμφανίζονται οι ιστοσελίδες που έχουμε επισκεφθεί τις τελευταίες ώρες/μέρες/μήνες.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245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089660"/>
            <a:ext cx="7886700" cy="40289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100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8580" y="596265"/>
            <a:ext cx="9212580" cy="1252539"/>
          </a:xfrm>
        </p:spPr>
        <p:txBody>
          <a:bodyPr>
            <a:noAutofit/>
          </a:bodyPr>
          <a:lstStyle/>
          <a:p>
            <a:pPr algn="ctr"/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Χρήσιμα εργαλεία για την πλοήγησή μας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dirty="0" smtClean="0"/>
              <a:t>Πολλές φορές προσπαθούμε να διαβάσουμε κάτι στην οθόνη του υπολογιστή μας αλλά τα γράμματα είναι πολύ μικρά. </a:t>
            </a:r>
            <a:endParaRPr lang="en-US" dirty="0" smtClean="0"/>
          </a:p>
          <a:p>
            <a:pPr marL="0" indent="0">
              <a:buNone/>
            </a:pPr>
            <a:r>
              <a:rPr lang="el-GR" dirty="0" smtClean="0"/>
              <a:t>Σε αυτήν την περίπτωση μπορούμε να τα </a:t>
            </a:r>
            <a:r>
              <a:rPr lang="el-GR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μεγαλώσουμε</a:t>
            </a:r>
            <a:r>
              <a:rPr lang="el-GR" dirty="0" smtClean="0"/>
              <a:t> μεταβαίνοντας με τον </a:t>
            </a:r>
            <a:r>
              <a:rPr lang="el-GR" dirty="0" smtClean="0"/>
              <a:t>κέρσορα </a:t>
            </a:r>
            <a:r>
              <a:rPr lang="el-GR" dirty="0" smtClean="0"/>
              <a:t>πάλι στις τρείς τελίτσες που βρίσκονται πάνω δεξιά στο παράθυρο, </a:t>
            </a:r>
            <a:r>
              <a:rPr lang="el-GR" dirty="0"/>
              <a:t>επιλέγουμε το πεδίο </a:t>
            </a:r>
            <a:r>
              <a:rPr lang="en-US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“zoom” </a:t>
            </a:r>
            <a:r>
              <a:rPr lang="el-GR" dirty="0"/>
              <a:t>και πατάμε το πλήκτρο </a:t>
            </a:r>
            <a:r>
              <a:rPr lang="el-GR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(+) </a:t>
            </a:r>
            <a:r>
              <a:rPr lang="el-GR" dirty="0"/>
              <a:t>όσες φορές επιθυμούμε για να γίνει ευδιάκριτο αυτό που θέλουμε.</a:t>
            </a:r>
          </a:p>
          <a:p>
            <a:pPr marL="0" indent="0">
              <a:buNone/>
            </a:pPr>
            <a:r>
              <a:rPr lang="el-GR" dirty="0"/>
              <a:t>Αν θέλουμε να </a:t>
            </a:r>
            <a:r>
              <a:rPr lang="el-GR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μικρύνουμε </a:t>
            </a:r>
            <a:r>
              <a:rPr lang="el-GR" dirty="0"/>
              <a:t>τα γράμματα πατάμε το πλήκτρο</a:t>
            </a:r>
            <a:r>
              <a:rPr lang="el-GR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(-).</a:t>
            </a:r>
            <a:endParaRPr lang="en-US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950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7294"/>
            <a:ext cx="9144000" cy="427933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047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94360"/>
            <a:ext cx="9144000" cy="1066797"/>
          </a:xfrm>
        </p:spPr>
        <p:txBody>
          <a:bodyPr>
            <a:normAutofit/>
          </a:bodyPr>
          <a:lstStyle/>
          <a:p>
            <a:pPr algn="ctr"/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Ταμπέλες </a:t>
            </a: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tabs) </a:t>
            </a: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στον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browser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Είμαστε σε ένα </a:t>
            </a:r>
            <a:r>
              <a:rPr lang="en-US" dirty="0" smtClean="0"/>
              <a:t>site </a:t>
            </a:r>
            <a:r>
              <a:rPr lang="el-GR" dirty="0" smtClean="0"/>
              <a:t>και διαβάζουμε ένα πολύ ενδιαφέρον άρθρο και συγχρόνως θέλουμε να ακούμε και μουσική από ένα άλλο </a:t>
            </a:r>
            <a:r>
              <a:rPr lang="en-US" dirty="0" smtClean="0"/>
              <a:t>site. </a:t>
            </a:r>
            <a:r>
              <a:rPr lang="el-GR" dirty="0" smtClean="0"/>
              <a:t>Γίνεται αυτό; Φυσικά και γίνεται με τις </a:t>
            </a:r>
            <a:r>
              <a:rPr lang="en-US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l-GR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ταμπέλες</a:t>
            </a:r>
            <a:r>
              <a:rPr lang="en-US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r>
              <a:rPr lang="el-GR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dirty="0" smtClean="0"/>
              <a:t>(</a:t>
            </a:r>
            <a:r>
              <a:rPr lang="en-US" dirty="0" smtClean="0"/>
              <a:t>tabs).</a:t>
            </a:r>
          </a:p>
          <a:p>
            <a:endParaRPr lang="en-US" dirty="0"/>
          </a:p>
          <a:p>
            <a:pPr marL="0" indent="0">
              <a:buNone/>
            </a:pPr>
            <a:r>
              <a:rPr lang="el-GR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Με τις ταμπέλες (</a:t>
            </a:r>
            <a:r>
              <a:rPr lang="en-US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Tabs) </a:t>
            </a:r>
            <a:r>
              <a:rPr lang="el-GR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μπορούμε </a:t>
            </a:r>
            <a:r>
              <a:rPr lang="el-GR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να έχουμε </a:t>
            </a:r>
            <a:r>
              <a:rPr lang="el-GR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ανοιχτές </a:t>
            </a:r>
            <a:r>
              <a:rPr lang="el-GR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πολλές σελίδες και να </a:t>
            </a:r>
            <a:r>
              <a:rPr lang="el-GR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μετακινούμαστε σε </a:t>
            </a:r>
            <a:r>
              <a:rPr lang="el-GR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αυτές </a:t>
            </a:r>
            <a:r>
              <a:rPr lang="el-GR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όποια στιγμή θέλουμε.</a:t>
            </a:r>
            <a:endParaRPr lang="en-US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879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25" y="685800"/>
            <a:ext cx="9144000" cy="5505449"/>
          </a:xfrm>
        </p:spPr>
        <p:txBody>
          <a:bodyPr/>
          <a:lstStyle/>
          <a:p>
            <a:pPr marL="0" indent="0">
              <a:buNone/>
            </a:pPr>
            <a:r>
              <a:rPr lang="el-GR" dirty="0" smtClean="0"/>
              <a:t>Στο </a:t>
            </a:r>
            <a:r>
              <a:rPr lang="el-GR" dirty="0"/>
              <a:t>πάνω μέρος του </a:t>
            </a:r>
            <a:r>
              <a:rPr lang="el-GR" dirty="0" err="1"/>
              <a:t>browser</a:t>
            </a:r>
            <a:r>
              <a:rPr lang="el-GR" dirty="0"/>
              <a:t> έχει ένα σχήμα </a:t>
            </a:r>
            <a:r>
              <a:rPr lang="el-GR" dirty="0" smtClean="0"/>
              <a:t>παραλληλόγραμμο που είναι το κάθε ένα </a:t>
            </a:r>
            <a:r>
              <a:rPr lang="en-US" dirty="0" smtClean="0"/>
              <a:t>tab </a:t>
            </a:r>
            <a:r>
              <a:rPr lang="el-GR" dirty="0" smtClean="0"/>
              <a:t>ξεχωριστά. </a:t>
            </a:r>
          </a:p>
          <a:p>
            <a:pPr marL="0" indent="0">
              <a:buNone/>
            </a:pPr>
            <a:r>
              <a:rPr lang="el-GR" dirty="0"/>
              <a:t>Σε κάθε ταμπέλα γράφει το όνομα του </a:t>
            </a:r>
            <a:r>
              <a:rPr lang="el-GR" dirty="0" err="1"/>
              <a:t>site</a:t>
            </a:r>
            <a:r>
              <a:rPr lang="el-GR" dirty="0"/>
              <a:t> που έχουμε ανοίξει.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l-GR" dirty="0" smtClean="0"/>
              <a:t>Στο τέλος δεξιά </a:t>
            </a:r>
            <a:r>
              <a:rPr lang="el-GR" dirty="0"/>
              <a:t>έ</a:t>
            </a:r>
            <a:r>
              <a:rPr lang="el-GR" dirty="0" smtClean="0"/>
              <a:t>χει άλλο ένα </a:t>
            </a:r>
            <a:r>
              <a:rPr lang="en-US" dirty="0" smtClean="0"/>
              <a:t>tab </a:t>
            </a:r>
            <a:r>
              <a:rPr lang="el-GR" dirty="0" smtClean="0"/>
              <a:t>κενό (κατω από το βελάκι)</a:t>
            </a:r>
          </a:p>
          <a:p>
            <a:pPr marL="0" indent="0">
              <a:buNone/>
            </a:pPr>
            <a:r>
              <a:rPr lang="el-GR" dirty="0" smtClean="0"/>
              <a:t>Που αν το πατήσουμε ανοίγει άλλο ένα </a:t>
            </a:r>
            <a:r>
              <a:rPr lang="en-US" dirty="0" smtClean="0"/>
              <a:t>tab </a:t>
            </a:r>
            <a:r>
              <a:rPr lang="el-GR" dirty="0" smtClean="0"/>
              <a:t>για να επιλέξουμε να ανοίξουμε μια καινούρια σελίδα.</a:t>
            </a:r>
            <a:endParaRPr lang="en-US" dirty="0" smtClean="0"/>
          </a:p>
          <a:p>
            <a:endParaRPr lang="el-GR" dirty="0" smtClean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15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45" y="2598898"/>
            <a:ext cx="9002110" cy="16792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Oval 8"/>
          <p:cNvSpPr/>
          <p:nvPr/>
        </p:nvSpPr>
        <p:spPr>
          <a:xfrm>
            <a:off x="2138855" y="2531836"/>
            <a:ext cx="1020814" cy="41105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4025467" y="2558108"/>
            <a:ext cx="1020814" cy="41105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152401" y="2563368"/>
            <a:ext cx="1020814" cy="41105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5969889" y="2563368"/>
            <a:ext cx="1020814" cy="41105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426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81025"/>
            <a:ext cx="9144000" cy="1252539"/>
          </a:xfrm>
        </p:spPr>
        <p:txBody>
          <a:bodyPr>
            <a:normAutofit/>
          </a:bodyPr>
          <a:lstStyle/>
          <a:p>
            <a:pPr algn="ctr"/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Ταμπέλες (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tabs) </a:t>
            </a: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στον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browser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Αν θέλουμε να </a:t>
            </a:r>
            <a:r>
              <a:rPr lang="el-GR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ανοίξουμε</a:t>
            </a:r>
            <a:r>
              <a:rPr lang="el-GR" dirty="0" smtClean="0"/>
              <a:t> μια καινούρια ταμπέλα πατάμε στο παραλληλόγραμμο γκρι κουτάκι που βρίσκεται στο τέλος της τελευταίας ταμπέλας που ανοίξαμε.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16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45" y="4056061"/>
            <a:ext cx="9002110" cy="16792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Oval 6"/>
          <p:cNvSpPr/>
          <p:nvPr/>
        </p:nvSpPr>
        <p:spPr>
          <a:xfrm>
            <a:off x="7430823" y="4008549"/>
            <a:ext cx="1020814" cy="41105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448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81025"/>
            <a:ext cx="9144000" cy="1252539"/>
          </a:xfrm>
        </p:spPr>
        <p:txBody>
          <a:bodyPr>
            <a:normAutofit/>
          </a:bodyPr>
          <a:lstStyle/>
          <a:p>
            <a:pPr algn="ctr"/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Ταμπέλες (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tabs) </a:t>
            </a: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στον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browser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</a:t>
            </a:r>
            <a:r>
              <a:rPr lang="el-GR" dirty="0" smtClean="0"/>
              <a:t>ν θέλουμε να </a:t>
            </a:r>
            <a:r>
              <a:rPr lang="el-GR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κλείσουμε</a:t>
            </a:r>
            <a:r>
              <a:rPr lang="el-GR" dirty="0" smtClean="0"/>
              <a:t> μια ταμπέλα που έχουμε ανοίξει πατάμε με ένα αριστερό κλικ πάνω στο σήμα (Χ) της ταμπέλας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17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45" y="4056061"/>
            <a:ext cx="9002110" cy="16792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Oval 7"/>
          <p:cNvSpPr/>
          <p:nvPr/>
        </p:nvSpPr>
        <p:spPr>
          <a:xfrm>
            <a:off x="7362497" y="4008549"/>
            <a:ext cx="504496" cy="41105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228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Αν βρισκόμαστε σε μια ταμπέλα και θέλουμε να εμφανίσουμε το περιεχόμενο μιας άλλης ταμπέλας που έχουμε ανοιχτή, τότε αρκεί να κάνουμε αριστερό κλικ με τον κέρσορα μας </a:t>
            </a:r>
            <a:r>
              <a:rPr lang="el-GR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στην ταμπέλα που θέλουμε να ανοίξουμε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581025"/>
            <a:ext cx="9144000" cy="1252539"/>
          </a:xfrm>
        </p:spPr>
        <p:txBody>
          <a:bodyPr>
            <a:normAutofit/>
          </a:bodyPr>
          <a:lstStyle/>
          <a:p>
            <a:pPr algn="ctr"/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Ταμπέλες (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tabs) </a:t>
            </a: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στον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browser</a:t>
            </a:r>
          </a:p>
        </p:txBody>
      </p:sp>
    </p:spTree>
    <p:extLst>
      <p:ext uri="{BB962C8B-B14F-4D97-AF65-F5344CB8AC3E}">
        <p14:creationId xmlns:p14="http://schemas.microsoft.com/office/powerpoint/2010/main" val="146761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Εκτύπωση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Για να εκτυπώσουμε μεταβαίνουμε από </a:t>
            </a:r>
            <a:r>
              <a:rPr lang="el-GR" dirty="0"/>
              <a:t>τις τρεις τελίτσες πάνω δεξιά στο </a:t>
            </a:r>
            <a:r>
              <a:rPr lang="el-GR" dirty="0" smtClean="0"/>
              <a:t>παράθυρο </a:t>
            </a:r>
            <a:r>
              <a:rPr lang="el-GR" dirty="0"/>
              <a:t>του </a:t>
            </a:r>
            <a:r>
              <a:rPr lang="en-US" dirty="0"/>
              <a:t>Google Chrome </a:t>
            </a:r>
            <a:r>
              <a:rPr lang="el-GR" dirty="0" err="1" smtClean="0"/>
              <a:t>φυλλομετρητή</a:t>
            </a:r>
            <a:r>
              <a:rPr lang="el-GR" dirty="0" smtClean="0"/>
              <a:t> </a:t>
            </a:r>
            <a:r>
              <a:rPr lang="el-GR" dirty="0"/>
              <a:t>στην επιλογή </a:t>
            </a:r>
            <a:r>
              <a:rPr lang="el-GR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εκτύπωση</a:t>
            </a:r>
            <a:r>
              <a:rPr lang="el-GR" dirty="0" smtClean="0"/>
              <a:t>. Ορίζουμε τις ρυθμίσεις που επιθυμούμε και πατάμε εκτύπωση/</a:t>
            </a:r>
            <a:r>
              <a:rPr lang="en-US" dirty="0" smtClean="0"/>
              <a:t>print</a:t>
            </a:r>
            <a:r>
              <a:rPr lang="el-GR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918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81025"/>
            <a:ext cx="9144000" cy="1252539"/>
          </a:xfrm>
        </p:spPr>
        <p:txBody>
          <a:bodyPr/>
          <a:lstStyle/>
          <a:p>
            <a:pPr algn="ctr"/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Λειτουργία Πίσω και Εμπρός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20874"/>
            <a:ext cx="7886700" cy="393890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dirty="0"/>
              <a:t>Στην προσπάθειά μας να ακολουθήσουμε πολλούς συνδέσμους, για να διαβάσουμε διάφορα κείμενα ιστοσελίδων, είναι πολύ πιθανό να </a:t>
            </a:r>
            <a:r>
              <a:rPr lang="el-GR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χαθούμε</a:t>
            </a:r>
            <a:r>
              <a:rPr lang="el-GR" dirty="0"/>
              <a:t> και να μην ξέρουμε πώς να επιστρέψουμε στην αρχική ιστοσελίδα. </a:t>
            </a:r>
            <a:endParaRPr lang="en-US" dirty="0" smtClean="0"/>
          </a:p>
          <a:p>
            <a:pPr marL="0" indent="0">
              <a:buNone/>
            </a:pPr>
            <a:r>
              <a:rPr lang="el-GR" dirty="0"/>
              <a:t>Για να λυθεί το πρόβλημα </a:t>
            </a:r>
            <a:r>
              <a:rPr lang="el-GR" dirty="0" smtClean="0"/>
              <a:t>αυτό, </a:t>
            </a:r>
            <a:r>
              <a:rPr lang="el-GR" dirty="0"/>
              <a:t>ο</a:t>
            </a:r>
            <a:r>
              <a:rPr lang="en-US" dirty="0"/>
              <a:t> Google Chrome </a:t>
            </a:r>
            <a:r>
              <a:rPr lang="el-GR" dirty="0" err="1"/>
              <a:t>φυλλομετρητής</a:t>
            </a:r>
            <a:r>
              <a:rPr lang="el-GR" dirty="0"/>
              <a:t> (και όλοι οι άλλοι </a:t>
            </a:r>
            <a:r>
              <a:rPr lang="el-GR" dirty="0" err="1"/>
              <a:t>φυλλομετρητές</a:t>
            </a:r>
            <a:r>
              <a:rPr lang="el-GR" dirty="0"/>
              <a:t> επίσης) είναι εφοδιασμένο με δύο βασικά πλήκτρα που βρίσκονται πάνω αριστερά στην οθόνη πριν τη γραμμή </a:t>
            </a:r>
            <a:r>
              <a:rPr lang="el-GR" dirty="0" smtClean="0"/>
              <a:t>διεύθυνσης, όπως θα δείτε παρακάτω: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133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00796" y="6099176"/>
            <a:ext cx="2057400" cy="365125"/>
          </a:xfrm>
        </p:spPr>
        <p:txBody>
          <a:bodyPr/>
          <a:lstStyle/>
          <a:p>
            <a:fld id="{615CEDE7-6E4D-4068-BBEE-DAA1B27CDCAF}" type="slidenum">
              <a:rPr lang="en-GB" smtClean="0"/>
              <a:pPr/>
              <a:t>20</a:t>
            </a:fld>
            <a:endParaRPr lang="en-GB" dirty="0"/>
          </a:p>
        </p:txBody>
      </p:sp>
      <p:grpSp>
        <p:nvGrpSpPr>
          <p:cNvPr id="8" name="Group 7"/>
          <p:cNvGrpSpPr/>
          <p:nvPr/>
        </p:nvGrpSpPr>
        <p:grpSpPr>
          <a:xfrm>
            <a:off x="2820063" y="772514"/>
            <a:ext cx="3438854" cy="5209971"/>
            <a:chOff x="2820063" y="772514"/>
            <a:chExt cx="3438854" cy="520997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20063" y="772514"/>
              <a:ext cx="3307784" cy="520997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6" name="Oval 5"/>
            <p:cNvSpPr/>
            <p:nvPr/>
          </p:nvSpPr>
          <p:spPr>
            <a:xfrm>
              <a:off x="5754421" y="855434"/>
              <a:ext cx="504496" cy="411055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/>
            <p:cNvSpPr/>
            <p:nvPr/>
          </p:nvSpPr>
          <p:spPr>
            <a:xfrm>
              <a:off x="3116321" y="3656452"/>
              <a:ext cx="635873" cy="411055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99009" y="1349409"/>
            <a:ext cx="8907552" cy="4443661"/>
            <a:chOff x="99009" y="1349409"/>
            <a:chExt cx="8907552" cy="444366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9009" y="1349409"/>
              <a:ext cx="8907552" cy="444366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0" name="Oval 9"/>
            <p:cNvSpPr/>
            <p:nvPr/>
          </p:nvSpPr>
          <p:spPr>
            <a:xfrm>
              <a:off x="1797263" y="2022084"/>
              <a:ext cx="504496" cy="411055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873384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6324"/>
            <a:ext cx="9144000" cy="19485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32049"/>
            <a:ext cx="9144000" cy="14257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94989"/>
            <a:ext cx="9144000" cy="1463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884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2228" y="3938690"/>
            <a:ext cx="554784" cy="55478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325881" y="3992880"/>
            <a:ext cx="30251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solidFill>
                  <a:schemeClr val="accent5">
                    <a:lumMod val="50000"/>
                  </a:schemeClr>
                </a:solidFill>
              </a:rPr>
              <a:t>Με το πλήκτρο αυτό επιστρέφουμε στην αμέσως προηγούμενη ιστοσελίδα που επισκεφθήκαμε</a:t>
            </a:r>
            <a:endParaRPr lang="en-US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7173" y="3890746"/>
            <a:ext cx="585267" cy="58526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608320" y="3890746"/>
            <a:ext cx="34061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solidFill>
                  <a:schemeClr val="accent5">
                    <a:lumMod val="50000"/>
                  </a:schemeClr>
                </a:solidFill>
              </a:rPr>
              <a:t>Το πλήκτρο αυτό επαναφέρει τη σελίδα που είμασταν πριν ενεργοποιήσουμε το πλήκτρο πίσω.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7467" y="948388"/>
            <a:ext cx="4933333" cy="25333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Oval 11"/>
          <p:cNvSpPr/>
          <p:nvPr/>
        </p:nvSpPr>
        <p:spPr>
          <a:xfrm>
            <a:off x="1467467" y="1324303"/>
            <a:ext cx="850064" cy="55179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670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81025"/>
            <a:ext cx="9144000" cy="1252539"/>
          </a:xfrm>
        </p:spPr>
        <p:txBody>
          <a:bodyPr>
            <a:normAutofit/>
          </a:bodyPr>
          <a:lstStyle/>
          <a:p>
            <a:pPr algn="ctr"/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Λειτουργία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Refresh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Το κουμπί </a:t>
            </a:r>
            <a:r>
              <a:rPr lang="el-GR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ανανέωση (</a:t>
            </a:r>
            <a:r>
              <a:rPr lang="en-US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refresh) </a:t>
            </a:r>
            <a:r>
              <a:rPr lang="el-GR" dirty="0" smtClean="0"/>
              <a:t>το χρησιμοποιούμε όταν θέλουμε να ανανεώσουμε την σελίδα μας (χρησιμοποιείται συνήθως σε σελίδες που αλλάζουν σε τακτά χρονικά διαστήματα περιεχόμενο).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5333" y="3639640"/>
            <a:ext cx="4933333" cy="2533333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854836" y="4056061"/>
            <a:ext cx="550514" cy="55179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663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81025"/>
            <a:ext cx="9144000" cy="1252539"/>
          </a:xfrm>
        </p:spPr>
        <p:txBody>
          <a:bodyPr>
            <a:normAutofit/>
          </a:bodyPr>
          <a:lstStyle/>
          <a:p>
            <a:pPr algn="ctr"/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Λειτουργία «Αγαπημένα»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Bookmark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Με το κουμπί </a:t>
            </a:r>
            <a:r>
              <a:rPr lang="el-GR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«αγαπημένα» (</a:t>
            </a:r>
            <a:r>
              <a:rPr lang="en-US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bookmark) </a:t>
            </a:r>
            <a:r>
              <a:rPr lang="el-GR" dirty="0" smtClean="0"/>
              <a:t>μπορούμε να σημειώσουμε</a:t>
            </a:r>
            <a:r>
              <a:rPr lang="en-US" dirty="0" smtClean="0"/>
              <a:t>,</a:t>
            </a:r>
            <a:r>
              <a:rPr lang="el-GR" dirty="0" smtClean="0"/>
              <a:t> πατώντας «</a:t>
            </a:r>
            <a:r>
              <a:rPr lang="en-US" dirty="0" smtClean="0"/>
              <a:t>Done</a:t>
            </a:r>
            <a:r>
              <a:rPr lang="el-GR" dirty="0" smtClean="0"/>
              <a:t>»</a:t>
            </a:r>
            <a:r>
              <a:rPr lang="en-US" dirty="0" smtClean="0"/>
              <a:t>,</a:t>
            </a:r>
            <a:r>
              <a:rPr lang="el-GR" dirty="0" smtClean="0"/>
              <a:t> τη διεύθυνση μας ιστοσελίδας που μας άρεσε </a:t>
            </a:r>
            <a:r>
              <a:rPr lang="el-GR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ώστε να την βρούμε εύκολα την επόμενη φορά</a:t>
            </a:r>
            <a:r>
              <a:rPr lang="el-GR" dirty="0" smtClean="0"/>
              <a:t> που θα τη χρειαστούμε.</a:t>
            </a:r>
            <a:endParaRPr lang="en-US" dirty="0" smtClean="0"/>
          </a:p>
          <a:p>
            <a:pPr marL="0" indent="0">
              <a:buNone/>
            </a:pPr>
            <a:r>
              <a:rPr lang="el-GR" dirty="0" smtClean="0"/>
              <a:t>Αν </a:t>
            </a:r>
            <a:r>
              <a:rPr lang="el-GR" dirty="0" smtClean="0"/>
              <a:t>δε</a:t>
            </a:r>
            <a:r>
              <a:rPr lang="el-GR" dirty="0"/>
              <a:t>ν</a:t>
            </a:r>
            <a:r>
              <a:rPr lang="el-GR" dirty="0" smtClean="0"/>
              <a:t> </a:t>
            </a:r>
            <a:r>
              <a:rPr lang="el-GR" dirty="0" smtClean="0"/>
              <a:t>θέλουμε να ξαναχρησιμοποιήσουμε τη συγκεκριμένη ιστοσελίδα μπορούμε να τη αφαιρέσουμε από τα αγαπημένα πατώντας </a:t>
            </a:r>
            <a:r>
              <a:rPr lang="en-US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“remove”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663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20990"/>
          <a:stretch/>
        </p:blipFill>
        <p:spPr>
          <a:xfrm>
            <a:off x="475861" y="709126"/>
            <a:ext cx="8112967" cy="512806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120883" y="1129004"/>
            <a:ext cx="2192694" cy="1324947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rgbClr val="FFFF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15569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81025"/>
            <a:ext cx="9144000" cy="1252539"/>
          </a:xfrm>
        </p:spPr>
        <p:txBody>
          <a:bodyPr/>
          <a:lstStyle/>
          <a:p>
            <a:pPr algn="ctr"/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Λειτουργία «Αγαπημένα»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Bookmark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Ένας άλλος τρόπος για να </a:t>
            </a:r>
            <a:r>
              <a:rPr lang="el-GR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αποθηκεύσουμε μια σελίδα που μας αρέσει</a:t>
            </a:r>
            <a:r>
              <a:rPr lang="el-GR" dirty="0" smtClean="0"/>
              <a:t> και θέλουμε να τη βρίσκουμε εύκολα και γρήγορα χωρίς να θυμόμαστε τη διεύθυνσή της, είναι να </a:t>
            </a:r>
            <a:r>
              <a:rPr lang="el-GR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πατήσουμε πάνω στις τρείς τελίτσες </a:t>
            </a:r>
            <a:r>
              <a:rPr lang="el-GR" dirty="0" smtClean="0"/>
              <a:t>που βρίσκονται πάνω δεξιά στο παράθυρο του </a:t>
            </a:r>
            <a:r>
              <a:rPr lang="en-US" dirty="0" smtClean="0"/>
              <a:t>Google Chrome </a:t>
            </a:r>
            <a:r>
              <a:rPr lang="el-GR" dirty="0" err="1" smtClean="0"/>
              <a:t>φυλλομετρητή</a:t>
            </a:r>
            <a:r>
              <a:rPr lang="el-GR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0173" y="4616942"/>
            <a:ext cx="2252291" cy="1109337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713886" y="5076497"/>
            <a:ext cx="646386" cy="64978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198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81025"/>
            <a:ext cx="9144000" cy="1252539"/>
          </a:xfrm>
        </p:spPr>
        <p:txBody>
          <a:bodyPr>
            <a:normAutofit/>
          </a:bodyPr>
          <a:lstStyle/>
          <a:p>
            <a:pPr algn="ctr"/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Λειτουργία «Αγαπημένα»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Bookmark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Θα ανοίξει ένα μενού όπου θα πρέπει να επιλέξουμε την επιλογή </a:t>
            </a:r>
            <a:r>
              <a:rPr lang="en-US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bookmark </a:t>
            </a:r>
            <a:r>
              <a:rPr lang="el-GR" dirty="0"/>
              <a:t>και εν συνεχεία θα ανοίξει </a:t>
            </a:r>
            <a:r>
              <a:rPr lang="el-GR" dirty="0" smtClean="0"/>
              <a:t>ένα παράθυρο </a:t>
            </a:r>
            <a:r>
              <a:rPr lang="el-GR" dirty="0"/>
              <a:t>όπου εκεί πατώντας </a:t>
            </a:r>
            <a:r>
              <a:rPr lang="el-GR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en-US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bookmark this page</a:t>
            </a:r>
            <a:r>
              <a:rPr lang="el-GR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r>
              <a:rPr lang="en-US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dirty="0" smtClean="0"/>
              <a:t>θα αποθηκεύσουμε τη σελίδα που επιθυμούμε. </a:t>
            </a:r>
          </a:p>
          <a:p>
            <a:pPr marL="0" indent="0">
              <a:buNone/>
            </a:pPr>
            <a:r>
              <a:rPr lang="el-GR" dirty="0" smtClean="0"/>
              <a:t>Από την επιλογή </a:t>
            </a:r>
            <a:r>
              <a:rPr lang="el-GR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en-US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bookmark manager</a:t>
            </a:r>
            <a:r>
              <a:rPr lang="el-GR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r>
              <a:rPr lang="en-US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dirty="0" smtClean="0"/>
              <a:t>μπορεί κανείς να δει τις σελίδες που έχει συμπεριλάβει στα αγαπημένα.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255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9</a:t>
            </a:fld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71" y="945931"/>
            <a:ext cx="8981806" cy="43662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8035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1139</TotalTime>
  <Words>695</Words>
  <Application>Microsoft Office PowerPoint</Application>
  <PresentationFormat>On-screen Show (4:3)</PresentationFormat>
  <Paragraphs>61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Open Sans</vt:lpstr>
      <vt:lpstr>Office Theme</vt:lpstr>
      <vt:lpstr>Χρήσιμες Λειτουργίες στο Google Chrome</vt:lpstr>
      <vt:lpstr>Λειτουργία Πίσω και Εμπρός</vt:lpstr>
      <vt:lpstr>PowerPoint Presentation</vt:lpstr>
      <vt:lpstr>Λειτουργία Refresh</vt:lpstr>
      <vt:lpstr>Λειτουργία «Αγαπημένα» Bookmark</vt:lpstr>
      <vt:lpstr>PowerPoint Presentation</vt:lpstr>
      <vt:lpstr>Λειτουργία «Αγαπημένα» Bookmark</vt:lpstr>
      <vt:lpstr>Λειτουργία «Αγαπημένα» Bookmark</vt:lpstr>
      <vt:lpstr>PowerPoint Presentation</vt:lpstr>
      <vt:lpstr>Λειτουργία History</vt:lpstr>
      <vt:lpstr>PowerPoint Presentation</vt:lpstr>
      <vt:lpstr>Χρήσιμα εργαλεία για την πλοήγησή μας</vt:lpstr>
      <vt:lpstr>PowerPoint Presentation</vt:lpstr>
      <vt:lpstr>Ταμπέλες (tabs) στον browser</vt:lpstr>
      <vt:lpstr>PowerPoint Presentation</vt:lpstr>
      <vt:lpstr>Ταμπέλες (tabs) στον browser</vt:lpstr>
      <vt:lpstr>Ταμπέλες (tabs) στον browser</vt:lpstr>
      <vt:lpstr>Ταμπέλες (tabs) στον browser</vt:lpstr>
      <vt:lpstr>Εκτύπωση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EVANGELIA DASKALAKI</dc:creator>
  <cp:lastModifiedBy>fragopou</cp:lastModifiedBy>
  <cp:revision>102</cp:revision>
  <dcterms:created xsi:type="dcterms:W3CDTF">2017-02-20T07:48:45Z</dcterms:created>
  <dcterms:modified xsi:type="dcterms:W3CDTF">2017-06-23T08:45:40Z</dcterms:modified>
</cp:coreProperties>
</file>