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955BC7-9AA6-40F0-870F-5DF2091ACBB9}" type="datetimeFigureOut">
              <a:rPr lang="el-GR" smtClean="0"/>
              <a:pPr/>
              <a:t>28/11/2018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D75EE6-1130-4D40-902A-EBF1A595DA0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ΑΣΦΑΛΕΙΑ ΣΤΟΝ ΨΗΦΙΑΚΟ ΚΟΣΜΟ</a:t>
            </a: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tx1"/>
                </a:solidFill>
              </a:rPr>
              <a:t>ΔΗΜΟΤΙΚΟ </a:t>
            </a:r>
            <a:r>
              <a:rPr lang="el-GR" sz="4400" dirty="0" smtClean="0">
                <a:solidFill>
                  <a:schemeClr val="tx1"/>
                </a:solidFill>
              </a:rPr>
              <a:t>ΣΧΟΛΕΙΟ ΜΑΥΡΟΜΜΑΤΙΟΥ</a:t>
            </a:r>
            <a:endParaRPr lang="el-G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l-GR" dirty="0" err="1" smtClean="0"/>
              <a:t>μελη</a:t>
            </a:r>
            <a:r>
              <a:rPr lang="el-GR" dirty="0" smtClean="0"/>
              <a:t> της </a:t>
            </a:r>
            <a:r>
              <a:rPr lang="el-GR" dirty="0" err="1" smtClean="0"/>
              <a:t>ομαδας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ΣΟΛΩΜΟΣ ΠΑΝΟΣ</a:t>
            </a:r>
          </a:p>
          <a:p>
            <a:r>
              <a:rPr lang="el-GR" dirty="0" smtClean="0"/>
              <a:t>ΜΠΟΚΟΣ ΓΕΩΡΓΙΟΣ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Κινδυνοι</a:t>
            </a:r>
            <a:r>
              <a:rPr lang="el-GR" dirty="0" smtClean="0"/>
              <a:t> </a:t>
            </a:r>
            <a:r>
              <a:rPr lang="el-GR" dirty="0" err="1" smtClean="0"/>
              <a:t>διαδικτυου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err="1" smtClean="0"/>
              <a:t>Εθισμος</a:t>
            </a:r>
            <a:r>
              <a:rPr lang="el-GR" dirty="0" smtClean="0"/>
              <a:t> στο </a:t>
            </a:r>
            <a:r>
              <a:rPr lang="el-GR" dirty="0" err="1" smtClean="0"/>
              <a:t>διαδικτυο</a:t>
            </a:r>
            <a:endParaRPr lang="el-GR" dirty="0" smtClean="0"/>
          </a:p>
          <a:p>
            <a:r>
              <a:rPr lang="el-GR" dirty="0" err="1" smtClean="0"/>
              <a:t>Διαδικτυακος</a:t>
            </a:r>
            <a:r>
              <a:rPr lang="el-GR" dirty="0" smtClean="0"/>
              <a:t> </a:t>
            </a:r>
            <a:r>
              <a:rPr lang="el-GR" dirty="0" err="1" smtClean="0"/>
              <a:t>τζογος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Αποξενωση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Αποπλανηση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Ι</a:t>
            </a:r>
            <a:r>
              <a:rPr lang="el-GR" dirty="0" err="1" smtClean="0"/>
              <a:t>οι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Ανεπιθυμιτα</a:t>
            </a:r>
            <a:r>
              <a:rPr lang="el-GR" dirty="0" smtClean="0"/>
              <a:t> </a:t>
            </a:r>
            <a:r>
              <a:rPr lang="el-GR" dirty="0" err="1" smtClean="0"/>
              <a:t>μηνυματα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Βιαια</a:t>
            </a:r>
            <a:r>
              <a:rPr lang="el-GR" dirty="0" smtClean="0"/>
              <a:t> </a:t>
            </a:r>
            <a:r>
              <a:rPr lang="el-GR" dirty="0" err="1" smtClean="0"/>
              <a:t>παιχνιδια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Διαδικτυακος</a:t>
            </a:r>
            <a:r>
              <a:rPr lang="el-GR" dirty="0" smtClean="0"/>
              <a:t> </a:t>
            </a:r>
            <a:r>
              <a:rPr lang="el-GR" dirty="0" err="1" smtClean="0"/>
              <a:t>εκφοβισμος</a:t>
            </a:r>
            <a:endParaRPr lang="el-GR" dirty="0"/>
          </a:p>
        </p:txBody>
      </p:sp>
      <p:sp>
        <p:nvSpPr>
          <p:cNvPr id="4" name="3 - Γελαστό πρόσωπο"/>
          <p:cNvSpPr/>
          <p:nvPr/>
        </p:nvSpPr>
        <p:spPr>
          <a:xfrm>
            <a:off x="7715272" y="214290"/>
            <a:ext cx="1214446" cy="107157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ΔΕΝ ΠΡΕΠΕΙ ΝΑ ΜΠΑΙΝΟΥΜΕ ΜΟΝΟΙ ΜΑΣ ΣΤΟ ΔΙΑΔΙΚΤΥΟ ΧΩΡΙΣ ΤΗ ΕΠΙΒΛΕΨΗ ΤΩΝ ΓΟΝΙΩΝ ΜΑΣ.ΤΟ ΔΙΑΔΙΚΤΥΟ ΕΙΝΑΙ ΕΠΙΚΙΝΔΥΝΟ.ΜΕΡΙΚΕΣ ΦΟΡΕΣ ΔΕΝ ΞΕΡΟΥΜΕ ΣΕ ΤΗ ΣΑΙΤ ΜΠΑΙΝΟΥΝ ΤΑ ΠΑΙΔΙΑ ΚΑΙ ΤΗ ΒΛΕΠΟΥΝ.</a:t>
            </a:r>
          </a:p>
          <a:p>
            <a:r>
              <a:rPr lang="el-GR" dirty="0" smtClean="0"/>
              <a:t>ΔΕΝ ΠΡΕΠΕΙ ΝΑ </a:t>
            </a:r>
            <a:r>
              <a:rPr lang="el-GR" smtClean="0"/>
              <a:t>ΤΑ ΠΙΣΤΕΥΟΥΜΕ  ΚΑΛΕΣΤΕ ΤΗΝ ΑΣΤΥΝΟΜΙΑ</a:t>
            </a:r>
            <a:endParaRPr lang="el-GR" dirty="0"/>
          </a:p>
        </p:txBody>
      </p:sp>
      <p:pic>
        <p:nvPicPr>
          <p:cNvPr id="6" name="5 - Θέση περιεχομένου" descr="Διαδικτυακός+Εκφοβισμός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Εικόνα" descr="ΒΙΑΙΑ+ΠΑΙΧΝΙΔΙ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7868"/>
            <a:ext cx="9786941" cy="73402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περιεχομένου" descr="diadiktiakos_tzogo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4038600" cy="2993239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ΜΗΝ ΠΑΙΖΕΤΕ ΓΙΑΤΙ ΘΑ ΕΘΙΣΤΙΤΕ ΚΑΙ ΘΑ ΧΑΣΕΤΕ ΠΟΛΛΑ ΛΕΦΤΑ.ΑΜΑ ΜΠΟΥΝ ΤΑ ΠΑΙΔΙΑ ΣΑΣ ΕΚΕΙ ΜΠΟΡΟΥΝ ΝΑ ΑΠΕΙΛΙΘΟΥΝ.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ΑΠΟΞΕΝΟΣΗ</a:t>
            </a:r>
            <a:endParaRPr lang="el-GR" dirty="0"/>
          </a:p>
        </p:txBody>
      </p:sp>
      <p:pic>
        <p:nvPicPr>
          <p:cNvPr id="5" name="4 - Θέση περιεχομένου" descr="7914db8314c69160c4e9c266d8fbf6c6-600x39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4357718" cy="4071966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Η ΑΠΟΞΕΝΟΣΗ ΣΕ ΚΑΝΕΙ ΝΑ ΜΗΝ ΕΧΕΙΣ ΦΙΛΟΥΣ ΚΑΙ ΝΑ ΜΗΝ ΒΓΑΙΝΕΙΣ ΕΞΩ.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103</Words>
  <Application>Microsoft Office PowerPoint</Application>
  <PresentationFormat>Προβολή στην οθόνη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Αποκορύφωμα</vt:lpstr>
      <vt:lpstr>ΑΣΦΑΛΕΙΑ ΣΤΟΝ ΨΗΦΙΑΚΟ ΚΟΣΜΟ </vt:lpstr>
      <vt:lpstr>Τα μελη της ομαδας </vt:lpstr>
      <vt:lpstr>Κινδυνοι διαδικτυου</vt:lpstr>
      <vt:lpstr>Διαφάνεια 4</vt:lpstr>
      <vt:lpstr>Διαφάνεια 5</vt:lpstr>
      <vt:lpstr>Διαφάνεια 6</vt:lpstr>
      <vt:lpstr>ΑΠΟΞΕΝΟΣΗ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ΑΣΦΑΛΕΙΑ ΣΤΟΝ ΨΗΦΙΑΚΟ ΚΟΣΜΟ </dc:title>
  <dc:creator>Administrator</dc:creator>
  <cp:lastModifiedBy>Administrator</cp:lastModifiedBy>
  <cp:revision>10</cp:revision>
  <dcterms:created xsi:type="dcterms:W3CDTF">2018-11-14T10:56:39Z</dcterms:created>
  <dcterms:modified xsi:type="dcterms:W3CDTF">2018-11-28T11:12:56Z</dcterms:modified>
</cp:coreProperties>
</file>