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7" r:id="rId1"/>
    <p:sldMasterId id="2147483690" r:id="rId2"/>
  </p:sldMasterIdLst>
  <p:notesMasterIdLst>
    <p:notesMasterId r:id="rId22"/>
  </p:notesMasterIdLst>
  <p:sldIdLst>
    <p:sldId id="256" r:id="rId3"/>
    <p:sldId id="313" r:id="rId4"/>
    <p:sldId id="257" r:id="rId5"/>
    <p:sldId id="260" r:id="rId6"/>
    <p:sldId id="314" r:id="rId7"/>
    <p:sldId id="258" r:id="rId8"/>
    <p:sldId id="315" r:id="rId9"/>
    <p:sldId id="263" r:id="rId10"/>
    <p:sldId id="316" r:id="rId11"/>
    <p:sldId id="317" r:id="rId12"/>
    <p:sldId id="318" r:id="rId13"/>
    <p:sldId id="319" r:id="rId14"/>
    <p:sldId id="265" r:id="rId15"/>
    <p:sldId id="320" r:id="rId16"/>
    <p:sldId id="321" r:id="rId17"/>
    <p:sldId id="322" r:id="rId18"/>
    <p:sldId id="282" r:id="rId19"/>
    <p:sldId id="267" r:id="rId20"/>
    <p:sldId id="419" r:id="rId21"/>
  </p:sldIdLst>
  <p:sldSz cx="9144000" cy="5143500" type="screen16x9"/>
  <p:notesSz cx="6858000" cy="9144000"/>
  <p:embeddedFontLst>
    <p:embeddedFont>
      <p:font typeface="Calibri" panose="020F0502020204030204" pitchFamily="34" charset="0"/>
      <p:regular r:id="rId23"/>
      <p:bold r:id="rId24"/>
      <p:italic r:id="rId25"/>
      <p:boldItalic r:id="rId26"/>
    </p:embeddedFont>
    <p:embeddedFont>
      <p:font typeface="Darker Grotesque" panose="020B0604020202020204" charset="0"/>
      <p:regular r:id="rId27"/>
      <p:bold r:id="rId28"/>
    </p:embeddedFont>
    <p:embeddedFont>
      <p:font typeface="Darker Grotesque ExtraBold" panose="020B0604020202020204" charset="0"/>
      <p:bold r:id="rId29"/>
    </p:embeddedFont>
    <p:embeddedFont>
      <p:font typeface="Fira Sans Extra Condensed" panose="020B0503050000020004" pitchFamily="34" charset="0"/>
      <p:regular r:id="rId30"/>
    </p:embeddedFont>
    <p:embeddedFont>
      <p:font typeface="Jost" panose="020B0604020202020204" charset="0"/>
      <p:regular r:id="rId31"/>
      <p:bold r:id="rId32"/>
      <p:italic r:id="rId33"/>
      <p:boldItalic r:id="rId34"/>
    </p:embeddedFont>
    <p:embeddedFont>
      <p:font typeface="Jost ExtraBold" panose="020B0604020202020204" charset="0"/>
      <p:bold r:id="rId35"/>
      <p:boldItalic r:id="rId36"/>
    </p:embeddedFont>
    <p:embeddedFont>
      <p:font typeface="Jost Medium" panose="020B0604020202020204" charset="0"/>
      <p:regular r:id="rId37"/>
      <p:bold r:id="rId38"/>
      <p:italic r:id="rId39"/>
      <p:boldItalic r:id="rId40"/>
    </p:embeddedFont>
    <p:embeddedFont>
      <p:font typeface="Open Sans" pitchFamily="2" charset="0"/>
      <p:regular r:id="rId41"/>
      <p:bold r:id="rId42"/>
      <p:italic r:id="rId43"/>
      <p:boldItalic r:id="rId44"/>
    </p:embeddedFont>
    <p:embeddedFont>
      <p:font typeface="Roboto" panose="02000000000000000000" pitchFamily="2" charset="0"/>
      <p:regular r:id="rId45"/>
      <p:bold r:id="rId46"/>
      <p: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A06DF07-3D13-48A7-8F2C-A9BCE9142068}">
  <a:tblStyle styleId="{EA06DF07-3D13-48A7-8F2C-A9BCE914206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97" d="100"/>
          <a:sy n="197" d="100"/>
        </p:scale>
        <p:origin x="666"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9" Type="http://schemas.openxmlformats.org/officeDocument/2006/relationships/font" Target="fonts/font17.fntdata"/><Relationship Id="rId21" Type="http://schemas.openxmlformats.org/officeDocument/2006/relationships/slide" Target="slides/slide19.xml"/><Relationship Id="rId34" Type="http://schemas.openxmlformats.org/officeDocument/2006/relationships/font" Target="fonts/font12.fntdata"/><Relationship Id="rId42" Type="http://schemas.openxmlformats.org/officeDocument/2006/relationships/font" Target="fonts/font20.fntdata"/><Relationship Id="rId47" Type="http://schemas.openxmlformats.org/officeDocument/2006/relationships/font" Target="fonts/font25.fntdata"/><Relationship Id="rId50"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font" Target="fonts/font7.fntdata"/><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font" Target="fonts/font18.fntdata"/><Relationship Id="rId45" Type="http://schemas.openxmlformats.org/officeDocument/2006/relationships/font" Target="fonts/font2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49"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4" Type="http://schemas.openxmlformats.org/officeDocument/2006/relationships/font" Target="fonts/font2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openxmlformats.org/officeDocument/2006/relationships/font" Target="fonts/font21.fntdata"/><Relationship Id="rId48"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 Id="rId46" Type="http://schemas.openxmlformats.org/officeDocument/2006/relationships/font" Target="fonts/font24.fntdata"/><Relationship Id="rId20" Type="http://schemas.openxmlformats.org/officeDocument/2006/relationships/slide" Target="slides/slide18.xml"/><Relationship Id="rId41" Type="http://schemas.openxmlformats.org/officeDocument/2006/relationships/font" Target="fonts/font1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ge96f68d51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2" name="Google Shape;642;ge96f68d51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l-GR" b="1" dirty="0" err="1"/>
              <a:t>Selfie</a:t>
            </a:r>
            <a:r>
              <a:rPr lang="el-GR" b="1" dirty="0"/>
              <a:t> με φίλτρο που αλλάζει πολύ την </a:t>
            </a:r>
            <a:endParaRPr lang="en-US" b="1" dirty="0"/>
          </a:p>
          <a:p>
            <a:r>
              <a:rPr lang="el-GR" b="1" dirty="0"/>
              <a:t>Κίνητρα:</a:t>
            </a:r>
            <a:r>
              <a:rPr lang="el-GR" dirty="0"/>
              <a:t> Αυτοπροβολή, ανάγκη να δείξουν την καλύτερη εκδοχή του εαυτού τους.</a:t>
            </a:r>
          </a:p>
          <a:p>
            <a:pPr>
              <a:buFont typeface="Arial" panose="020B0604020202020204" pitchFamily="34" charset="0"/>
              <a:buChar char="•"/>
            </a:pPr>
            <a:r>
              <a:rPr lang="el-GR" b="1" dirty="0"/>
              <a:t>Συζήτηση:</a:t>
            </a:r>
            <a:r>
              <a:rPr lang="el-GR" dirty="0"/>
              <a:t> Η εικόνα δεν αντιστοιχεί στην πραγματικότητα. Τι αντίκτυπο έχει αυτό στην αυτοπεποίθηση των άλλων που βλέπουν τη φωτογραφία;</a:t>
            </a:r>
          </a:p>
          <a:p>
            <a:r>
              <a:rPr lang="el-GR" b="1" dirty="0"/>
              <a:t>Φωτογραφία διακοπών σε εξωτικό προορισμό</a:t>
            </a:r>
          </a:p>
          <a:p>
            <a:pPr>
              <a:buFont typeface="Arial" panose="020B0604020202020204" pitchFamily="34" charset="0"/>
              <a:buChar char="•"/>
            </a:pPr>
            <a:r>
              <a:rPr lang="el-GR" b="1" dirty="0"/>
              <a:t>Κίνητρα:</a:t>
            </a:r>
            <a:r>
              <a:rPr lang="el-GR" dirty="0"/>
              <a:t> Εντυπωσιασμός, κοινωνικό status, μοιράζονται κάτι που θεωρούν ιδιαίτερο.</a:t>
            </a:r>
          </a:p>
          <a:p>
            <a:pPr>
              <a:buFont typeface="Arial" panose="020B0604020202020204" pitchFamily="34" charset="0"/>
              <a:buChar char="•"/>
            </a:pPr>
            <a:r>
              <a:rPr lang="el-GR" b="1" dirty="0"/>
              <a:t>Συζήτηση:</a:t>
            </a:r>
            <a:r>
              <a:rPr lang="el-GR" dirty="0"/>
              <a:t> Δεν δείχνει τις δυσκολίες του ταξιδιού ή τα λιγότερο «τέλεια» σημεία.</a:t>
            </a:r>
          </a:p>
          <a:p>
            <a:r>
              <a:rPr lang="el-GR" b="1" dirty="0"/>
              <a:t>Αναρτήσεις με «τέλειο» ζευγάρι </a:t>
            </a:r>
            <a:endParaRPr lang="en-US" b="1" dirty="0"/>
          </a:p>
          <a:p>
            <a:r>
              <a:rPr lang="el-GR" b="1" dirty="0"/>
              <a:t>Κίνητρα:</a:t>
            </a:r>
            <a:r>
              <a:rPr lang="el-GR" dirty="0"/>
              <a:t> Προβολή σχέσης, δημιουργία μιας εικόνας ιδανικής αγάπης.</a:t>
            </a:r>
          </a:p>
          <a:p>
            <a:pPr>
              <a:buFont typeface="Arial" panose="020B0604020202020204" pitchFamily="34" charset="0"/>
              <a:buChar char="•"/>
            </a:pPr>
            <a:r>
              <a:rPr lang="el-GR" b="1" dirty="0"/>
              <a:t>Συζήτηση:</a:t>
            </a:r>
            <a:r>
              <a:rPr lang="el-GR" dirty="0"/>
              <a:t> Μια σχέση μπορεί να έχει δυσκολίες που δεν φαίνονται στις φωτογραφίες. Τα </a:t>
            </a:r>
            <a:r>
              <a:rPr lang="el-GR" dirty="0" err="1"/>
              <a:t>social</a:t>
            </a:r>
            <a:r>
              <a:rPr lang="el-GR" dirty="0"/>
              <a:t> </a:t>
            </a:r>
            <a:r>
              <a:rPr lang="el-GR" dirty="0" err="1"/>
              <a:t>media</a:t>
            </a:r>
            <a:r>
              <a:rPr lang="el-GR" dirty="0"/>
              <a:t> συχνά δείχνουν μόνο το «τέλειο» κομμάτι.</a:t>
            </a:r>
          </a:p>
        </p:txBody>
      </p:sp>
      <p:sp>
        <p:nvSpPr>
          <p:cNvPr id="4" name="Slide Number Placeholder 3"/>
          <p:cNvSpPr>
            <a:spLocks noGrp="1"/>
          </p:cNvSpPr>
          <p:nvPr>
            <p:ph type="sldNum" sz="quarter" idx="5"/>
          </p:nvPr>
        </p:nvSpPr>
        <p:spPr/>
        <p:txBody>
          <a:bodyPr/>
          <a:lstStyle/>
          <a:p>
            <a:fld id="{F8D7C431-FDEB-4D29-A846-2653D6C807FF}" type="slidenum">
              <a:rPr lang="en-US" smtClean="0"/>
              <a:t>10</a:t>
            </a:fld>
            <a:endParaRPr lang="en-US"/>
          </a:p>
        </p:txBody>
      </p:sp>
    </p:spTree>
    <p:extLst>
      <p:ext uri="{BB962C8B-B14F-4D97-AF65-F5344CB8AC3E}">
        <p14:creationId xmlns:p14="http://schemas.microsoft.com/office/powerpoint/2010/main" val="3892007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0"/>
        <p:cNvGrpSpPr/>
        <p:nvPr/>
      </p:nvGrpSpPr>
      <p:grpSpPr>
        <a:xfrm>
          <a:off x="0" y="0"/>
          <a:ext cx="0" cy="0"/>
          <a:chOff x="0" y="0"/>
          <a:chExt cx="0" cy="0"/>
        </a:xfrm>
      </p:grpSpPr>
      <p:sp>
        <p:nvSpPr>
          <p:cNvPr id="1261" name="Google Shape;1261;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2" name="Google Shape;1262;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67284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6"/>
        <p:cNvGrpSpPr/>
        <p:nvPr/>
      </p:nvGrpSpPr>
      <p:grpSpPr>
        <a:xfrm>
          <a:off x="0" y="0"/>
          <a:ext cx="0" cy="0"/>
          <a:chOff x="0" y="0"/>
          <a:chExt cx="0" cy="0"/>
        </a:xfrm>
      </p:grpSpPr>
      <p:sp>
        <p:nvSpPr>
          <p:cNvPr id="2077" name="Google Shape;2077;ge996665db7_0_35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8" name="Google Shape;2078;ge996665db7_0_35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1731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e996665db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e996665db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l-GR" dirty="0" err="1"/>
              <a:t>Selfie</a:t>
            </a:r>
            <a:r>
              <a:rPr lang="el-GR" dirty="0"/>
              <a:t> με φίλους σε πάρτι</a:t>
            </a:r>
          </a:p>
          <a:p>
            <a:r>
              <a:rPr lang="el-GR" dirty="0"/>
              <a:t>    Κίνητρα: Δείχνουν ότι περνούν τέλεια, θέλουν να δείξουν κοινωνικότητα και </a:t>
            </a:r>
            <a:r>
              <a:rPr lang="el-GR" dirty="0" err="1"/>
              <a:t>δημοφιλία</a:t>
            </a:r>
            <a:r>
              <a:rPr lang="el-GR" dirty="0"/>
              <a:t>.</a:t>
            </a:r>
          </a:p>
          <a:p>
            <a:endParaRPr lang="el-GR" dirty="0"/>
          </a:p>
          <a:p>
            <a:r>
              <a:rPr lang="el-GR" dirty="0"/>
              <a:t>    Συζήτηση: Η φωτογραφία μπορεί να βγήκε σε μια στιγμή που όλοι χαμογελούν, αλλά δεν δείχνει αν όντως περνούσαν καλά όλη τη βραδιά.</a:t>
            </a:r>
          </a:p>
          <a:p>
            <a:endParaRPr lang="el-GR" dirty="0"/>
          </a:p>
          <a:p>
            <a:r>
              <a:rPr lang="el-GR" dirty="0"/>
              <a:t>Εντυπωσιακό πρωινό σε καφετέρια</a:t>
            </a:r>
          </a:p>
          <a:p>
            <a:r>
              <a:rPr lang="el-GR" dirty="0"/>
              <a:t>    Κίνητρα: Προβολή </a:t>
            </a:r>
            <a:r>
              <a:rPr lang="el-GR" dirty="0" err="1"/>
              <a:t>lifestyle</a:t>
            </a:r>
            <a:r>
              <a:rPr lang="el-GR" dirty="0"/>
              <a:t>, δημιουργία εικόνας «τέλειας ζωής».</a:t>
            </a:r>
          </a:p>
          <a:p>
            <a:endParaRPr lang="el-GR" dirty="0"/>
          </a:p>
          <a:p>
            <a:r>
              <a:rPr lang="el-GR" dirty="0"/>
              <a:t>    Συζήτηση: Η φωτογραφία μπορεί να είναι προσεκτικά στημένη και όχι αυθόρμητη· δεν δείχνει ότι ίσως ήταν ακριβό ή ότι δεν το απόλαυσαν πραγματικά.</a:t>
            </a:r>
          </a:p>
          <a:p>
            <a:endParaRPr lang="el-GR" dirty="0"/>
          </a:p>
          <a:p>
            <a:r>
              <a:rPr lang="el-GR" dirty="0"/>
              <a:t>Γυμναστήριο – </a:t>
            </a:r>
            <a:r>
              <a:rPr lang="el-GR" dirty="0" err="1"/>
              <a:t>Selfie</a:t>
            </a:r>
            <a:r>
              <a:rPr lang="el-GR" dirty="0"/>
              <a:t> μπροστά στον καθρέφτη</a:t>
            </a:r>
          </a:p>
          <a:p>
            <a:endParaRPr lang="el-GR" dirty="0"/>
          </a:p>
          <a:p>
            <a:r>
              <a:rPr lang="el-GR" dirty="0"/>
              <a:t>    Κίνητρα: Επίδειξη προσπάθειας ή καλής φυσικής κατάστασης, έμπνευση για άλλους.</a:t>
            </a:r>
          </a:p>
          <a:p>
            <a:endParaRPr lang="el-GR" dirty="0"/>
          </a:p>
          <a:p>
            <a:r>
              <a:rPr lang="el-GR" dirty="0"/>
              <a:t>    Συζήτηση: Δεν δείχνει την καθημερινή δυσκολία, μόνο μια «τέλεια» στιγμή. Μπορεί να υπάρχει πίεση να φαίνονται «</a:t>
            </a:r>
            <a:r>
              <a:rPr lang="el-GR" dirty="0" err="1"/>
              <a:t>fit</a:t>
            </a:r>
            <a:r>
              <a:rPr lang="el-GR" dirty="0"/>
              <a:t>».</a:t>
            </a:r>
            <a:endParaRPr lang="en-US" dirty="0"/>
          </a:p>
        </p:txBody>
      </p:sp>
      <p:sp>
        <p:nvSpPr>
          <p:cNvPr id="4" name="Slide Number Placeholder 3"/>
          <p:cNvSpPr>
            <a:spLocks noGrp="1"/>
          </p:cNvSpPr>
          <p:nvPr>
            <p:ph type="sldNum" sz="quarter" idx="5"/>
          </p:nvPr>
        </p:nvSpPr>
        <p:spPr/>
        <p:txBody>
          <a:bodyPr/>
          <a:lstStyle/>
          <a:p>
            <a:fld id="{F8D7C431-FDEB-4D29-A846-2653D6C807FF}" type="slidenum">
              <a:rPr lang="en-US" smtClean="0"/>
              <a:t>14</a:t>
            </a:fld>
            <a:endParaRPr lang="en-US"/>
          </a:p>
        </p:txBody>
      </p:sp>
    </p:spTree>
    <p:extLst>
      <p:ext uri="{BB962C8B-B14F-4D97-AF65-F5344CB8AC3E}">
        <p14:creationId xmlns:p14="http://schemas.microsoft.com/office/powerpoint/2010/main" val="1697473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l-GR" dirty="0" err="1"/>
              <a:t>Selfie</a:t>
            </a:r>
            <a:r>
              <a:rPr lang="el-GR" dirty="0"/>
              <a:t> με φίλους σε πάρτι</a:t>
            </a:r>
          </a:p>
          <a:p>
            <a:r>
              <a:rPr lang="el-GR" dirty="0"/>
              <a:t>    Κίνητρα: Δείχνουν ότι περνούν τέλεια, θέλουν να δείξουν κοινωνικότητα και </a:t>
            </a:r>
            <a:r>
              <a:rPr lang="el-GR" dirty="0" err="1"/>
              <a:t>δημοφιλία</a:t>
            </a:r>
            <a:r>
              <a:rPr lang="el-GR" dirty="0"/>
              <a:t>.</a:t>
            </a:r>
          </a:p>
          <a:p>
            <a:endParaRPr lang="el-GR" dirty="0"/>
          </a:p>
          <a:p>
            <a:r>
              <a:rPr lang="el-GR" dirty="0"/>
              <a:t>    Συζήτηση: Η φωτογραφία μπορεί να βγήκε σε μια στιγμή που όλοι χαμογελούν, αλλά δεν δείχνει αν όντως περνούσαν καλά όλη τη βραδιά.</a:t>
            </a:r>
          </a:p>
          <a:p>
            <a:endParaRPr lang="el-GR" dirty="0"/>
          </a:p>
          <a:p>
            <a:r>
              <a:rPr lang="el-GR" dirty="0"/>
              <a:t>Εντυπωσιακό πρωινό σε καφετέρια</a:t>
            </a:r>
          </a:p>
          <a:p>
            <a:r>
              <a:rPr lang="el-GR" dirty="0"/>
              <a:t>    Κίνητρα: Προβολή </a:t>
            </a:r>
            <a:r>
              <a:rPr lang="el-GR" dirty="0" err="1"/>
              <a:t>lifestyle</a:t>
            </a:r>
            <a:r>
              <a:rPr lang="el-GR" dirty="0"/>
              <a:t>, δημιουργία εικόνας «τέλειας ζωής».</a:t>
            </a:r>
          </a:p>
          <a:p>
            <a:endParaRPr lang="el-GR" dirty="0"/>
          </a:p>
          <a:p>
            <a:r>
              <a:rPr lang="el-GR" dirty="0"/>
              <a:t>    Συζήτηση: Η φωτογραφία μπορεί να είναι προσεκτικά στημένη και όχι αυθόρμητη· δεν δείχνει ότι ίσως ήταν ακριβό ή ότι δεν το απόλαυσαν πραγματικά.</a:t>
            </a:r>
          </a:p>
          <a:p>
            <a:endParaRPr lang="el-GR" dirty="0"/>
          </a:p>
          <a:p>
            <a:r>
              <a:rPr lang="el-GR" dirty="0"/>
              <a:t>Γυμναστήριο – </a:t>
            </a:r>
            <a:r>
              <a:rPr lang="el-GR" dirty="0" err="1"/>
              <a:t>Selfie</a:t>
            </a:r>
            <a:r>
              <a:rPr lang="el-GR" dirty="0"/>
              <a:t> μπροστά στον καθρέφτη</a:t>
            </a:r>
          </a:p>
          <a:p>
            <a:endParaRPr lang="el-GR" dirty="0"/>
          </a:p>
          <a:p>
            <a:r>
              <a:rPr lang="el-GR" dirty="0"/>
              <a:t>    Κίνητρα: Επίδειξη προσπάθειας ή καλής φυσικής κατάστασης, έμπνευση για άλλους.</a:t>
            </a:r>
          </a:p>
          <a:p>
            <a:endParaRPr lang="el-GR" dirty="0"/>
          </a:p>
          <a:p>
            <a:r>
              <a:rPr lang="el-GR" dirty="0"/>
              <a:t>    Συζήτηση: Δεν δείχνει την καθημερινή δυσκολία, μόνο μια «τέλεια» στιγμή. Μπορεί να υπάρχει πίεση να φαίνονται «</a:t>
            </a:r>
            <a:r>
              <a:rPr lang="el-GR" dirty="0" err="1"/>
              <a:t>fit</a:t>
            </a:r>
            <a:r>
              <a:rPr lang="el-GR" dirty="0"/>
              <a:t>».</a:t>
            </a:r>
            <a:endParaRPr lang="en-US" dirty="0"/>
          </a:p>
        </p:txBody>
      </p:sp>
      <p:sp>
        <p:nvSpPr>
          <p:cNvPr id="4" name="Slide Number Placeholder 3"/>
          <p:cNvSpPr>
            <a:spLocks noGrp="1"/>
          </p:cNvSpPr>
          <p:nvPr>
            <p:ph type="sldNum" sz="quarter" idx="5"/>
          </p:nvPr>
        </p:nvSpPr>
        <p:spPr/>
        <p:txBody>
          <a:bodyPr/>
          <a:lstStyle/>
          <a:p>
            <a:fld id="{F8D7C431-FDEB-4D29-A846-2653D6C807FF}" type="slidenum">
              <a:rPr lang="en-US" smtClean="0"/>
              <a:t>15</a:t>
            </a:fld>
            <a:endParaRPr lang="en-US"/>
          </a:p>
        </p:txBody>
      </p:sp>
    </p:spTree>
    <p:extLst>
      <p:ext uri="{BB962C8B-B14F-4D97-AF65-F5344CB8AC3E}">
        <p14:creationId xmlns:p14="http://schemas.microsoft.com/office/powerpoint/2010/main" val="3412144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6"/>
        <p:cNvGrpSpPr/>
        <p:nvPr/>
      </p:nvGrpSpPr>
      <p:grpSpPr>
        <a:xfrm>
          <a:off x="0" y="0"/>
          <a:ext cx="0" cy="0"/>
          <a:chOff x="0" y="0"/>
          <a:chExt cx="0" cy="0"/>
        </a:xfrm>
      </p:grpSpPr>
      <p:sp>
        <p:nvSpPr>
          <p:cNvPr id="1667" name="Google Shape;1667;ge996665db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8" name="Google Shape;1668;ge996665db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7889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7"/>
        <p:cNvGrpSpPr/>
        <p:nvPr/>
      </p:nvGrpSpPr>
      <p:grpSpPr>
        <a:xfrm>
          <a:off x="0" y="0"/>
          <a:ext cx="0" cy="0"/>
          <a:chOff x="0" y="0"/>
          <a:chExt cx="0" cy="0"/>
        </a:xfrm>
      </p:grpSpPr>
      <p:sp>
        <p:nvSpPr>
          <p:cNvPr id="2908" name="Google Shape;2908;g99f2f57a71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9" name="Google Shape;2909;g99f2f57a71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1"/>
        <p:cNvGrpSpPr/>
        <p:nvPr/>
      </p:nvGrpSpPr>
      <p:grpSpPr>
        <a:xfrm>
          <a:off x="0" y="0"/>
          <a:ext cx="0" cy="0"/>
          <a:chOff x="0" y="0"/>
          <a:chExt cx="0" cy="0"/>
        </a:xfrm>
      </p:grpSpPr>
      <p:sp>
        <p:nvSpPr>
          <p:cNvPr id="1832" name="Google Shape;1832;gbd6c00e730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3" name="Google Shape;1833;gbd6c00e730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7"/>
        <p:cNvGrpSpPr/>
        <p:nvPr/>
      </p:nvGrpSpPr>
      <p:grpSpPr>
        <a:xfrm>
          <a:off x="0" y="0"/>
          <a:ext cx="0" cy="0"/>
          <a:chOff x="0" y="0"/>
          <a:chExt cx="0" cy="0"/>
        </a:xfrm>
      </p:grpSpPr>
      <p:sp>
        <p:nvSpPr>
          <p:cNvPr id="3518" name="Google Shape;3518;ge9c6d6876a_0_2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9" name="Google Shape;3519;ge9c6d6876a_0_2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61549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l-GR" dirty="0"/>
              <a:t>Οι φωτογραφίες και τα βίντεο που δημοσιεύονται στο διαδίκτυο περιέχουν πολλές πληροφορίες, οι οποίες μπορούν να επηρεάσουν τους νέους με διάφορους τρόπους. Η κοινοποίηση φωτογραφιών μπορεί να αποτελέσει μια πολύ θετική εμπειρία, αλλά είναι σημαντικό οι νέοι να γνωρίζουν τους πιθανούς  κινδύνους, ειδικά στην περίπτωση δημοσίευσης προσωπικών φωτογραφιών.</a:t>
            </a:r>
          </a:p>
          <a:p>
            <a:endParaRPr lang="el-GR" dirty="0"/>
          </a:p>
          <a:p>
            <a:r>
              <a:rPr lang="el-GR" dirty="0"/>
              <a:t>Τι πληροφορίες μπορεί να αποκαλύψεις μέσα από μια </a:t>
            </a:r>
            <a:r>
              <a:rPr lang="en-GB" dirty="0"/>
              <a:t>selfie</a:t>
            </a:r>
            <a:r>
              <a:rPr lang="el-GR" dirty="0"/>
              <a:t>;</a:t>
            </a:r>
          </a:p>
          <a:p>
            <a:endParaRPr lang="el-GR" dirty="0"/>
          </a:p>
          <a:p>
            <a:r>
              <a:rPr lang="el-GR" dirty="0"/>
              <a:t>Η ανάρτηση μιας φωτογραφίας στο διαδίκτυο περιλαμβάνει τους εξής κινδύνους:</a:t>
            </a:r>
          </a:p>
          <a:p>
            <a:endParaRPr lang="el-GR" dirty="0"/>
          </a:p>
          <a:p>
            <a:r>
              <a:rPr lang="el-GR" dirty="0"/>
              <a:t>- </a:t>
            </a:r>
            <a:r>
              <a:rPr lang="el-GR" b="1" dirty="0"/>
              <a:t>Η ιστορία:</a:t>
            </a:r>
            <a:r>
              <a:rPr lang="el-GR" dirty="0"/>
              <a:t> Η φράση «μια εικόνα </a:t>
            </a:r>
            <a:r>
              <a:rPr lang="el-GR" dirty="0" err="1"/>
              <a:t>ίσον</a:t>
            </a:r>
            <a:r>
              <a:rPr lang="el-GR" dirty="0"/>
              <a:t> χίλιες λέξεις» ισχύει σε μεγάλο βαθμό στην περίπτωση των φωτογραφιών που δημοσιεύονται στο διαδίκτυο. Πρέπει να θυμόμαστε ότι εμείς γνωρίζουμε την ιστορία πίσω από μία φωτογραφία που ανεβάζουμε, αλλά οι άλλοι δεν την γνωρίζουν. Αυτό μπορεί να οδηγήσεις σε παρεξηγήσεις</a:t>
            </a:r>
            <a:r>
              <a:rPr lang="en-GB" dirty="0"/>
              <a:t> </a:t>
            </a:r>
            <a:r>
              <a:rPr lang="el-GR" dirty="0"/>
              <a:t>και παρερμηνεύσεις. </a:t>
            </a:r>
          </a:p>
          <a:p>
            <a:endParaRPr lang="el-GR" dirty="0"/>
          </a:p>
          <a:p>
            <a:r>
              <a:rPr lang="el-GR" dirty="0"/>
              <a:t>- </a:t>
            </a:r>
            <a:r>
              <a:rPr lang="el-GR" b="1" dirty="0"/>
              <a:t>Το μήνυμα: </a:t>
            </a:r>
            <a:r>
              <a:rPr lang="el-GR" dirty="0"/>
              <a:t>Οι εικόνες είναι ένας ισχυρός τρόπος για να εκφράσουμε ένα μήνυμα, μια ιδέα ή σκέψη. Μια εικόνα ή ένα </a:t>
            </a:r>
            <a:r>
              <a:rPr lang="en-GB" dirty="0"/>
              <a:t>meme </a:t>
            </a:r>
            <a:r>
              <a:rPr lang="el-GR" dirty="0"/>
              <a:t>που θεωρείται αστείο από κάποιον χρήστη, μπορεί να θεωρηθεί προσβλητικό από κάποιον άλλο. </a:t>
            </a:r>
          </a:p>
          <a:p>
            <a:endParaRPr lang="el-GR" dirty="0"/>
          </a:p>
          <a:p>
            <a:r>
              <a:rPr lang="el-GR" dirty="0"/>
              <a:t>Οι φωτογραφίες μπορούν επίσης να χρησιμοποιηθούν για τη διαφήμιση ενός προϊόντος ή για την προώθηση μιας συγκεκριμένης συμπεριφοράς ή ενός τρόπου ζωής. </a:t>
            </a:r>
          </a:p>
          <a:p>
            <a:endParaRPr lang="el-GR"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7B88858-B902-4FE3-8F61-A434F6226321}" type="slidenum">
              <a:rPr kumimoji="0" lang="el-G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l-G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157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
        <p:cNvGrpSpPr/>
        <p:nvPr/>
      </p:nvGrpSpPr>
      <p:grpSpPr>
        <a:xfrm>
          <a:off x="0" y="0"/>
          <a:ext cx="0" cy="0"/>
          <a:chOff x="0" y="0"/>
          <a:chExt cx="0" cy="0"/>
        </a:xfrm>
      </p:grpSpPr>
      <p:sp>
        <p:nvSpPr>
          <p:cNvPr id="815" name="Google Shape;815;g99f2f57a71_0_1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6" name="Google Shape;816;g99f2f57a71_0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8"/>
        <p:cNvGrpSpPr/>
        <p:nvPr/>
      </p:nvGrpSpPr>
      <p:grpSpPr>
        <a:xfrm>
          <a:off x="0" y="0"/>
          <a:ext cx="0" cy="0"/>
          <a:chOff x="0" y="0"/>
          <a:chExt cx="0" cy="0"/>
        </a:xfrm>
      </p:grpSpPr>
      <p:sp>
        <p:nvSpPr>
          <p:cNvPr id="809" name="Google Shape;809;g99f2f57a7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0" name="Google Shape;810;g99f2f57a7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92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4"/>
        <p:cNvGrpSpPr/>
        <p:nvPr/>
      </p:nvGrpSpPr>
      <p:grpSpPr>
        <a:xfrm>
          <a:off x="0" y="0"/>
          <a:ext cx="0" cy="0"/>
          <a:chOff x="0" y="0"/>
          <a:chExt cx="0" cy="0"/>
        </a:xfrm>
      </p:grpSpPr>
      <p:sp>
        <p:nvSpPr>
          <p:cNvPr id="1355" name="Google Shape;1355;gbd6c00e730_0_2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6" name="Google Shape;1356;gbd6c00e73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l-GR" dirty="0" err="1"/>
              <a:t>Selfie</a:t>
            </a:r>
            <a:r>
              <a:rPr lang="el-GR" dirty="0"/>
              <a:t> με φίλους σε πάρτι</a:t>
            </a:r>
          </a:p>
          <a:p>
            <a:r>
              <a:rPr lang="el-GR" dirty="0"/>
              <a:t>    Κίνητρα: Δείχνουν ότι περνούν τέλεια, θέλουν να δείξουν κοινωνικότητα και </a:t>
            </a:r>
            <a:r>
              <a:rPr lang="el-GR" dirty="0" err="1"/>
              <a:t>δημοφιλία</a:t>
            </a:r>
            <a:r>
              <a:rPr lang="el-GR" dirty="0"/>
              <a:t>.</a:t>
            </a:r>
          </a:p>
          <a:p>
            <a:endParaRPr lang="el-GR" dirty="0"/>
          </a:p>
          <a:p>
            <a:r>
              <a:rPr lang="el-GR" dirty="0"/>
              <a:t>    Συζήτηση: Η φωτογραφία μπορεί να βγήκε σε μια στιγμή που όλοι χαμογελούν, αλλά δεν δείχνει αν όντως περνούσαν καλά όλη τη βραδιά.</a:t>
            </a:r>
          </a:p>
          <a:p>
            <a:endParaRPr lang="el-GR" dirty="0"/>
          </a:p>
          <a:p>
            <a:r>
              <a:rPr lang="el-GR" dirty="0"/>
              <a:t>Εντυπωσιακό πρωινό σε καφετέρια</a:t>
            </a:r>
          </a:p>
          <a:p>
            <a:r>
              <a:rPr lang="el-GR" dirty="0"/>
              <a:t>    Κίνητρα: Προβολή </a:t>
            </a:r>
            <a:r>
              <a:rPr lang="el-GR" dirty="0" err="1"/>
              <a:t>lifestyle</a:t>
            </a:r>
            <a:r>
              <a:rPr lang="el-GR" dirty="0"/>
              <a:t>, δημιουργία εικόνας «τέλειας ζωής».</a:t>
            </a:r>
          </a:p>
          <a:p>
            <a:endParaRPr lang="el-GR" dirty="0"/>
          </a:p>
          <a:p>
            <a:r>
              <a:rPr lang="el-GR" dirty="0"/>
              <a:t>    Συζήτηση: Η φωτογραφία μπορεί να είναι προσεκτικά στημένη και όχι αυθόρμητη· δεν δείχνει ότι ίσως ήταν ακριβό ή ότι δεν το απόλαυσαν πραγματικά.</a:t>
            </a:r>
          </a:p>
          <a:p>
            <a:endParaRPr lang="el-GR" dirty="0"/>
          </a:p>
          <a:p>
            <a:r>
              <a:rPr lang="el-GR" dirty="0"/>
              <a:t>Γυμναστήριο – </a:t>
            </a:r>
            <a:r>
              <a:rPr lang="el-GR" dirty="0" err="1"/>
              <a:t>Selfie</a:t>
            </a:r>
            <a:r>
              <a:rPr lang="el-GR" dirty="0"/>
              <a:t> μπροστά στον καθρέφτη</a:t>
            </a:r>
          </a:p>
          <a:p>
            <a:endParaRPr lang="el-GR" dirty="0"/>
          </a:p>
          <a:p>
            <a:r>
              <a:rPr lang="el-GR" dirty="0"/>
              <a:t>    Κίνητρα: Επίδειξη προσπάθειας ή καλής φυσικής κατάστασης, έμπνευση για άλλους.</a:t>
            </a:r>
          </a:p>
          <a:p>
            <a:endParaRPr lang="el-GR" dirty="0"/>
          </a:p>
          <a:p>
            <a:r>
              <a:rPr lang="el-GR" dirty="0"/>
              <a:t>    Συζήτηση: Δεν δείχνει την καθημερινή δυσκολία, μόνο μια «τέλεια» στιγμή. Μπορεί να υπάρχει πίεση να φαίνονται «</a:t>
            </a:r>
            <a:r>
              <a:rPr lang="el-GR" dirty="0" err="1"/>
              <a:t>fit</a:t>
            </a:r>
            <a:r>
              <a:rPr lang="el-GR" dirty="0"/>
              <a:t>».</a:t>
            </a:r>
            <a:endParaRPr lang="en-US" dirty="0"/>
          </a:p>
        </p:txBody>
      </p:sp>
      <p:sp>
        <p:nvSpPr>
          <p:cNvPr id="4" name="Slide Number Placeholder 3"/>
          <p:cNvSpPr>
            <a:spLocks noGrp="1"/>
          </p:cNvSpPr>
          <p:nvPr>
            <p:ph type="sldNum" sz="quarter" idx="5"/>
          </p:nvPr>
        </p:nvSpPr>
        <p:spPr/>
        <p:txBody>
          <a:bodyPr/>
          <a:lstStyle/>
          <a:p>
            <a:fld id="{F8D7C431-FDEB-4D29-A846-2653D6C807FF}" type="slidenum">
              <a:rPr lang="en-US" smtClean="0"/>
              <a:t>9</a:t>
            </a:fld>
            <a:endParaRPr lang="en-US"/>
          </a:p>
        </p:txBody>
      </p:sp>
    </p:spTree>
    <p:extLst>
      <p:ext uri="{BB962C8B-B14F-4D97-AF65-F5344CB8AC3E}">
        <p14:creationId xmlns:p14="http://schemas.microsoft.com/office/powerpoint/2010/main" val="5529903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rot="10800000">
            <a:off x="5328273" y="1018151"/>
            <a:ext cx="3854376" cy="4169174"/>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8285050" y="1895977"/>
            <a:ext cx="634691" cy="276848"/>
          </a:xfrm>
          <a:custGeom>
            <a:avLst/>
            <a:gdLst/>
            <a:ahLst/>
            <a:cxnLst/>
            <a:rect l="l" t="t" r="r" b="b"/>
            <a:pathLst>
              <a:path w="13870" h="6050" extrusionOk="0">
                <a:moveTo>
                  <a:pt x="7659" y="1"/>
                </a:moveTo>
                <a:cubicBezTo>
                  <a:pt x="6962" y="1"/>
                  <a:pt x="6283" y="396"/>
                  <a:pt x="6036" y="961"/>
                </a:cubicBezTo>
                <a:cubicBezTo>
                  <a:pt x="5741" y="676"/>
                  <a:pt x="5296" y="519"/>
                  <a:pt x="4859" y="519"/>
                </a:cubicBezTo>
                <a:cubicBezTo>
                  <a:pt x="4656" y="519"/>
                  <a:pt x="4454" y="553"/>
                  <a:pt x="4270" y="624"/>
                </a:cubicBezTo>
                <a:cubicBezTo>
                  <a:pt x="3677" y="849"/>
                  <a:pt x="3275" y="1427"/>
                  <a:pt x="3339" y="1973"/>
                </a:cubicBezTo>
                <a:cubicBezTo>
                  <a:pt x="3210" y="1923"/>
                  <a:pt x="3069" y="1900"/>
                  <a:pt x="2926" y="1900"/>
                </a:cubicBezTo>
                <a:cubicBezTo>
                  <a:pt x="2699" y="1900"/>
                  <a:pt x="2468" y="1960"/>
                  <a:pt x="2280" y="2069"/>
                </a:cubicBezTo>
                <a:cubicBezTo>
                  <a:pt x="1976" y="2262"/>
                  <a:pt x="1798" y="2583"/>
                  <a:pt x="1830" y="2904"/>
                </a:cubicBezTo>
                <a:cubicBezTo>
                  <a:pt x="1822" y="2903"/>
                  <a:pt x="1813" y="2903"/>
                  <a:pt x="1805" y="2903"/>
                </a:cubicBezTo>
                <a:cubicBezTo>
                  <a:pt x="1287" y="2903"/>
                  <a:pt x="854" y="3393"/>
                  <a:pt x="980" y="3835"/>
                </a:cubicBezTo>
                <a:cubicBezTo>
                  <a:pt x="467" y="3946"/>
                  <a:pt x="65" y="4380"/>
                  <a:pt x="17" y="4830"/>
                </a:cubicBezTo>
                <a:cubicBezTo>
                  <a:pt x="1" y="5166"/>
                  <a:pt x="146" y="5487"/>
                  <a:pt x="418" y="5729"/>
                </a:cubicBezTo>
                <a:cubicBezTo>
                  <a:pt x="531" y="5825"/>
                  <a:pt x="643" y="5873"/>
                  <a:pt x="756" y="5937"/>
                </a:cubicBezTo>
                <a:lnTo>
                  <a:pt x="13565" y="6050"/>
                </a:lnTo>
                <a:cubicBezTo>
                  <a:pt x="13741" y="5953"/>
                  <a:pt x="13805" y="5776"/>
                  <a:pt x="13837" y="5616"/>
                </a:cubicBezTo>
                <a:cubicBezTo>
                  <a:pt x="13869" y="5408"/>
                  <a:pt x="13837" y="5198"/>
                  <a:pt x="13741" y="5006"/>
                </a:cubicBezTo>
                <a:cubicBezTo>
                  <a:pt x="13580" y="4669"/>
                  <a:pt x="13212" y="4412"/>
                  <a:pt x="12810" y="4348"/>
                </a:cubicBezTo>
                <a:cubicBezTo>
                  <a:pt x="12970" y="3899"/>
                  <a:pt x="12842" y="3353"/>
                  <a:pt x="12457" y="3000"/>
                </a:cubicBezTo>
                <a:cubicBezTo>
                  <a:pt x="12153" y="2708"/>
                  <a:pt x="11710" y="2547"/>
                  <a:pt x="11268" y="2547"/>
                </a:cubicBezTo>
                <a:cubicBezTo>
                  <a:pt x="11150" y="2547"/>
                  <a:pt x="11031" y="2559"/>
                  <a:pt x="10916" y="2583"/>
                </a:cubicBezTo>
                <a:cubicBezTo>
                  <a:pt x="10948" y="2229"/>
                  <a:pt x="10787" y="1876"/>
                  <a:pt x="10498" y="1635"/>
                </a:cubicBezTo>
                <a:cubicBezTo>
                  <a:pt x="10251" y="1453"/>
                  <a:pt x="9930" y="1345"/>
                  <a:pt x="9603" y="1345"/>
                </a:cubicBezTo>
                <a:cubicBezTo>
                  <a:pt x="9527" y="1345"/>
                  <a:pt x="9451" y="1351"/>
                  <a:pt x="9375" y="1363"/>
                </a:cubicBezTo>
                <a:cubicBezTo>
                  <a:pt x="9310" y="689"/>
                  <a:pt x="8653" y="111"/>
                  <a:pt x="7883" y="14"/>
                </a:cubicBezTo>
                <a:cubicBezTo>
                  <a:pt x="7808" y="5"/>
                  <a:pt x="7734"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4500048">
            <a:off x="7188542" y="3466015"/>
            <a:ext cx="2362412" cy="1680276"/>
          </a:xfrm>
          <a:custGeom>
            <a:avLst/>
            <a:gdLst/>
            <a:ahLst/>
            <a:cxnLst/>
            <a:rect l="l" t="t" r="r" b="b"/>
            <a:pathLst>
              <a:path w="35204" h="25039" extrusionOk="0">
                <a:moveTo>
                  <a:pt x="0" y="0"/>
                </a:moveTo>
                <a:lnTo>
                  <a:pt x="0" y="212"/>
                </a:lnTo>
                <a:cubicBezTo>
                  <a:pt x="358" y="439"/>
                  <a:pt x="682" y="699"/>
                  <a:pt x="992" y="974"/>
                </a:cubicBezTo>
                <a:cubicBezTo>
                  <a:pt x="2291" y="2128"/>
                  <a:pt x="3167" y="3654"/>
                  <a:pt x="3947" y="5196"/>
                </a:cubicBezTo>
                <a:cubicBezTo>
                  <a:pt x="5376" y="8071"/>
                  <a:pt x="6658" y="11399"/>
                  <a:pt x="9695" y="12958"/>
                </a:cubicBezTo>
                <a:cubicBezTo>
                  <a:pt x="11245" y="13757"/>
                  <a:pt x="12921" y="14005"/>
                  <a:pt x="14622" y="14005"/>
                </a:cubicBezTo>
                <a:cubicBezTo>
                  <a:pt x="16378" y="14005"/>
                  <a:pt x="18161" y="13740"/>
                  <a:pt x="19860" y="13542"/>
                </a:cubicBezTo>
                <a:cubicBezTo>
                  <a:pt x="20872" y="13430"/>
                  <a:pt x="21897" y="13341"/>
                  <a:pt x="22923" y="13341"/>
                </a:cubicBezTo>
                <a:cubicBezTo>
                  <a:pt x="23822" y="13341"/>
                  <a:pt x="24720" y="13410"/>
                  <a:pt x="25608" y="13592"/>
                </a:cubicBezTo>
                <a:cubicBezTo>
                  <a:pt x="27182" y="13917"/>
                  <a:pt x="28693" y="14566"/>
                  <a:pt x="30025" y="15491"/>
                </a:cubicBezTo>
                <a:cubicBezTo>
                  <a:pt x="33125" y="17651"/>
                  <a:pt x="34977" y="21272"/>
                  <a:pt x="35009" y="25039"/>
                </a:cubicBezTo>
                <a:lnTo>
                  <a:pt x="35204" y="25039"/>
                </a:lnTo>
                <a:cubicBezTo>
                  <a:pt x="35171" y="21776"/>
                  <a:pt x="33792" y="18561"/>
                  <a:pt x="31372" y="16335"/>
                </a:cubicBezTo>
                <a:cubicBezTo>
                  <a:pt x="30187" y="15248"/>
                  <a:pt x="28791" y="14404"/>
                  <a:pt x="27280" y="13867"/>
                </a:cubicBezTo>
                <a:cubicBezTo>
                  <a:pt x="25856" y="13347"/>
                  <a:pt x="24386" y="13150"/>
                  <a:pt x="22890" y="13150"/>
                </a:cubicBezTo>
                <a:cubicBezTo>
                  <a:pt x="22611" y="13150"/>
                  <a:pt x="22332" y="13157"/>
                  <a:pt x="22051" y="13170"/>
                </a:cubicBezTo>
                <a:cubicBezTo>
                  <a:pt x="19607" y="13287"/>
                  <a:pt x="17106" y="13822"/>
                  <a:pt x="14647" y="13822"/>
                </a:cubicBezTo>
                <a:cubicBezTo>
                  <a:pt x="13381" y="13822"/>
                  <a:pt x="12127" y="13681"/>
                  <a:pt x="10897" y="13267"/>
                </a:cubicBezTo>
                <a:cubicBezTo>
                  <a:pt x="9208" y="12698"/>
                  <a:pt x="7859" y="11578"/>
                  <a:pt x="6837" y="10165"/>
                </a:cubicBezTo>
                <a:cubicBezTo>
                  <a:pt x="5813" y="8753"/>
                  <a:pt x="5099" y="7145"/>
                  <a:pt x="4337" y="5586"/>
                </a:cubicBezTo>
                <a:cubicBezTo>
                  <a:pt x="3492" y="3832"/>
                  <a:pt x="2550" y="2063"/>
                  <a:pt x="1056" y="764"/>
                </a:cubicBezTo>
                <a:cubicBezTo>
                  <a:pt x="715" y="487"/>
                  <a:pt x="374" y="22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3759119" y="3705235"/>
            <a:ext cx="1311032" cy="424824"/>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 name="Google Shape;13;p2"/>
          <p:cNvPicPr preferRelativeResize="0"/>
          <p:nvPr/>
        </p:nvPicPr>
        <p:blipFill rotWithShape="1">
          <a:blip r:embed="rId2">
            <a:alphaModFix/>
          </a:blip>
          <a:srcRect l="32308"/>
          <a:stretch/>
        </p:blipFill>
        <p:spPr>
          <a:xfrm>
            <a:off x="-89366" y="-213912"/>
            <a:ext cx="4764790" cy="5571324"/>
          </a:xfrm>
          <a:prstGeom prst="rect">
            <a:avLst/>
          </a:prstGeom>
          <a:noFill/>
          <a:ln>
            <a:noFill/>
          </a:ln>
        </p:spPr>
      </p:pic>
      <p:pic>
        <p:nvPicPr>
          <p:cNvPr id="14" name="Google Shape;14;p2"/>
          <p:cNvPicPr preferRelativeResize="0"/>
          <p:nvPr/>
        </p:nvPicPr>
        <p:blipFill rotWithShape="1">
          <a:blip r:embed="rId2">
            <a:alphaModFix/>
          </a:blip>
          <a:srcRect l="32308"/>
          <a:stretch/>
        </p:blipFill>
        <p:spPr>
          <a:xfrm>
            <a:off x="4705809" y="-213912"/>
            <a:ext cx="4764790" cy="5571324"/>
          </a:xfrm>
          <a:prstGeom prst="rect">
            <a:avLst/>
          </a:prstGeom>
          <a:noFill/>
          <a:ln>
            <a:noFill/>
          </a:ln>
        </p:spPr>
      </p:pic>
      <p:sp>
        <p:nvSpPr>
          <p:cNvPr id="15" name="Google Shape;15;p2"/>
          <p:cNvSpPr/>
          <p:nvPr/>
        </p:nvSpPr>
        <p:spPr>
          <a:xfrm>
            <a:off x="-89375" y="-35751"/>
            <a:ext cx="3590384" cy="3883553"/>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13099" y="629750"/>
            <a:ext cx="634691" cy="276848"/>
          </a:xfrm>
          <a:custGeom>
            <a:avLst/>
            <a:gdLst/>
            <a:ahLst/>
            <a:cxnLst/>
            <a:rect l="l" t="t" r="r" b="b"/>
            <a:pathLst>
              <a:path w="13870" h="6050" extrusionOk="0">
                <a:moveTo>
                  <a:pt x="7659" y="1"/>
                </a:moveTo>
                <a:cubicBezTo>
                  <a:pt x="6962" y="1"/>
                  <a:pt x="6283" y="396"/>
                  <a:pt x="6036" y="961"/>
                </a:cubicBezTo>
                <a:cubicBezTo>
                  <a:pt x="5741" y="676"/>
                  <a:pt x="5296" y="519"/>
                  <a:pt x="4859" y="519"/>
                </a:cubicBezTo>
                <a:cubicBezTo>
                  <a:pt x="4656" y="519"/>
                  <a:pt x="4454" y="553"/>
                  <a:pt x="4270" y="624"/>
                </a:cubicBezTo>
                <a:cubicBezTo>
                  <a:pt x="3677" y="849"/>
                  <a:pt x="3275" y="1427"/>
                  <a:pt x="3339" y="1973"/>
                </a:cubicBezTo>
                <a:cubicBezTo>
                  <a:pt x="3210" y="1923"/>
                  <a:pt x="3069" y="1900"/>
                  <a:pt x="2926" y="1900"/>
                </a:cubicBezTo>
                <a:cubicBezTo>
                  <a:pt x="2699" y="1900"/>
                  <a:pt x="2468" y="1960"/>
                  <a:pt x="2280" y="2069"/>
                </a:cubicBezTo>
                <a:cubicBezTo>
                  <a:pt x="1976" y="2262"/>
                  <a:pt x="1798" y="2583"/>
                  <a:pt x="1830" y="2904"/>
                </a:cubicBezTo>
                <a:cubicBezTo>
                  <a:pt x="1822" y="2903"/>
                  <a:pt x="1813" y="2903"/>
                  <a:pt x="1805" y="2903"/>
                </a:cubicBezTo>
                <a:cubicBezTo>
                  <a:pt x="1287" y="2903"/>
                  <a:pt x="854" y="3393"/>
                  <a:pt x="980" y="3835"/>
                </a:cubicBezTo>
                <a:cubicBezTo>
                  <a:pt x="467" y="3946"/>
                  <a:pt x="65" y="4380"/>
                  <a:pt x="17" y="4830"/>
                </a:cubicBezTo>
                <a:cubicBezTo>
                  <a:pt x="1" y="5166"/>
                  <a:pt x="146" y="5487"/>
                  <a:pt x="418" y="5729"/>
                </a:cubicBezTo>
                <a:cubicBezTo>
                  <a:pt x="531" y="5825"/>
                  <a:pt x="643" y="5873"/>
                  <a:pt x="756" y="5937"/>
                </a:cubicBezTo>
                <a:lnTo>
                  <a:pt x="13565" y="6050"/>
                </a:lnTo>
                <a:cubicBezTo>
                  <a:pt x="13741" y="5953"/>
                  <a:pt x="13805" y="5776"/>
                  <a:pt x="13837" y="5616"/>
                </a:cubicBezTo>
                <a:cubicBezTo>
                  <a:pt x="13869" y="5408"/>
                  <a:pt x="13837" y="5198"/>
                  <a:pt x="13741" y="5006"/>
                </a:cubicBezTo>
                <a:cubicBezTo>
                  <a:pt x="13580" y="4669"/>
                  <a:pt x="13212" y="4412"/>
                  <a:pt x="12810" y="4348"/>
                </a:cubicBezTo>
                <a:cubicBezTo>
                  <a:pt x="12970" y="3899"/>
                  <a:pt x="12842" y="3353"/>
                  <a:pt x="12457" y="3000"/>
                </a:cubicBezTo>
                <a:cubicBezTo>
                  <a:pt x="12153" y="2708"/>
                  <a:pt x="11710" y="2547"/>
                  <a:pt x="11268" y="2547"/>
                </a:cubicBezTo>
                <a:cubicBezTo>
                  <a:pt x="11150" y="2547"/>
                  <a:pt x="11031" y="2559"/>
                  <a:pt x="10916" y="2583"/>
                </a:cubicBezTo>
                <a:cubicBezTo>
                  <a:pt x="10948" y="2229"/>
                  <a:pt x="10787" y="1876"/>
                  <a:pt x="10498" y="1635"/>
                </a:cubicBezTo>
                <a:cubicBezTo>
                  <a:pt x="10251" y="1453"/>
                  <a:pt x="9930" y="1345"/>
                  <a:pt x="9603" y="1345"/>
                </a:cubicBezTo>
                <a:cubicBezTo>
                  <a:pt x="9527" y="1345"/>
                  <a:pt x="9451" y="1351"/>
                  <a:pt x="9375" y="1363"/>
                </a:cubicBezTo>
                <a:cubicBezTo>
                  <a:pt x="9310" y="689"/>
                  <a:pt x="8653" y="111"/>
                  <a:pt x="7883" y="14"/>
                </a:cubicBezTo>
                <a:cubicBezTo>
                  <a:pt x="7808" y="5"/>
                  <a:pt x="7734" y="1"/>
                  <a:pt x="7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577500" y="432341"/>
            <a:ext cx="660826" cy="214104"/>
          </a:xfrm>
          <a:custGeom>
            <a:avLst/>
            <a:gdLst/>
            <a:ahLst/>
            <a:cxnLst/>
            <a:rect l="l" t="t" r="r" b="b"/>
            <a:pathLst>
              <a:path w="7031" h="2278" extrusionOk="0">
                <a:moveTo>
                  <a:pt x="2903" y="0"/>
                </a:moveTo>
                <a:cubicBezTo>
                  <a:pt x="2697" y="0"/>
                  <a:pt x="2492" y="52"/>
                  <a:pt x="2312" y="158"/>
                </a:cubicBezTo>
                <a:cubicBezTo>
                  <a:pt x="1943" y="368"/>
                  <a:pt x="1718" y="785"/>
                  <a:pt x="1750" y="1202"/>
                </a:cubicBezTo>
                <a:cubicBezTo>
                  <a:pt x="1603" y="1054"/>
                  <a:pt x="1399" y="969"/>
                  <a:pt x="1195" y="969"/>
                </a:cubicBezTo>
                <a:cubicBezTo>
                  <a:pt x="1089" y="969"/>
                  <a:pt x="983" y="992"/>
                  <a:pt x="884" y="1042"/>
                </a:cubicBezTo>
                <a:cubicBezTo>
                  <a:pt x="595" y="1170"/>
                  <a:pt x="417" y="1491"/>
                  <a:pt x="466" y="1812"/>
                </a:cubicBezTo>
                <a:cubicBezTo>
                  <a:pt x="435" y="1804"/>
                  <a:pt x="403" y="1800"/>
                  <a:pt x="371" y="1800"/>
                </a:cubicBezTo>
                <a:cubicBezTo>
                  <a:pt x="271" y="1800"/>
                  <a:pt x="173" y="1839"/>
                  <a:pt x="113" y="1924"/>
                </a:cubicBezTo>
                <a:cubicBezTo>
                  <a:pt x="32" y="2020"/>
                  <a:pt x="0" y="2165"/>
                  <a:pt x="64" y="2277"/>
                </a:cubicBezTo>
                <a:lnTo>
                  <a:pt x="6983" y="2277"/>
                </a:lnTo>
                <a:cubicBezTo>
                  <a:pt x="7031" y="2020"/>
                  <a:pt x="6951" y="1731"/>
                  <a:pt x="6758" y="1555"/>
                </a:cubicBezTo>
                <a:cubicBezTo>
                  <a:pt x="6608" y="1417"/>
                  <a:pt x="6416" y="1345"/>
                  <a:pt x="6225" y="1345"/>
                </a:cubicBezTo>
                <a:cubicBezTo>
                  <a:pt x="6150" y="1345"/>
                  <a:pt x="6076" y="1356"/>
                  <a:pt x="6003" y="1378"/>
                </a:cubicBezTo>
                <a:cubicBezTo>
                  <a:pt x="6084" y="1089"/>
                  <a:pt x="5956" y="768"/>
                  <a:pt x="5714" y="608"/>
                </a:cubicBezTo>
                <a:cubicBezTo>
                  <a:pt x="5572" y="512"/>
                  <a:pt x="5401" y="468"/>
                  <a:pt x="5228" y="468"/>
                </a:cubicBezTo>
                <a:cubicBezTo>
                  <a:pt x="5110" y="468"/>
                  <a:pt x="4991" y="489"/>
                  <a:pt x="4880" y="528"/>
                </a:cubicBezTo>
                <a:cubicBezTo>
                  <a:pt x="4608" y="624"/>
                  <a:pt x="4383" y="832"/>
                  <a:pt x="4222" y="1089"/>
                </a:cubicBezTo>
                <a:cubicBezTo>
                  <a:pt x="4126" y="689"/>
                  <a:pt x="3853" y="319"/>
                  <a:pt x="3484" y="143"/>
                </a:cubicBezTo>
                <a:cubicBezTo>
                  <a:pt x="3303" y="48"/>
                  <a:pt x="3102" y="0"/>
                  <a:pt x="2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txBox="1">
            <a:spLocks noGrp="1"/>
          </p:cNvSpPr>
          <p:nvPr>
            <p:ph type="ctrTitle"/>
          </p:nvPr>
        </p:nvSpPr>
        <p:spPr>
          <a:xfrm>
            <a:off x="713100" y="1355725"/>
            <a:ext cx="3992700" cy="16803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Clr>
                <a:srgbClr val="191919"/>
              </a:buClr>
              <a:buSzPts val="5200"/>
              <a:buNone/>
              <a:defRPr sz="4500">
                <a:solidFill>
                  <a:schemeClr val="accent3"/>
                </a:solidFill>
                <a:latin typeface="Darker Grotesque ExtraBold"/>
                <a:ea typeface="Darker Grotesque ExtraBold"/>
                <a:cs typeface="Darker Grotesque ExtraBold"/>
                <a:sym typeface="Darker Grotesque ExtraBold"/>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9" name="Google Shape;19;p2"/>
          <p:cNvSpPr/>
          <p:nvPr/>
        </p:nvSpPr>
        <p:spPr>
          <a:xfrm rot="4500022">
            <a:off x="1989931" y="3774492"/>
            <a:ext cx="3272681" cy="3695042"/>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260549" y="4276750"/>
            <a:ext cx="634691" cy="276848"/>
          </a:xfrm>
          <a:custGeom>
            <a:avLst/>
            <a:gdLst/>
            <a:ahLst/>
            <a:cxnLst/>
            <a:rect l="l" t="t" r="r" b="b"/>
            <a:pathLst>
              <a:path w="13870" h="6050" extrusionOk="0">
                <a:moveTo>
                  <a:pt x="7659" y="1"/>
                </a:moveTo>
                <a:cubicBezTo>
                  <a:pt x="6962" y="1"/>
                  <a:pt x="6283" y="396"/>
                  <a:pt x="6036" y="961"/>
                </a:cubicBezTo>
                <a:cubicBezTo>
                  <a:pt x="5741" y="676"/>
                  <a:pt x="5296" y="519"/>
                  <a:pt x="4859" y="519"/>
                </a:cubicBezTo>
                <a:cubicBezTo>
                  <a:pt x="4656" y="519"/>
                  <a:pt x="4454" y="553"/>
                  <a:pt x="4270" y="624"/>
                </a:cubicBezTo>
                <a:cubicBezTo>
                  <a:pt x="3677" y="849"/>
                  <a:pt x="3275" y="1427"/>
                  <a:pt x="3339" y="1973"/>
                </a:cubicBezTo>
                <a:cubicBezTo>
                  <a:pt x="3210" y="1923"/>
                  <a:pt x="3069" y="1900"/>
                  <a:pt x="2926" y="1900"/>
                </a:cubicBezTo>
                <a:cubicBezTo>
                  <a:pt x="2699" y="1900"/>
                  <a:pt x="2468" y="1960"/>
                  <a:pt x="2280" y="2069"/>
                </a:cubicBezTo>
                <a:cubicBezTo>
                  <a:pt x="1976" y="2262"/>
                  <a:pt x="1798" y="2583"/>
                  <a:pt x="1830" y="2904"/>
                </a:cubicBezTo>
                <a:cubicBezTo>
                  <a:pt x="1822" y="2903"/>
                  <a:pt x="1813" y="2903"/>
                  <a:pt x="1805" y="2903"/>
                </a:cubicBezTo>
                <a:cubicBezTo>
                  <a:pt x="1287" y="2903"/>
                  <a:pt x="854" y="3393"/>
                  <a:pt x="980" y="3835"/>
                </a:cubicBezTo>
                <a:cubicBezTo>
                  <a:pt x="467" y="3946"/>
                  <a:pt x="65" y="4380"/>
                  <a:pt x="17" y="4830"/>
                </a:cubicBezTo>
                <a:cubicBezTo>
                  <a:pt x="1" y="5166"/>
                  <a:pt x="146" y="5487"/>
                  <a:pt x="418" y="5729"/>
                </a:cubicBezTo>
                <a:cubicBezTo>
                  <a:pt x="531" y="5825"/>
                  <a:pt x="643" y="5873"/>
                  <a:pt x="756" y="5937"/>
                </a:cubicBezTo>
                <a:lnTo>
                  <a:pt x="13565" y="6050"/>
                </a:lnTo>
                <a:cubicBezTo>
                  <a:pt x="13741" y="5953"/>
                  <a:pt x="13805" y="5776"/>
                  <a:pt x="13837" y="5616"/>
                </a:cubicBezTo>
                <a:cubicBezTo>
                  <a:pt x="13869" y="5408"/>
                  <a:pt x="13837" y="5198"/>
                  <a:pt x="13741" y="5006"/>
                </a:cubicBezTo>
                <a:cubicBezTo>
                  <a:pt x="13580" y="4669"/>
                  <a:pt x="13212" y="4412"/>
                  <a:pt x="12810" y="4348"/>
                </a:cubicBezTo>
                <a:cubicBezTo>
                  <a:pt x="12970" y="3899"/>
                  <a:pt x="12842" y="3353"/>
                  <a:pt x="12457" y="3000"/>
                </a:cubicBezTo>
                <a:cubicBezTo>
                  <a:pt x="12153" y="2708"/>
                  <a:pt x="11710" y="2547"/>
                  <a:pt x="11268" y="2547"/>
                </a:cubicBezTo>
                <a:cubicBezTo>
                  <a:pt x="11150" y="2547"/>
                  <a:pt x="11031" y="2559"/>
                  <a:pt x="10916" y="2583"/>
                </a:cubicBezTo>
                <a:cubicBezTo>
                  <a:pt x="10948" y="2229"/>
                  <a:pt x="10787" y="1876"/>
                  <a:pt x="10498" y="1635"/>
                </a:cubicBezTo>
                <a:cubicBezTo>
                  <a:pt x="10251" y="1453"/>
                  <a:pt x="9930" y="1345"/>
                  <a:pt x="9603" y="1345"/>
                </a:cubicBezTo>
                <a:cubicBezTo>
                  <a:pt x="9527" y="1345"/>
                  <a:pt x="9451" y="1351"/>
                  <a:pt x="9375" y="1363"/>
                </a:cubicBezTo>
                <a:cubicBezTo>
                  <a:pt x="9310" y="689"/>
                  <a:pt x="8653" y="111"/>
                  <a:pt x="7883" y="14"/>
                </a:cubicBezTo>
                <a:cubicBezTo>
                  <a:pt x="7808" y="5"/>
                  <a:pt x="7734" y="1"/>
                  <a:pt x="7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74571" y="3563250"/>
            <a:ext cx="2362452" cy="1680305"/>
          </a:xfrm>
          <a:custGeom>
            <a:avLst/>
            <a:gdLst/>
            <a:ahLst/>
            <a:cxnLst/>
            <a:rect l="l" t="t" r="r" b="b"/>
            <a:pathLst>
              <a:path w="35204" h="25039" extrusionOk="0">
                <a:moveTo>
                  <a:pt x="0" y="0"/>
                </a:moveTo>
                <a:lnTo>
                  <a:pt x="0" y="212"/>
                </a:lnTo>
                <a:cubicBezTo>
                  <a:pt x="358" y="439"/>
                  <a:pt x="682" y="699"/>
                  <a:pt x="992" y="974"/>
                </a:cubicBezTo>
                <a:cubicBezTo>
                  <a:pt x="2291" y="2128"/>
                  <a:pt x="3167" y="3654"/>
                  <a:pt x="3947" y="5196"/>
                </a:cubicBezTo>
                <a:cubicBezTo>
                  <a:pt x="5376" y="8071"/>
                  <a:pt x="6658" y="11399"/>
                  <a:pt x="9695" y="12958"/>
                </a:cubicBezTo>
                <a:cubicBezTo>
                  <a:pt x="11245" y="13757"/>
                  <a:pt x="12921" y="14005"/>
                  <a:pt x="14622" y="14005"/>
                </a:cubicBezTo>
                <a:cubicBezTo>
                  <a:pt x="16378" y="14005"/>
                  <a:pt x="18161" y="13740"/>
                  <a:pt x="19860" y="13542"/>
                </a:cubicBezTo>
                <a:cubicBezTo>
                  <a:pt x="20872" y="13430"/>
                  <a:pt x="21897" y="13341"/>
                  <a:pt x="22923" y="13341"/>
                </a:cubicBezTo>
                <a:cubicBezTo>
                  <a:pt x="23822" y="13341"/>
                  <a:pt x="24720" y="13410"/>
                  <a:pt x="25608" y="13592"/>
                </a:cubicBezTo>
                <a:cubicBezTo>
                  <a:pt x="27182" y="13917"/>
                  <a:pt x="28693" y="14566"/>
                  <a:pt x="30025" y="15491"/>
                </a:cubicBezTo>
                <a:cubicBezTo>
                  <a:pt x="33125" y="17651"/>
                  <a:pt x="34977" y="21272"/>
                  <a:pt x="35009" y="25039"/>
                </a:cubicBezTo>
                <a:lnTo>
                  <a:pt x="35204" y="25039"/>
                </a:lnTo>
                <a:cubicBezTo>
                  <a:pt x="35171" y="21776"/>
                  <a:pt x="33792" y="18561"/>
                  <a:pt x="31372" y="16335"/>
                </a:cubicBezTo>
                <a:cubicBezTo>
                  <a:pt x="30187" y="15248"/>
                  <a:pt x="28791" y="14404"/>
                  <a:pt x="27280" y="13867"/>
                </a:cubicBezTo>
                <a:cubicBezTo>
                  <a:pt x="25856" y="13347"/>
                  <a:pt x="24386" y="13150"/>
                  <a:pt x="22890" y="13150"/>
                </a:cubicBezTo>
                <a:cubicBezTo>
                  <a:pt x="22611" y="13150"/>
                  <a:pt x="22332" y="13157"/>
                  <a:pt x="22051" y="13170"/>
                </a:cubicBezTo>
                <a:cubicBezTo>
                  <a:pt x="19607" y="13287"/>
                  <a:pt x="17106" y="13822"/>
                  <a:pt x="14647" y="13822"/>
                </a:cubicBezTo>
                <a:cubicBezTo>
                  <a:pt x="13381" y="13822"/>
                  <a:pt x="12127" y="13681"/>
                  <a:pt x="10897" y="13267"/>
                </a:cubicBezTo>
                <a:cubicBezTo>
                  <a:pt x="9208" y="12698"/>
                  <a:pt x="7859" y="11578"/>
                  <a:pt x="6837" y="10165"/>
                </a:cubicBezTo>
                <a:cubicBezTo>
                  <a:pt x="5813" y="8753"/>
                  <a:pt x="5099" y="7145"/>
                  <a:pt x="4337" y="5586"/>
                </a:cubicBezTo>
                <a:cubicBezTo>
                  <a:pt x="3492" y="3832"/>
                  <a:pt x="2550" y="2063"/>
                  <a:pt x="1056" y="764"/>
                </a:cubicBezTo>
                <a:cubicBezTo>
                  <a:pt x="715" y="487"/>
                  <a:pt x="374" y="22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880425" y="-567233"/>
            <a:ext cx="5024565" cy="1856650"/>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053335" y="394187"/>
            <a:ext cx="894761" cy="290421"/>
          </a:xfrm>
          <a:custGeom>
            <a:avLst/>
            <a:gdLst/>
            <a:ahLst/>
            <a:cxnLst/>
            <a:rect l="l" t="t" r="r" b="b"/>
            <a:pathLst>
              <a:path w="9520" h="3090" extrusionOk="0">
                <a:moveTo>
                  <a:pt x="3949" y="1"/>
                </a:moveTo>
                <a:cubicBezTo>
                  <a:pt x="3657" y="1"/>
                  <a:pt x="3366" y="73"/>
                  <a:pt x="3114" y="216"/>
                </a:cubicBezTo>
                <a:cubicBezTo>
                  <a:pt x="2633" y="504"/>
                  <a:pt x="2328" y="1067"/>
                  <a:pt x="2360" y="1613"/>
                </a:cubicBezTo>
                <a:cubicBezTo>
                  <a:pt x="2173" y="1414"/>
                  <a:pt x="1897" y="1311"/>
                  <a:pt x="1622" y="1311"/>
                </a:cubicBezTo>
                <a:cubicBezTo>
                  <a:pt x="1473" y="1311"/>
                  <a:pt x="1323" y="1342"/>
                  <a:pt x="1188" y="1403"/>
                </a:cubicBezTo>
                <a:cubicBezTo>
                  <a:pt x="803" y="1596"/>
                  <a:pt x="563" y="2030"/>
                  <a:pt x="610" y="2447"/>
                </a:cubicBezTo>
                <a:cubicBezTo>
                  <a:pt x="574" y="2436"/>
                  <a:pt x="535" y="2431"/>
                  <a:pt x="497" y="2431"/>
                </a:cubicBezTo>
                <a:cubicBezTo>
                  <a:pt x="366" y="2431"/>
                  <a:pt x="232" y="2492"/>
                  <a:pt x="145" y="2591"/>
                </a:cubicBezTo>
                <a:cubicBezTo>
                  <a:pt x="32" y="2736"/>
                  <a:pt x="0" y="2929"/>
                  <a:pt x="81" y="3089"/>
                </a:cubicBezTo>
                <a:lnTo>
                  <a:pt x="9438" y="3089"/>
                </a:lnTo>
                <a:cubicBezTo>
                  <a:pt x="9519" y="2736"/>
                  <a:pt x="9391" y="2351"/>
                  <a:pt x="9134" y="2094"/>
                </a:cubicBezTo>
                <a:cubicBezTo>
                  <a:pt x="8950" y="1921"/>
                  <a:pt x="8691" y="1822"/>
                  <a:pt x="8428" y="1822"/>
                </a:cubicBezTo>
                <a:cubicBezTo>
                  <a:pt x="8325" y="1822"/>
                  <a:pt x="8222" y="1838"/>
                  <a:pt x="8122" y="1869"/>
                </a:cubicBezTo>
                <a:cubicBezTo>
                  <a:pt x="8235" y="1484"/>
                  <a:pt x="8058" y="1050"/>
                  <a:pt x="7737" y="825"/>
                </a:cubicBezTo>
                <a:cubicBezTo>
                  <a:pt x="7538" y="693"/>
                  <a:pt x="7305" y="633"/>
                  <a:pt x="7071" y="633"/>
                </a:cubicBezTo>
                <a:cubicBezTo>
                  <a:pt x="6910" y="633"/>
                  <a:pt x="6748" y="661"/>
                  <a:pt x="6598" y="714"/>
                </a:cubicBezTo>
                <a:cubicBezTo>
                  <a:pt x="6228" y="858"/>
                  <a:pt x="5924" y="1131"/>
                  <a:pt x="5714" y="1468"/>
                </a:cubicBezTo>
                <a:cubicBezTo>
                  <a:pt x="5586" y="922"/>
                  <a:pt x="5217" y="440"/>
                  <a:pt x="4719" y="183"/>
                </a:cubicBezTo>
                <a:cubicBezTo>
                  <a:pt x="4482" y="61"/>
                  <a:pt x="4216" y="1"/>
                  <a:pt x="394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txBox="1">
            <a:spLocks noGrp="1"/>
          </p:cNvSpPr>
          <p:nvPr>
            <p:ph type="subTitle" idx="1"/>
          </p:nvPr>
        </p:nvSpPr>
        <p:spPr>
          <a:xfrm>
            <a:off x="713100" y="3008078"/>
            <a:ext cx="3992700" cy="581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3000">
                <a:solidFill>
                  <a:schemeClr val="accent5"/>
                </a:solidFill>
                <a:latin typeface="Jost Medium"/>
                <a:ea typeface="Jost Medium"/>
                <a:cs typeface="Jost Medium"/>
                <a:sym typeface="Jost Medium"/>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0"/>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1">
    <p:bg>
      <p:bgPr>
        <a:solidFill>
          <a:schemeClr val="dk1"/>
        </a:solidFill>
        <a:effectLst/>
      </p:bgPr>
    </p:bg>
    <p:spTree>
      <p:nvGrpSpPr>
        <p:cNvPr id="1" name="Shape 202"/>
        <p:cNvGrpSpPr/>
        <p:nvPr/>
      </p:nvGrpSpPr>
      <p:grpSpPr>
        <a:xfrm>
          <a:off x="0" y="0"/>
          <a:ext cx="0" cy="0"/>
          <a:chOff x="0" y="0"/>
          <a:chExt cx="0" cy="0"/>
        </a:xfrm>
      </p:grpSpPr>
      <p:sp>
        <p:nvSpPr>
          <p:cNvPr id="203" name="Google Shape;203;p14"/>
          <p:cNvSpPr/>
          <p:nvPr/>
        </p:nvSpPr>
        <p:spPr>
          <a:xfrm rot="10799901" flipH="1">
            <a:off x="2580008" y="192890"/>
            <a:ext cx="8068892" cy="5171719"/>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4" name="Google Shape;204;p14"/>
          <p:cNvPicPr preferRelativeResize="0"/>
          <p:nvPr/>
        </p:nvPicPr>
        <p:blipFill rotWithShape="1">
          <a:blip r:embed="rId2">
            <a:alphaModFix/>
          </a:blip>
          <a:srcRect l="32308"/>
          <a:stretch/>
        </p:blipFill>
        <p:spPr>
          <a:xfrm>
            <a:off x="-110191" y="-327775"/>
            <a:ext cx="4764790" cy="5571324"/>
          </a:xfrm>
          <a:prstGeom prst="rect">
            <a:avLst/>
          </a:prstGeom>
          <a:noFill/>
          <a:ln>
            <a:noFill/>
          </a:ln>
        </p:spPr>
      </p:pic>
      <p:pic>
        <p:nvPicPr>
          <p:cNvPr id="205" name="Google Shape;205;p14"/>
          <p:cNvPicPr preferRelativeResize="0"/>
          <p:nvPr/>
        </p:nvPicPr>
        <p:blipFill rotWithShape="1">
          <a:blip r:embed="rId2">
            <a:alphaModFix/>
          </a:blip>
          <a:srcRect l="32308"/>
          <a:stretch/>
        </p:blipFill>
        <p:spPr>
          <a:xfrm>
            <a:off x="4582171" y="-327775"/>
            <a:ext cx="4764790" cy="5571324"/>
          </a:xfrm>
          <a:prstGeom prst="rect">
            <a:avLst/>
          </a:prstGeom>
          <a:noFill/>
          <a:ln>
            <a:noFill/>
          </a:ln>
        </p:spPr>
      </p:pic>
      <p:sp>
        <p:nvSpPr>
          <p:cNvPr id="206" name="Google Shape;206;p14"/>
          <p:cNvSpPr/>
          <p:nvPr/>
        </p:nvSpPr>
        <p:spPr>
          <a:xfrm>
            <a:off x="19425" y="0"/>
            <a:ext cx="3223816" cy="3487053"/>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4"/>
          <p:cNvSpPr/>
          <p:nvPr/>
        </p:nvSpPr>
        <p:spPr>
          <a:xfrm>
            <a:off x="5861800" y="-746400"/>
            <a:ext cx="1138810" cy="1285792"/>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4"/>
          <p:cNvSpPr/>
          <p:nvPr/>
        </p:nvSpPr>
        <p:spPr>
          <a:xfrm>
            <a:off x="-425700" y="4192925"/>
            <a:ext cx="1138810" cy="1285792"/>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4"/>
          <p:cNvSpPr/>
          <p:nvPr/>
        </p:nvSpPr>
        <p:spPr>
          <a:xfrm>
            <a:off x="6527499" y="2029750"/>
            <a:ext cx="634691" cy="276848"/>
          </a:xfrm>
          <a:custGeom>
            <a:avLst/>
            <a:gdLst/>
            <a:ahLst/>
            <a:cxnLst/>
            <a:rect l="l" t="t" r="r" b="b"/>
            <a:pathLst>
              <a:path w="13870" h="6050" extrusionOk="0">
                <a:moveTo>
                  <a:pt x="7659" y="1"/>
                </a:moveTo>
                <a:cubicBezTo>
                  <a:pt x="6962" y="1"/>
                  <a:pt x="6283" y="396"/>
                  <a:pt x="6036" y="961"/>
                </a:cubicBezTo>
                <a:cubicBezTo>
                  <a:pt x="5741" y="676"/>
                  <a:pt x="5296" y="519"/>
                  <a:pt x="4859" y="519"/>
                </a:cubicBezTo>
                <a:cubicBezTo>
                  <a:pt x="4656" y="519"/>
                  <a:pt x="4454" y="553"/>
                  <a:pt x="4270" y="624"/>
                </a:cubicBezTo>
                <a:cubicBezTo>
                  <a:pt x="3677" y="849"/>
                  <a:pt x="3275" y="1427"/>
                  <a:pt x="3339" y="1973"/>
                </a:cubicBezTo>
                <a:cubicBezTo>
                  <a:pt x="3210" y="1923"/>
                  <a:pt x="3069" y="1900"/>
                  <a:pt x="2926" y="1900"/>
                </a:cubicBezTo>
                <a:cubicBezTo>
                  <a:pt x="2699" y="1900"/>
                  <a:pt x="2468" y="1960"/>
                  <a:pt x="2280" y="2069"/>
                </a:cubicBezTo>
                <a:cubicBezTo>
                  <a:pt x="1976" y="2262"/>
                  <a:pt x="1798" y="2583"/>
                  <a:pt x="1830" y="2904"/>
                </a:cubicBezTo>
                <a:cubicBezTo>
                  <a:pt x="1822" y="2903"/>
                  <a:pt x="1813" y="2903"/>
                  <a:pt x="1805" y="2903"/>
                </a:cubicBezTo>
                <a:cubicBezTo>
                  <a:pt x="1287" y="2903"/>
                  <a:pt x="854" y="3393"/>
                  <a:pt x="980" y="3835"/>
                </a:cubicBezTo>
                <a:cubicBezTo>
                  <a:pt x="467" y="3946"/>
                  <a:pt x="65" y="4380"/>
                  <a:pt x="17" y="4830"/>
                </a:cubicBezTo>
                <a:cubicBezTo>
                  <a:pt x="1" y="5166"/>
                  <a:pt x="146" y="5487"/>
                  <a:pt x="418" y="5729"/>
                </a:cubicBezTo>
                <a:cubicBezTo>
                  <a:pt x="531" y="5825"/>
                  <a:pt x="643" y="5873"/>
                  <a:pt x="756" y="5937"/>
                </a:cubicBezTo>
                <a:lnTo>
                  <a:pt x="13565" y="6050"/>
                </a:lnTo>
                <a:cubicBezTo>
                  <a:pt x="13741" y="5953"/>
                  <a:pt x="13805" y="5776"/>
                  <a:pt x="13837" y="5616"/>
                </a:cubicBezTo>
                <a:cubicBezTo>
                  <a:pt x="13869" y="5408"/>
                  <a:pt x="13837" y="5198"/>
                  <a:pt x="13741" y="5006"/>
                </a:cubicBezTo>
                <a:cubicBezTo>
                  <a:pt x="13580" y="4669"/>
                  <a:pt x="13212" y="4412"/>
                  <a:pt x="12810" y="4348"/>
                </a:cubicBezTo>
                <a:cubicBezTo>
                  <a:pt x="12970" y="3899"/>
                  <a:pt x="12842" y="3353"/>
                  <a:pt x="12457" y="3000"/>
                </a:cubicBezTo>
                <a:cubicBezTo>
                  <a:pt x="12153" y="2708"/>
                  <a:pt x="11710" y="2547"/>
                  <a:pt x="11268" y="2547"/>
                </a:cubicBezTo>
                <a:cubicBezTo>
                  <a:pt x="11150" y="2547"/>
                  <a:pt x="11031" y="2559"/>
                  <a:pt x="10916" y="2583"/>
                </a:cubicBezTo>
                <a:cubicBezTo>
                  <a:pt x="10948" y="2229"/>
                  <a:pt x="10787" y="1876"/>
                  <a:pt x="10498" y="1635"/>
                </a:cubicBezTo>
                <a:cubicBezTo>
                  <a:pt x="10251" y="1453"/>
                  <a:pt x="9930" y="1345"/>
                  <a:pt x="9603" y="1345"/>
                </a:cubicBezTo>
                <a:cubicBezTo>
                  <a:pt x="9527" y="1345"/>
                  <a:pt x="9451" y="1351"/>
                  <a:pt x="9375" y="1363"/>
                </a:cubicBezTo>
                <a:cubicBezTo>
                  <a:pt x="9310" y="689"/>
                  <a:pt x="8653" y="111"/>
                  <a:pt x="7883" y="14"/>
                </a:cubicBezTo>
                <a:cubicBezTo>
                  <a:pt x="7808" y="5"/>
                  <a:pt x="7734" y="1"/>
                  <a:pt x="7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4"/>
          <p:cNvSpPr/>
          <p:nvPr/>
        </p:nvSpPr>
        <p:spPr>
          <a:xfrm>
            <a:off x="7026069" y="1458235"/>
            <a:ext cx="1311032" cy="424823"/>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4"/>
          <p:cNvSpPr/>
          <p:nvPr/>
        </p:nvSpPr>
        <p:spPr>
          <a:xfrm>
            <a:off x="-597931" y="764285"/>
            <a:ext cx="1311032" cy="424823"/>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4"/>
          <p:cNvSpPr/>
          <p:nvPr/>
        </p:nvSpPr>
        <p:spPr>
          <a:xfrm>
            <a:off x="4187194" y="4192935"/>
            <a:ext cx="1311032" cy="424824"/>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4"/>
          <p:cNvSpPr txBox="1">
            <a:spLocks noGrp="1"/>
          </p:cNvSpPr>
          <p:nvPr>
            <p:ph type="title"/>
          </p:nvPr>
        </p:nvSpPr>
        <p:spPr>
          <a:xfrm>
            <a:off x="713100" y="1189100"/>
            <a:ext cx="4864500" cy="1964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14000">
                <a:solidFill>
                  <a:schemeClr val="accent5"/>
                </a:solidFill>
                <a:latin typeface="Darker Grotesque ExtraBold"/>
                <a:ea typeface="Darker Grotesque ExtraBold"/>
                <a:cs typeface="Darker Grotesque ExtraBold"/>
                <a:sym typeface="Darker Grotesque Extra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14" name="Google Shape;214;p14"/>
          <p:cNvSpPr txBox="1">
            <a:spLocks noGrp="1"/>
          </p:cNvSpPr>
          <p:nvPr>
            <p:ph type="subTitle" idx="1"/>
          </p:nvPr>
        </p:nvSpPr>
        <p:spPr>
          <a:xfrm>
            <a:off x="713100" y="2966150"/>
            <a:ext cx="4520400" cy="59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lt1"/>
                </a:solidFill>
                <a:latin typeface="Jost Medium"/>
                <a:ea typeface="Jost Medium"/>
                <a:cs typeface="Jost Medium"/>
                <a:sym typeface="Jost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3">
  <p:cSld name="CUSTOM_4_1">
    <p:spTree>
      <p:nvGrpSpPr>
        <p:cNvPr id="1" name="Shape 257"/>
        <p:cNvGrpSpPr/>
        <p:nvPr/>
      </p:nvGrpSpPr>
      <p:grpSpPr>
        <a:xfrm>
          <a:off x="0" y="0"/>
          <a:ext cx="0" cy="0"/>
          <a:chOff x="0" y="0"/>
          <a:chExt cx="0" cy="0"/>
        </a:xfrm>
      </p:grpSpPr>
      <p:sp>
        <p:nvSpPr>
          <p:cNvPr id="258" name="Google Shape;258;p18"/>
          <p:cNvSpPr txBox="1">
            <a:spLocks noGrp="1"/>
          </p:cNvSpPr>
          <p:nvPr>
            <p:ph type="title"/>
          </p:nvPr>
        </p:nvSpPr>
        <p:spPr>
          <a:xfrm>
            <a:off x="5026675" y="1674105"/>
            <a:ext cx="3404100" cy="572700"/>
          </a:xfrm>
          <a:prstGeom prst="rect">
            <a:avLst/>
          </a:prstGeom>
        </p:spPr>
        <p:txBody>
          <a:bodyPr spcFirstLastPara="1" wrap="square" lIns="91425" tIns="91425" rIns="91425" bIns="91425" anchor="ctr" anchorCtr="0">
            <a:noAutofit/>
          </a:bodyPr>
          <a:lstStyle>
            <a:lvl1pPr lvl="0" algn="r" rtl="0">
              <a:lnSpc>
                <a:spcPct val="70000"/>
              </a:lnSpc>
              <a:spcBef>
                <a:spcPts val="0"/>
              </a:spcBef>
              <a:spcAft>
                <a:spcPts val="0"/>
              </a:spcAft>
              <a:buSzPts val="3500"/>
              <a:buNone/>
              <a:defRPr sz="4800">
                <a:latin typeface="Darker Grotesque ExtraBold"/>
                <a:ea typeface="Darker Grotesque ExtraBold"/>
                <a:cs typeface="Darker Grotesque ExtraBold"/>
                <a:sym typeface="Darker Grotesque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9" name="Google Shape;259;p18"/>
          <p:cNvSpPr txBox="1">
            <a:spLocks noGrp="1"/>
          </p:cNvSpPr>
          <p:nvPr>
            <p:ph type="subTitle" idx="1"/>
          </p:nvPr>
        </p:nvSpPr>
        <p:spPr>
          <a:xfrm>
            <a:off x="5495100" y="2234179"/>
            <a:ext cx="2935800" cy="1304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latin typeface="Jost Medium"/>
                <a:ea typeface="Jost Medium"/>
                <a:cs typeface="Jost Medium"/>
                <a:sym typeface="Jost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260" name="Google Shape;260;p18"/>
          <p:cNvSpPr/>
          <p:nvPr/>
        </p:nvSpPr>
        <p:spPr>
          <a:xfrm rot="7142154">
            <a:off x="-457704" y="2593421"/>
            <a:ext cx="3561744" cy="4021334"/>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8"/>
          <p:cNvSpPr/>
          <p:nvPr/>
        </p:nvSpPr>
        <p:spPr>
          <a:xfrm rot="-5400000">
            <a:off x="-1586827" y="-938748"/>
            <a:ext cx="4312068" cy="1527459"/>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8"/>
          <p:cNvSpPr/>
          <p:nvPr/>
        </p:nvSpPr>
        <p:spPr>
          <a:xfrm rot="5400000">
            <a:off x="6984345" y="-172877"/>
            <a:ext cx="2367778" cy="2561117"/>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3" name="Google Shape;263;p18"/>
          <p:cNvGrpSpPr/>
          <p:nvPr/>
        </p:nvGrpSpPr>
        <p:grpSpPr>
          <a:xfrm rot="-5400000">
            <a:off x="5853825" y="2204260"/>
            <a:ext cx="2121548" cy="5324927"/>
            <a:chOff x="271354" y="675517"/>
            <a:chExt cx="909092" cy="2281655"/>
          </a:xfrm>
        </p:grpSpPr>
        <p:sp>
          <p:nvSpPr>
            <p:cNvPr id="264" name="Google Shape;264;p18"/>
            <p:cNvSpPr/>
            <p:nvPr/>
          </p:nvSpPr>
          <p:spPr>
            <a:xfrm rot="-1952939">
              <a:off x="390964" y="734604"/>
              <a:ext cx="382011" cy="556154"/>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8"/>
            <p:cNvSpPr/>
            <p:nvPr/>
          </p:nvSpPr>
          <p:spPr>
            <a:xfrm rot="-523175">
              <a:off x="518776" y="1639935"/>
              <a:ext cx="567806" cy="1281604"/>
            </a:xfrm>
            <a:custGeom>
              <a:avLst/>
              <a:gdLst/>
              <a:ahLst/>
              <a:cxnLst/>
              <a:rect l="l" t="t" r="r" b="b"/>
              <a:pathLst>
                <a:path w="18237" h="41163" extrusionOk="0">
                  <a:moveTo>
                    <a:pt x="2129" y="1"/>
                  </a:moveTo>
                  <a:cubicBezTo>
                    <a:pt x="1462" y="1"/>
                    <a:pt x="797" y="114"/>
                    <a:pt x="131" y="358"/>
                  </a:cubicBezTo>
                  <a:cubicBezTo>
                    <a:pt x="1" y="406"/>
                    <a:pt x="50" y="601"/>
                    <a:pt x="163" y="601"/>
                  </a:cubicBezTo>
                  <a:lnTo>
                    <a:pt x="196" y="601"/>
                  </a:lnTo>
                  <a:cubicBezTo>
                    <a:pt x="830" y="358"/>
                    <a:pt x="1479" y="244"/>
                    <a:pt x="2112" y="244"/>
                  </a:cubicBezTo>
                  <a:cubicBezTo>
                    <a:pt x="4434" y="244"/>
                    <a:pt x="6691" y="1672"/>
                    <a:pt x="7957" y="3605"/>
                  </a:cubicBezTo>
                  <a:cubicBezTo>
                    <a:pt x="9858" y="6528"/>
                    <a:pt x="9906" y="10213"/>
                    <a:pt x="9549" y="13575"/>
                  </a:cubicBezTo>
                  <a:cubicBezTo>
                    <a:pt x="9176" y="17083"/>
                    <a:pt x="8412" y="20623"/>
                    <a:pt x="8949" y="24162"/>
                  </a:cubicBezTo>
                  <a:cubicBezTo>
                    <a:pt x="9176" y="25737"/>
                    <a:pt x="9679" y="27296"/>
                    <a:pt x="10540" y="28644"/>
                  </a:cubicBezTo>
                  <a:cubicBezTo>
                    <a:pt x="11432" y="30008"/>
                    <a:pt x="12699" y="31063"/>
                    <a:pt x="13950" y="32102"/>
                  </a:cubicBezTo>
                  <a:cubicBezTo>
                    <a:pt x="15379" y="33288"/>
                    <a:pt x="16888" y="34587"/>
                    <a:pt x="17555" y="36389"/>
                  </a:cubicBezTo>
                  <a:cubicBezTo>
                    <a:pt x="18139" y="37932"/>
                    <a:pt x="17927" y="39880"/>
                    <a:pt x="16563" y="40952"/>
                  </a:cubicBezTo>
                  <a:cubicBezTo>
                    <a:pt x="16466" y="41033"/>
                    <a:pt x="16548" y="41163"/>
                    <a:pt x="16645" y="41163"/>
                  </a:cubicBezTo>
                  <a:cubicBezTo>
                    <a:pt x="16678" y="41163"/>
                    <a:pt x="16710" y="41147"/>
                    <a:pt x="16726" y="41130"/>
                  </a:cubicBezTo>
                  <a:cubicBezTo>
                    <a:pt x="17847" y="40253"/>
                    <a:pt x="18237" y="38792"/>
                    <a:pt x="18057" y="37428"/>
                  </a:cubicBezTo>
                  <a:cubicBezTo>
                    <a:pt x="17862" y="35869"/>
                    <a:pt x="16921" y="34538"/>
                    <a:pt x="15833" y="33450"/>
                  </a:cubicBezTo>
                  <a:cubicBezTo>
                    <a:pt x="14615" y="32216"/>
                    <a:pt x="13153" y="31225"/>
                    <a:pt x="11936" y="29975"/>
                  </a:cubicBezTo>
                  <a:cubicBezTo>
                    <a:pt x="10670" y="28676"/>
                    <a:pt x="9858" y="27101"/>
                    <a:pt x="9419" y="25347"/>
                  </a:cubicBezTo>
                  <a:cubicBezTo>
                    <a:pt x="8509" y="21612"/>
                    <a:pt x="9321" y="17780"/>
                    <a:pt x="9744" y="14046"/>
                  </a:cubicBezTo>
                  <a:cubicBezTo>
                    <a:pt x="10133" y="10620"/>
                    <a:pt x="10183" y="6885"/>
                    <a:pt x="8380" y="3816"/>
                  </a:cubicBezTo>
                  <a:cubicBezTo>
                    <a:pt x="7097" y="1657"/>
                    <a:pt x="4645"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3">
  <p:cSld name="TITLE_1_1_1">
    <p:bg>
      <p:bgPr>
        <a:solidFill>
          <a:schemeClr val="dk1"/>
        </a:solidFill>
        <a:effectLst/>
      </p:bgPr>
    </p:bg>
    <p:spTree>
      <p:nvGrpSpPr>
        <p:cNvPr id="1" name="Shape 414"/>
        <p:cNvGrpSpPr/>
        <p:nvPr/>
      </p:nvGrpSpPr>
      <p:grpSpPr>
        <a:xfrm>
          <a:off x="0" y="0"/>
          <a:ext cx="0" cy="0"/>
          <a:chOff x="0" y="0"/>
          <a:chExt cx="0" cy="0"/>
        </a:xfrm>
      </p:grpSpPr>
      <p:sp>
        <p:nvSpPr>
          <p:cNvPr id="415" name="Google Shape;415;p28"/>
          <p:cNvSpPr/>
          <p:nvPr/>
        </p:nvSpPr>
        <p:spPr>
          <a:xfrm>
            <a:off x="4259829" y="-71975"/>
            <a:ext cx="2362452" cy="1680305"/>
          </a:xfrm>
          <a:custGeom>
            <a:avLst/>
            <a:gdLst/>
            <a:ahLst/>
            <a:cxnLst/>
            <a:rect l="l" t="t" r="r" b="b"/>
            <a:pathLst>
              <a:path w="35204" h="25039" extrusionOk="0">
                <a:moveTo>
                  <a:pt x="0" y="0"/>
                </a:moveTo>
                <a:lnTo>
                  <a:pt x="0" y="212"/>
                </a:lnTo>
                <a:cubicBezTo>
                  <a:pt x="358" y="439"/>
                  <a:pt x="682" y="699"/>
                  <a:pt x="992" y="974"/>
                </a:cubicBezTo>
                <a:cubicBezTo>
                  <a:pt x="2291" y="2128"/>
                  <a:pt x="3167" y="3654"/>
                  <a:pt x="3947" y="5196"/>
                </a:cubicBezTo>
                <a:cubicBezTo>
                  <a:pt x="5376" y="8071"/>
                  <a:pt x="6658" y="11399"/>
                  <a:pt x="9695" y="12958"/>
                </a:cubicBezTo>
                <a:cubicBezTo>
                  <a:pt x="11245" y="13757"/>
                  <a:pt x="12921" y="14005"/>
                  <a:pt x="14622" y="14005"/>
                </a:cubicBezTo>
                <a:cubicBezTo>
                  <a:pt x="16378" y="14005"/>
                  <a:pt x="18161" y="13740"/>
                  <a:pt x="19860" y="13542"/>
                </a:cubicBezTo>
                <a:cubicBezTo>
                  <a:pt x="20872" y="13430"/>
                  <a:pt x="21897" y="13341"/>
                  <a:pt x="22923" y="13341"/>
                </a:cubicBezTo>
                <a:cubicBezTo>
                  <a:pt x="23822" y="13341"/>
                  <a:pt x="24720" y="13410"/>
                  <a:pt x="25608" y="13592"/>
                </a:cubicBezTo>
                <a:cubicBezTo>
                  <a:pt x="27182" y="13917"/>
                  <a:pt x="28693" y="14566"/>
                  <a:pt x="30025" y="15491"/>
                </a:cubicBezTo>
                <a:cubicBezTo>
                  <a:pt x="33125" y="17651"/>
                  <a:pt x="34977" y="21272"/>
                  <a:pt x="35009" y="25039"/>
                </a:cubicBezTo>
                <a:lnTo>
                  <a:pt x="35204" y="25039"/>
                </a:lnTo>
                <a:cubicBezTo>
                  <a:pt x="35171" y="21776"/>
                  <a:pt x="33792" y="18561"/>
                  <a:pt x="31372" y="16335"/>
                </a:cubicBezTo>
                <a:cubicBezTo>
                  <a:pt x="30187" y="15248"/>
                  <a:pt x="28791" y="14404"/>
                  <a:pt x="27280" y="13867"/>
                </a:cubicBezTo>
                <a:cubicBezTo>
                  <a:pt x="25856" y="13347"/>
                  <a:pt x="24386" y="13150"/>
                  <a:pt x="22890" y="13150"/>
                </a:cubicBezTo>
                <a:cubicBezTo>
                  <a:pt x="22611" y="13150"/>
                  <a:pt x="22332" y="13157"/>
                  <a:pt x="22051" y="13170"/>
                </a:cubicBezTo>
                <a:cubicBezTo>
                  <a:pt x="19607" y="13287"/>
                  <a:pt x="17106" y="13822"/>
                  <a:pt x="14647" y="13822"/>
                </a:cubicBezTo>
                <a:cubicBezTo>
                  <a:pt x="13381" y="13822"/>
                  <a:pt x="12127" y="13681"/>
                  <a:pt x="10897" y="13267"/>
                </a:cubicBezTo>
                <a:cubicBezTo>
                  <a:pt x="9208" y="12698"/>
                  <a:pt x="7859" y="11578"/>
                  <a:pt x="6837" y="10165"/>
                </a:cubicBezTo>
                <a:cubicBezTo>
                  <a:pt x="5813" y="8753"/>
                  <a:pt x="5099" y="7145"/>
                  <a:pt x="4337" y="5586"/>
                </a:cubicBezTo>
                <a:cubicBezTo>
                  <a:pt x="3492" y="3832"/>
                  <a:pt x="2550" y="2063"/>
                  <a:pt x="1056" y="764"/>
                </a:cubicBezTo>
                <a:cubicBezTo>
                  <a:pt x="715" y="487"/>
                  <a:pt x="374" y="22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8"/>
          <p:cNvSpPr/>
          <p:nvPr/>
        </p:nvSpPr>
        <p:spPr>
          <a:xfrm rot="-6707563">
            <a:off x="-1398430" y="-859293"/>
            <a:ext cx="3303317" cy="3729610"/>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8"/>
          <p:cNvSpPr/>
          <p:nvPr/>
        </p:nvSpPr>
        <p:spPr>
          <a:xfrm rot="-9485597">
            <a:off x="7041159" y="2517851"/>
            <a:ext cx="3303322" cy="3729600"/>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8"/>
          <p:cNvSpPr/>
          <p:nvPr/>
        </p:nvSpPr>
        <p:spPr>
          <a:xfrm rot="10800000">
            <a:off x="-820695" y="3410028"/>
            <a:ext cx="5016906" cy="1853819"/>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8"/>
          <p:cNvSpPr/>
          <p:nvPr/>
        </p:nvSpPr>
        <p:spPr>
          <a:xfrm>
            <a:off x="4864655" y="8"/>
            <a:ext cx="5718317" cy="2113001"/>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8"/>
          <p:cNvSpPr/>
          <p:nvPr/>
        </p:nvSpPr>
        <p:spPr>
          <a:xfrm>
            <a:off x="-50575" y="3478698"/>
            <a:ext cx="674000" cy="1688818"/>
          </a:xfrm>
          <a:custGeom>
            <a:avLst/>
            <a:gdLst/>
            <a:ahLst/>
            <a:cxnLst/>
            <a:rect l="l" t="t" r="r" b="b"/>
            <a:pathLst>
              <a:path w="10946" h="27427" extrusionOk="0">
                <a:moveTo>
                  <a:pt x="1" y="0"/>
                </a:moveTo>
                <a:lnTo>
                  <a:pt x="1" y="260"/>
                </a:lnTo>
                <a:cubicBezTo>
                  <a:pt x="1219" y="634"/>
                  <a:pt x="2339" y="1364"/>
                  <a:pt x="3233" y="2273"/>
                </a:cubicBezTo>
                <a:cubicBezTo>
                  <a:pt x="5132" y="4222"/>
                  <a:pt x="5863" y="6950"/>
                  <a:pt x="6123" y="9580"/>
                </a:cubicBezTo>
                <a:cubicBezTo>
                  <a:pt x="6626" y="14728"/>
                  <a:pt x="5311" y="20622"/>
                  <a:pt x="8396" y="25186"/>
                </a:cubicBezTo>
                <a:cubicBezTo>
                  <a:pt x="8981" y="26045"/>
                  <a:pt x="9695" y="26825"/>
                  <a:pt x="10523" y="27426"/>
                </a:cubicBezTo>
                <a:lnTo>
                  <a:pt x="10945" y="27426"/>
                </a:lnTo>
                <a:cubicBezTo>
                  <a:pt x="10003" y="26792"/>
                  <a:pt x="9176" y="25916"/>
                  <a:pt x="8542" y="24958"/>
                </a:cubicBezTo>
                <a:cubicBezTo>
                  <a:pt x="7015" y="22636"/>
                  <a:pt x="6643" y="19810"/>
                  <a:pt x="6545" y="17082"/>
                </a:cubicBezTo>
                <a:cubicBezTo>
                  <a:pt x="6383" y="12098"/>
                  <a:pt x="7243" y="6008"/>
                  <a:pt x="3411" y="2095"/>
                </a:cubicBezTo>
                <a:cubicBezTo>
                  <a:pt x="2469" y="1137"/>
                  <a:pt x="1284" y="37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 name="Google Shape;421;p28"/>
          <p:cNvGrpSpPr/>
          <p:nvPr/>
        </p:nvGrpSpPr>
        <p:grpSpPr>
          <a:xfrm rot="10800000">
            <a:off x="8075195" y="1565719"/>
            <a:ext cx="355704" cy="470530"/>
            <a:chOff x="286275" y="729525"/>
            <a:chExt cx="240000" cy="317475"/>
          </a:xfrm>
        </p:grpSpPr>
        <p:sp>
          <p:nvSpPr>
            <p:cNvPr id="422" name="Google Shape;422;p2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28"/>
          <p:cNvGrpSpPr/>
          <p:nvPr/>
        </p:nvGrpSpPr>
        <p:grpSpPr>
          <a:xfrm rot="1800142">
            <a:off x="619287" y="1879758"/>
            <a:ext cx="355702" cy="470528"/>
            <a:chOff x="286275" y="729525"/>
            <a:chExt cx="240000" cy="317475"/>
          </a:xfrm>
        </p:grpSpPr>
        <p:sp>
          <p:nvSpPr>
            <p:cNvPr id="425" name="Google Shape;425;p2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28"/>
          <p:cNvGrpSpPr/>
          <p:nvPr/>
        </p:nvGrpSpPr>
        <p:grpSpPr>
          <a:xfrm rot="1800142">
            <a:off x="2047012" y="2465108"/>
            <a:ext cx="355702" cy="470528"/>
            <a:chOff x="286275" y="729525"/>
            <a:chExt cx="240000" cy="317475"/>
          </a:xfrm>
        </p:grpSpPr>
        <p:sp>
          <p:nvSpPr>
            <p:cNvPr id="428" name="Google Shape;428;p2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0" name="Google Shape;430;p28"/>
          <p:cNvGrpSpPr/>
          <p:nvPr/>
        </p:nvGrpSpPr>
        <p:grpSpPr>
          <a:xfrm rot="8100000">
            <a:off x="6660335" y="2169819"/>
            <a:ext cx="355703" cy="470528"/>
            <a:chOff x="286275" y="729525"/>
            <a:chExt cx="240000" cy="317475"/>
          </a:xfrm>
        </p:grpSpPr>
        <p:sp>
          <p:nvSpPr>
            <p:cNvPr id="431" name="Google Shape;431;p2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3" name="Google Shape;433;p28"/>
          <p:cNvGrpSpPr/>
          <p:nvPr/>
        </p:nvGrpSpPr>
        <p:grpSpPr>
          <a:xfrm rot="4896251">
            <a:off x="7308016" y="770195"/>
            <a:ext cx="355700" cy="470524"/>
            <a:chOff x="286275" y="729525"/>
            <a:chExt cx="240000" cy="317475"/>
          </a:xfrm>
        </p:grpSpPr>
        <p:sp>
          <p:nvSpPr>
            <p:cNvPr id="434" name="Google Shape;434;p2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8"/>
          <p:cNvGrpSpPr/>
          <p:nvPr/>
        </p:nvGrpSpPr>
        <p:grpSpPr>
          <a:xfrm rot="6475876">
            <a:off x="1509905" y="947565"/>
            <a:ext cx="355702" cy="470527"/>
            <a:chOff x="286275" y="729525"/>
            <a:chExt cx="240000" cy="317475"/>
          </a:xfrm>
        </p:grpSpPr>
        <p:sp>
          <p:nvSpPr>
            <p:cNvPr id="437" name="Google Shape;437;p2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9" name="Google Shape;439;p28"/>
          <p:cNvSpPr/>
          <p:nvPr/>
        </p:nvSpPr>
        <p:spPr>
          <a:xfrm>
            <a:off x="1953192" y="791595"/>
            <a:ext cx="1320422" cy="427803"/>
          </a:xfrm>
          <a:custGeom>
            <a:avLst/>
            <a:gdLst/>
            <a:ahLst/>
            <a:cxnLst/>
            <a:rect l="l" t="t" r="r" b="b"/>
            <a:pathLst>
              <a:path w="7031" h="2278" extrusionOk="0">
                <a:moveTo>
                  <a:pt x="2903" y="0"/>
                </a:moveTo>
                <a:cubicBezTo>
                  <a:pt x="2697" y="0"/>
                  <a:pt x="2492" y="52"/>
                  <a:pt x="2312" y="158"/>
                </a:cubicBezTo>
                <a:cubicBezTo>
                  <a:pt x="1943" y="368"/>
                  <a:pt x="1718" y="785"/>
                  <a:pt x="1750" y="1202"/>
                </a:cubicBezTo>
                <a:cubicBezTo>
                  <a:pt x="1603" y="1054"/>
                  <a:pt x="1399" y="969"/>
                  <a:pt x="1195" y="969"/>
                </a:cubicBezTo>
                <a:cubicBezTo>
                  <a:pt x="1089" y="969"/>
                  <a:pt x="983" y="992"/>
                  <a:pt x="884" y="1042"/>
                </a:cubicBezTo>
                <a:cubicBezTo>
                  <a:pt x="595" y="1170"/>
                  <a:pt x="417" y="1491"/>
                  <a:pt x="466" y="1812"/>
                </a:cubicBezTo>
                <a:cubicBezTo>
                  <a:pt x="435" y="1804"/>
                  <a:pt x="403" y="1800"/>
                  <a:pt x="371" y="1800"/>
                </a:cubicBezTo>
                <a:cubicBezTo>
                  <a:pt x="271" y="1800"/>
                  <a:pt x="173" y="1839"/>
                  <a:pt x="113" y="1924"/>
                </a:cubicBezTo>
                <a:cubicBezTo>
                  <a:pt x="32" y="2020"/>
                  <a:pt x="0" y="2165"/>
                  <a:pt x="64" y="2277"/>
                </a:cubicBezTo>
                <a:lnTo>
                  <a:pt x="6983" y="2277"/>
                </a:lnTo>
                <a:cubicBezTo>
                  <a:pt x="7031" y="2020"/>
                  <a:pt x="6951" y="1731"/>
                  <a:pt x="6758" y="1555"/>
                </a:cubicBezTo>
                <a:cubicBezTo>
                  <a:pt x="6608" y="1417"/>
                  <a:pt x="6416" y="1345"/>
                  <a:pt x="6225" y="1345"/>
                </a:cubicBezTo>
                <a:cubicBezTo>
                  <a:pt x="6150" y="1345"/>
                  <a:pt x="6076" y="1356"/>
                  <a:pt x="6003" y="1378"/>
                </a:cubicBezTo>
                <a:cubicBezTo>
                  <a:pt x="6084" y="1089"/>
                  <a:pt x="5956" y="768"/>
                  <a:pt x="5714" y="608"/>
                </a:cubicBezTo>
                <a:cubicBezTo>
                  <a:pt x="5572" y="512"/>
                  <a:pt x="5401" y="468"/>
                  <a:pt x="5228" y="468"/>
                </a:cubicBezTo>
                <a:cubicBezTo>
                  <a:pt x="5110" y="468"/>
                  <a:pt x="4991" y="489"/>
                  <a:pt x="4880" y="528"/>
                </a:cubicBezTo>
                <a:cubicBezTo>
                  <a:pt x="4608" y="624"/>
                  <a:pt x="4383" y="832"/>
                  <a:pt x="4222" y="1089"/>
                </a:cubicBezTo>
                <a:cubicBezTo>
                  <a:pt x="4126" y="689"/>
                  <a:pt x="3853" y="319"/>
                  <a:pt x="3484" y="143"/>
                </a:cubicBezTo>
                <a:cubicBezTo>
                  <a:pt x="3303" y="48"/>
                  <a:pt x="3102" y="0"/>
                  <a:pt x="2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8"/>
          <p:cNvSpPr/>
          <p:nvPr/>
        </p:nvSpPr>
        <p:spPr>
          <a:xfrm rot="7486041" flipH="1">
            <a:off x="5097299" y="4542062"/>
            <a:ext cx="891544" cy="1297995"/>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8"/>
          <p:cNvSpPr txBox="1">
            <a:spLocks noGrp="1"/>
          </p:cNvSpPr>
          <p:nvPr>
            <p:ph type="title"/>
          </p:nvPr>
        </p:nvSpPr>
        <p:spPr>
          <a:xfrm>
            <a:off x="2425650" y="2169313"/>
            <a:ext cx="4292700" cy="1218900"/>
          </a:xfrm>
          <a:prstGeom prst="rect">
            <a:avLst/>
          </a:prstGeom>
        </p:spPr>
        <p:txBody>
          <a:bodyPr spcFirstLastPara="1" wrap="square" lIns="91425" tIns="91425" rIns="91425" bIns="91425" anchor="ctr" anchorCtr="0">
            <a:noAutofit/>
          </a:bodyPr>
          <a:lstStyle>
            <a:lvl1pPr lvl="0" algn="ctr" rtl="0">
              <a:lnSpc>
                <a:spcPct val="70000"/>
              </a:lnSpc>
              <a:spcBef>
                <a:spcPts val="0"/>
              </a:spcBef>
              <a:spcAft>
                <a:spcPts val="0"/>
              </a:spcAft>
              <a:buSzPts val="3600"/>
              <a:buNone/>
              <a:defRPr sz="4800">
                <a:solidFill>
                  <a:schemeClr val="accent3"/>
                </a:solidFill>
                <a:latin typeface="Darker Grotesque ExtraBold"/>
                <a:ea typeface="Darker Grotesque ExtraBold"/>
                <a:cs typeface="Darker Grotesque ExtraBold"/>
                <a:sym typeface="Darker Grotesque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442" name="Google Shape;442;p28"/>
          <p:cNvSpPr txBox="1">
            <a:spLocks noGrp="1"/>
          </p:cNvSpPr>
          <p:nvPr>
            <p:ph type="title" idx="2" hasCustomPrompt="1"/>
          </p:nvPr>
        </p:nvSpPr>
        <p:spPr>
          <a:xfrm>
            <a:off x="3878973" y="1249000"/>
            <a:ext cx="13860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6000">
                <a:solidFill>
                  <a:schemeClr val="accent3"/>
                </a:solidFill>
                <a:latin typeface="Jost ExtraBold"/>
                <a:ea typeface="Jost ExtraBold"/>
                <a:cs typeface="Jost ExtraBold"/>
                <a:sym typeface="Jos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43" name="Google Shape;443;p28"/>
          <p:cNvSpPr txBox="1">
            <a:spLocks noGrp="1"/>
          </p:cNvSpPr>
          <p:nvPr>
            <p:ph type="subTitle" idx="1"/>
          </p:nvPr>
        </p:nvSpPr>
        <p:spPr>
          <a:xfrm>
            <a:off x="3269373" y="3466700"/>
            <a:ext cx="2819100" cy="42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accent5"/>
                </a:solidFill>
                <a:latin typeface="Jost Medium"/>
                <a:ea typeface="Jost Medium"/>
                <a:cs typeface="Jost Medium"/>
                <a:sym typeface="Jost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4" name="Google Shape;444;p28"/>
          <p:cNvSpPr/>
          <p:nvPr/>
        </p:nvSpPr>
        <p:spPr>
          <a:xfrm>
            <a:off x="6173474" y="220425"/>
            <a:ext cx="634691" cy="276848"/>
          </a:xfrm>
          <a:custGeom>
            <a:avLst/>
            <a:gdLst/>
            <a:ahLst/>
            <a:cxnLst/>
            <a:rect l="l" t="t" r="r" b="b"/>
            <a:pathLst>
              <a:path w="13870" h="6050" extrusionOk="0">
                <a:moveTo>
                  <a:pt x="7659" y="1"/>
                </a:moveTo>
                <a:cubicBezTo>
                  <a:pt x="6962" y="1"/>
                  <a:pt x="6283" y="396"/>
                  <a:pt x="6036" y="961"/>
                </a:cubicBezTo>
                <a:cubicBezTo>
                  <a:pt x="5741" y="676"/>
                  <a:pt x="5296" y="519"/>
                  <a:pt x="4859" y="519"/>
                </a:cubicBezTo>
                <a:cubicBezTo>
                  <a:pt x="4656" y="519"/>
                  <a:pt x="4454" y="553"/>
                  <a:pt x="4270" y="624"/>
                </a:cubicBezTo>
                <a:cubicBezTo>
                  <a:pt x="3677" y="849"/>
                  <a:pt x="3275" y="1427"/>
                  <a:pt x="3339" y="1973"/>
                </a:cubicBezTo>
                <a:cubicBezTo>
                  <a:pt x="3210" y="1923"/>
                  <a:pt x="3069" y="1900"/>
                  <a:pt x="2926" y="1900"/>
                </a:cubicBezTo>
                <a:cubicBezTo>
                  <a:pt x="2699" y="1900"/>
                  <a:pt x="2468" y="1960"/>
                  <a:pt x="2280" y="2069"/>
                </a:cubicBezTo>
                <a:cubicBezTo>
                  <a:pt x="1976" y="2262"/>
                  <a:pt x="1798" y="2583"/>
                  <a:pt x="1830" y="2904"/>
                </a:cubicBezTo>
                <a:cubicBezTo>
                  <a:pt x="1822" y="2903"/>
                  <a:pt x="1813" y="2903"/>
                  <a:pt x="1805" y="2903"/>
                </a:cubicBezTo>
                <a:cubicBezTo>
                  <a:pt x="1287" y="2903"/>
                  <a:pt x="854" y="3393"/>
                  <a:pt x="980" y="3835"/>
                </a:cubicBezTo>
                <a:cubicBezTo>
                  <a:pt x="467" y="3946"/>
                  <a:pt x="65" y="4380"/>
                  <a:pt x="17" y="4830"/>
                </a:cubicBezTo>
                <a:cubicBezTo>
                  <a:pt x="1" y="5166"/>
                  <a:pt x="146" y="5487"/>
                  <a:pt x="418" y="5729"/>
                </a:cubicBezTo>
                <a:cubicBezTo>
                  <a:pt x="531" y="5825"/>
                  <a:pt x="643" y="5873"/>
                  <a:pt x="756" y="5937"/>
                </a:cubicBezTo>
                <a:lnTo>
                  <a:pt x="13565" y="6050"/>
                </a:lnTo>
                <a:cubicBezTo>
                  <a:pt x="13741" y="5953"/>
                  <a:pt x="13805" y="5776"/>
                  <a:pt x="13837" y="5616"/>
                </a:cubicBezTo>
                <a:cubicBezTo>
                  <a:pt x="13869" y="5408"/>
                  <a:pt x="13837" y="5198"/>
                  <a:pt x="13741" y="5006"/>
                </a:cubicBezTo>
                <a:cubicBezTo>
                  <a:pt x="13580" y="4669"/>
                  <a:pt x="13212" y="4412"/>
                  <a:pt x="12810" y="4348"/>
                </a:cubicBezTo>
                <a:cubicBezTo>
                  <a:pt x="12970" y="3899"/>
                  <a:pt x="12842" y="3353"/>
                  <a:pt x="12457" y="3000"/>
                </a:cubicBezTo>
                <a:cubicBezTo>
                  <a:pt x="12153" y="2708"/>
                  <a:pt x="11710" y="2547"/>
                  <a:pt x="11268" y="2547"/>
                </a:cubicBezTo>
                <a:cubicBezTo>
                  <a:pt x="11150" y="2547"/>
                  <a:pt x="11031" y="2559"/>
                  <a:pt x="10916" y="2583"/>
                </a:cubicBezTo>
                <a:cubicBezTo>
                  <a:pt x="10948" y="2229"/>
                  <a:pt x="10787" y="1876"/>
                  <a:pt x="10498" y="1635"/>
                </a:cubicBezTo>
                <a:cubicBezTo>
                  <a:pt x="10251" y="1453"/>
                  <a:pt x="9930" y="1345"/>
                  <a:pt x="9603" y="1345"/>
                </a:cubicBezTo>
                <a:cubicBezTo>
                  <a:pt x="9527" y="1345"/>
                  <a:pt x="9451" y="1351"/>
                  <a:pt x="9375" y="1363"/>
                </a:cubicBezTo>
                <a:cubicBezTo>
                  <a:pt x="9310" y="689"/>
                  <a:pt x="8653" y="111"/>
                  <a:pt x="7883" y="14"/>
                </a:cubicBezTo>
                <a:cubicBezTo>
                  <a:pt x="7808" y="5"/>
                  <a:pt x="7734" y="1"/>
                  <a:pt x="7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5" name="Google Shape;445;p28"/>
          <p:cNvPicPr preferRelativeResize="0"/>
          <p:nvPr/>
        </p:nvPicPr>
        <p:blipFill rotWithShape="1">
          <a:blip r:embed="rId2">
            <a:alphaModFix/>
          </a:blip>
          <a:srcRect l="29957"/>
          <a:stretch/>
        </p:blipFill>
        <p:spPr>
          <a:xfrm>
            <a:off x="-479700" y="-213912"/>
            <a:ext cx="4930350" cy="5571324"/>
          </a:xfrm>
          <a:prstGeom prst="rect">
            <a:avLst/>
          </a:prstGeom>
          <a:noFill/>
          <a:ln>
            <a:noFill/>
          </a:ln>
        </p:spPr>
      </p:pic>
      <p:pic>
        <p:nvPicPr>
          <p:cNvPr id="446" name="Google Shape;446;p28"/>
          <p:cNvPicPr preferRelativeResize="0"/>
          <p:nvPr/>
        </p:nvPicPr>
        <p:blipFill rotWithShape="1">
          <a:blip r:embed="rId2">
            <a:alphaModFix/>
          </a:blip>
          <a:srcRect l="29957"/>
          <a:stretch/>
        </p:blipFill>
        <p:spPr>
          <a:xfrm>
            <a:off x="4450650" y="-213912"/>
            <a:ext cx="4930350" cy="557132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447"/>
        <p:cNvGrpSpPr/>
        <p:nvPr/>
      </p:nvGrpSpPr>
      <p:grpSpPr>
        <a:xfrm>
          <a:off x="0" y="0"/>
          <a:ext cx="0" cy="0"/>
          <a:chOff x="0" y="0"/>
          <a:chExt cx="0" cy="0"/>
        </a:xfrm>
      </p:grpSpPr>
      <p:sp>
        <p:nvSpPr>
          <p:cNvPr id="448" name="Google Shape;448;p29"/>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atin typeface="Darker Grotesque ExtraBold"/>
                <a:ea typeface="Darker Grotesque ExtraBold"/>
                <a:cs typeface="Darker Grotesque ExtraBold"/>
                <a:sym typeface="Darker Grotesque ExtraBold"/>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449" name="Google Shape;449;p29"/>
          <p:cNvSpPr/>
          <p:nvPr/>
        </p:nvSpPr>
        <p:spPr>
          <a:xfrm rot="-2700000">
            <a:off x="5348178" y="4701387"/>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9"/>
          <p:cNvSpPr/>
          <p:nvPr/>
        </p:nvSpPr>
        <p:spPr>
          <a:xfrm rot="10800000">
            <a:off x="7976928" y="3889240"/>
            <a:ext cx="1211372" cy="1310285"/>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51" name="Google Shape;451;p29"/>
          <p:cNvGrpSpPr/>
          <p:nvPr/>
        </p:nvGrpSpPr>
        <p:grpSpPr>
          <a:xfrm>
            <a:off x="-166749" y="-381051"/>
            <a:ext cx="1759703" cy="6232220"/>
            <a:chOff x="31672" y="318198"/>
            <a:chExt cx="754040" cy="2670417"/>
          </a:xfrm>
        </p:grpSpPr>
        <p:sp>
          <p:nvSpPr>
            <p:cNvPr id="452" name="Google Shape;452;p29"/>
            <p:cNvSpPr/>
            <p:nvPr/>
          </p:nvSpPr>
          <p:spPr>
            <a:xfrm>
              <a:off x="74040" y="318198"/>
              <a:ext cx="382025" cy="556175"/>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9"/>
            <p:cNvSpPr/>
            <p:nvPr/>
          </p:nvSpPr>
          <p:spPr>
            <a:xfrm rot="-1090116">
              <a:off x="180740" y="1914160"/>
              <a:ext cx="455904" cy="1029028"/>
            </a:xfrm>
            <a:custGeom>
              <a:avLst/>
              <a:gdLst/>
              <a:ahLst/>
              <a:cxnLst/>
              <a:rect l="l" t="t" r="r" b="b"/>
              <a:pathLst>
                <a:path w="18237" h="41163" extrusionOk="0">
                  <a:moveTo>
                    <a:pt x="2129" y="1"/>
                  </a:moveTo>
                  <a:cubicBezTo>
                    <a:pt x="1462" y="1"/>
                    <a:pt x="797" y="114"/>
                    <a:pt x="131" y="358"/>
                  </a:cubicBezTo>
                  <a:cubicBezTo>
                    <a:pt x="1" y="406"/>
                    <a:pt x="50" y="601"/>
                    <a:pt x="163" y="601"/>
                  </a:cubicBezTo>
                  <a:lnTo>
                    <a:pt x="196" y="601"/>
                  </a:lnTo>
                  <a:cubicBezTo>
                    <a:pt x="830" y="358"/>
                    <a:pt x="1479" y="244"/>
                    <a:pt x="2112" y="244"/>
                  </a:cubicBezTo>
                  <a:cubicBezTo>
                    <a:pt x="4434" y="244"/>
                    <a:pt x="6691" y="1672"/>
                    <a:pt x="7957" y="3605"/>
                  </a:cubicBezTo>
                  <a:cubicBezTo>
                    <a:pt x="9858" y="6528"/>
                    <a:pt x="9906" y="10213"/>
                    <a:pt x="9549" y="13575"/>
                  </a:cubicBezTo>
                  <a:cubicBezTo>
                    <a:pt x="9176" y="17083"/>
                    <a:pt x="8412" y="20623"/>
                    <a:pt x="8949" y="24162"/>
                  </a:cubicBezTo>
                  <a:cubicBezTo>
                    <a:pt x="9176" y="25737"/>
                    <a:pt x="9679" y="27296"/>
                    <a:pt x="10540" y="28644"/>
                  </a:cubicBezTo>
                  <a:cubicBezTo>
                    <a:pt x="11432" y="30008"/>
                    <a:pt x="12699" y="31063"/>
                    <a:pt x="13950" y="32102"/>
                  </a:cubicBezTo>
                  <a:cubicBezTo>
                    <a:pt x="15379" y="33288"/>
                    <a:pt x="16888" y="34587"/>
                    <a:pt x="17555" y="36389"/>
                  </a:cubicBezTo>
                  <a:cubicBezTo>
                    <a:pt x="18139" y="37932"/>
                    <a:pt x="17927" y="39880"/>
                    <a:pt x="16563" y="40952"/>
                  </a:cubicBezTo>
                  <a:cubicBezTo>
                    <a:pt x="16466" y="41033"/>
                    <a:pt x="16548" y="41163"/>
                    <a:pt x="16645" y="41163"/>
                  </a:cubicBezTo>
                  <a:cubicBezTo>
                    <a:pt x="16678" y="41163"/>
                    <a:pt x="16710" y="41147"/>
                    <a:pt x="16726" y="41130"/>
                  </a:cubicBezTo>
                  <a:cubicBezTo>
                    <a:pt x="17847" y="40253"/>
                    <a:pt x="18237" y="38792"/>
                    <a:pt x="18057" y="37428"/>
                  </a:cubicBezTo>
                  <a:cubicBezTo>
                    <a:pt x="17862" y="35869"/>
                    <a:pt x="16921" y="34538"/>
                    <a:pt x="15833" y="33450"/>
                  </a:cubicBezTo>
                  <a:cubicBezTo>
                    <a:pt x="14615" y="32216"/>
                    <a:pt x="13153" y="31225"/>
                    <a:pt x="11936" y="29975"/>
                  </a:cubicBezTo>
                  <a:cubicBezTo>
                    <a:pt x="10670" y="28676"/>
                    <a:pt x="9858" y="27101"/>
                    <a:pt x="9419" y="25347"/>
                  </a:cubicBezTo>
                  <a:cubicBezTo>
                    <a:pt x="8509" y="21612"/>
                    <a:pt x="9321" y="17780"/>
                    <a:pt x="9744" y="14046"/>
                  </a:cubicBezTo>
                  <a:cubicBezTo>
                    <a:pt x="10133" y="10620"/>
                    <a:pt x="10183" y="6885"/>
                    <a:pt x="8380" y="3816"/>
                  </a:cubicBezTo>
                  <a:cubicBezTo>
                    <a:pt x="7097" y="1657"/>
                    <a:pt x="4645"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4" name="Google Shape;454;p29"/>
          <p:cNvSpPr/>
          <p:nvPr/>
        </p:nvSpPr>
        <p:spPr>
          <a:xfrm rot="6615849">
            <a:off x="8507200" y="-454068"/>
            <a:ext cx="1364750" cy="1986919"/>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9"/>
          <p:cNvSpPr/>
          <p:nvPr/>
        </p:nvSpPr>
        <p:spPr>
          <a:xfrm rot="2700000">
            <a:off x="-86585" y="1909387"/>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456"/>
        <p:cNvGrpSpPr/>
        <p:nvPr/>
      </p:nvGrpSpPr>
      <p:grpSpPr>
        <a:xfrm>
          <a:off x="0" y="0"/>
          <a:ext cx="0" cy="0"/>
          <a:chOff x="0" y="0"/>
          <a:chExt cx="0" cy="0"/>
        </a:xfrm>
      </p:grpSpPr>
      <p:sp>
        <p:nvSpPr>
          <p:cNvPr id="457" name="Google Shape;457;p30"/>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atin typeface="Darker Grotesque ExtraBold"/>
                <a:ea typeface="Darker Grotesque ExtraBold"/>
                <a:cs typeface="Darker Grotesque ExtraBold"/>
                <a:sym typeface="Darker Grotesque ExtraBold"/>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458" name="Google Shape;458;p30"/>
          <p:cNvSpPr/>
          <p:nvPr/>
        </p:nvSpPr>
        <p:spPr>
          <a:xfrm rot="-2700000">
            <a:off x="8848478" y="2203937"/>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0"/>
          <p:cNvSpPr/>
          <p:nvPr/>
        </p:nvSpPr>
        <p:spPr>
          <a:xfrm rot="-5400000">
            <a:off x="-8886" y="3948952"/>
            <a:ext cx="1211372" cy="1310285"/>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0"/>
          <p:cNvSpPr/>
          <p:nvPr/>
        </p:nvSpPr>
        <p:spPr>
          <a:xfrm rot="9709789">
            <a:off x="8050685" y="-351173"/>
            <a:ext cx="1063930" cy="2401479"/>
          </a:xfrm>
          <a:custGeom>
            <a:avLst/>
            <a:gdLst/>
            <a:ahLst/>
            <a:cxnLst/>
            <a:rect l="l" t="t" r="r" b="b"/>
            <a:pathLst>
              <a:path w="18237" h="41163" extrusionOk="0">
                <a:moveTo>
                  <a:pt x="2129" y="1"/>
                </a:moveTo>
                <a:cubicBezTo>
                  <a:pt x="1462" y="1"/>
                  <a:pt x="797" y="114"/>
                  <a:pt x="131" y="358"/>
                </a:cubicBezTo>
                <a:cubicBezTo>
                  <a:pt x="1" y="406"/>
                  <a:pt x="50" y="601"/>
                  <a:pt x="163" y="601"/>
                </a:cubicBezTo>
                <a:lnTo>
                  <a:pt x="196" y="601"/>
                </a:lnTo>
                <a:cubicBezTo>
                  <a:pt x="830" y="358"/>
                  <a:pt x="1479" y="244"/>
                  <a:pt x="2112" y="244"/>
                </a:cubicBezTo>
                <a:cubicBezTo>
                  <a:pt x="4434" y="244"/>
                  <a:pt x="6691" y="1672"/>
                  <a:pt x="7957" y="3605"/>
                </a:cubicBezTo>
                <a:cubicBezTo>
                  <a:pt x="9858" y="6528"/>
                  <a:pt x="9906" y="10213"/>
                  <a:pt x="9549" y="13575"/>
                </a:cubicBezTo>
                <a:cubicBezTo>
                  <a:pt x="9176" y="17083"/>
                  <a:pt x="8412" y="20623"/>
                  <a:pt x="8949" y="24162"/>
                </a:cubicBezTo>
                <a:cubicBezTo>
                  <a:pt x="9176" y="25737"/>
                  <a:pt x="9679" y="27296"/>
                  <a:pt x="10540" y="28644"/>
                </a:cubicBezTo>
                <a:cubicBezTo>
                  <a:pt x="11432" y="30008"/>
                  <a:pt x="12699" y="31063"/>
                  <a:pt x="13950" y="32102"/>
                </a:cubicBezTo>
                <a:cubicBezTo>
                  <a:pt x="15379" y="33288"/>
                  <a:pt x="16888" y="34587"/>
                  <a:pt x="17555" y="36389"/>
                </a:cubicBezTo>
                <a:cubicBezTo>
                  <a:pt x="18139" y="37932"/>
                  <a:pt x="17927" y="39880"/>
                  <a:pt x="16563" y="40952"/>
                </a:cubicBezTo>
                <a:cubicBezTo>
                  <a:pt x="16466" y="41033"/>
                  <a:pt x="16548" y="41163"/>
                  <a:pt x="16645" y="41163"/>
                </a:cubicBezTo>
                <a:cubicBezTo>
                  <a:pt x="16678" y="41163"/>
                  <a:pt x="16710" y="41147"/>
                  <a:pt x="16726" y="41130"/>
                </a:cubicBezTo>
                <a:cubicBezTo>
                  <a:pt x="17847" y="40253"/>
                  <a:pt x="18237" y="38792"/>
                  <a:pt x="18057" y="37428"/>
                </a:cubicBezTo>
                <a:cubicBezTo>
                  <a:pt x="17862" y="35869"/>
                  <a:pt x="16921" y="34538"/>
                  <a:pt x="15833" y="33450"/>
                </a:cubicBezTo>
                <a:cubicBezTo>
                  <a:pt x="14615" y="32216"/>
                  <a:pt x="13153" y="31225"/>
                  <a:pt x="11936" y="29975"/>
                </a:cubicBezTo>
                <a:cubicBezTo>
                  <a:pt x="10670" y="28676"/>
                  <a:pt x="9858" y="27101"/>
                  <a:pt x="9419" y="25347"/>
                </a:cubicBezTo>
                <a:cubicBezTo>
                  <a:pt x="8509" y="21612"/>
                  <a:pt x="9321" y="17780"/>
                  <a:pt x="9744" y="14046"/>
                </a:cubicBezTo>
                <a:cubicBezTo>
                  <a:pt x="10133" y="10620"/>
                  <a:pt x="10183" y="6885"/>
                  <a:pt x="8380" y="3816"/>
                </a:cubicBezTo>
                <a:cubicBezTo>
                  <a:pt x="7097" y="1657"/>
                  <a:pt x="4645"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0"/>
          <p:cNvSpPr/>
          <p:nvPr/>
        </p:nvSpPr>
        <p:spPr>
          <a:xfrm rot="1558570">
            <a:off x="-275545" y="-993207"/>
            <a:ext cx="1364745" cy="1986928"/>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0"/>
          <p:cNvSpPr/>
          <p:nvPr/>
        </p:nvSpPr>
        <p:spPr>
          <a:xfrm rot="2700000">
            <a:off x="-203260" y="3072137"/>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0"/>
          <p:cNvSpPr/>
          <p:nvPr/>
        </p:nvSpPr>
        <p:spPr>
          <a:xfrm rot="10800000">
            <a:off x="7233847" y="3916324"/>
            <a:ext cx="3500406" cy="1293451"/>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586"/>
        <p:cNvGrpSpPr/>
        <p:nvPr/>
      </p:nvGrpSpPr>
      <p:grpSpPr>
        <a:xfrm>
          <a:off x="0" y="0"/>
          <a:ext cx="0" cy="0"/>
          <a:chOff x="0" y="0"/>
          <a:chExt cx="0" cy="0"/>
        </a:xfrm>
      </p:grpSpPr>
      <p:sp>
        <p:nvSpPr>
          <p:cNvPr id="587" name="Google Shape;587;p37"/>
          <p:cNvSpPr/>
          <p:nvPr/>
        </p:nvSpPr>
        <p:spPr>
          <a:xfrm>
            <a:off x="-79350" y="-47025"/>
            <a:ext cx="2793724" cy="3021843"/>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7"/>
          <p:cNvSpPr/>
          <p:nvPr/>
        </p:nvSpPr>
        <p:spPr>
          <a:xfrm rot="-2700000">
            <a:off x="8848478" y="2203937"/>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7"/>
          <p:cNvSpPr/>
          <p:nvPr/>
        </p:nvSpPr>
        <p:spPr>
          <a:xfrm rot="-5400000">
            <a:off x="-8886" y="3948952"/>
            <a:ext cx="1211372" cy="1310285"/>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7"/>
          <p:cNvSpPr/>
          <p:nvPr/>
        </p:nvSpPr>
        <p:spPr>
          <a:xfrm rot="9709789">
            <a:off x="8050685" y="-351173"/>
            <a:ext cx="1063930" cy="2401479"/>
          </a:xfrm>
          <a:custGeom>
            <a:avLst/>
            <a:gdLst/>
            <a:ahLst/>
            <a:cxnLst/>
            <a:rect l="l" t="t" r="r" b="b"/>
            <a:pathLst>
              <a:path w="18237" h="41163" extrusionOk="0">
                <a:moveTo>
                  <a:pt x="2129" y="1"/>
                </a:moveTo>
                <a:cubicBezTo>
                  <a:pt x="1462" y="1"/>
                  <a:pt x="797" y="114"/>
                  <a:pt x="131" y="358"/>
                </a:cubicBezTo>
                <a:cubicBezTo>
                  <a:pt x="1" y="406"/>
                  <a:pt x="50" y="601"/>
                  <a:pt x="163" y="601"/>
                </a:cubicBezTo>
                <a:lnTo>
                  <a:pt x="196" y="601"/>
                </a:lnTo>
                <a:cubicBezTo>
                  <a:pt x="830" y="358"/>
                  <a:pt x="1479" y="244"/>
                  <a:pt x="2112" y="244"/>
                </a:cubicBezTo>
                <a:cubicBezTo>
                  <a:pt x="4434" y="244"/>
                  <a:pt x="6691" y="1672"/>
                  <a:pt x="7957" y="3605"/>
                </a:cubicBezTo>
                <a:cubicBezTo>
                  <a:pt x="9858" y="6528"/>
                  <a:pt x="9906" y="10213"/>
                  <a:pt x="9549" y="13575"/>
                </a:cubicBezTo>
                <a:cubicBezTo>
                  <a:pt x="9176" y="17083"/>
                  <a:pt x="8412" y="20623"/>
                  <a:pt x="8949" y="24162"/>
                </a:cubicBezTo>
                <a:cubicBezTo>
                  <a:pt x="9176" y="25737"/>
                  <a:pt x="9679" y="27296"/>
                  <a:pt x="10540" y="28644"/>
                </a:cubicBezTo>
                <a:cubicBezTo>
                  <a:pt x="11432" y="30008"/>
                  <a:pt x="12699" y="31063"/>
                  <a:pt x="13950" y="32102"/>
                </a:cubicBezTo>
                <a:cubicBezTo>
                  <a:pt x="15379" y="33288"/>
                  <a:pt x="16888" y="34587"/>
                  <a:pt x="17555" y="36389"/>
                </a:cubicBezTo>
                <a:cubicBezTo>
                  <a:pt x="18139" y="37932"/>
                  <a:pt x="17927" y="39880"/>
                  <a:pt x="16563" y="40952"/>
                </a:cubicBezTo>
                <a:cubicBezTo>
                  <a:pt x="16466" y="41033"/>
                  <a:pt x="16548" y="41163"/>
                  <a:pt x="16645" y="41163"/>
                </a:cubicBezTo>
                <a:cubicBezTo>
                  <a:pt x="16678" y="41163"/>
                  <a:pt x="16710" y="41147"/>
                  <a:pt x="16726" y="41130"/>
                </a:cubicBezTo>
                <a:cubicBezTo>
                  <a:pt x="17847" y="40253"/>
                  <a:pt x="18237" y="38792"/>
                  <a:pt x="18057" y="37428"/>
                </a:cubicBezTo>
                <a:cubicBezTo>
                  <a:pt x="17862" y="35869"/>
                  <a:pt x="16921" y="34538"/>
                  <a:pt x="15833" y="33450"/>
                </a:cubicBezTo>
                <a:cubicBezTo>
                  <a:pt x="14615" y="32216"/>
                  <a:pt x="13153" y="31225"/>
                  <a:pt x="11936" y="29975"/>
                </a:cubicBezTo>
                <a:cubicBezTo>
                  <a:pt x="10670" y="28676"/>
                  <a:pt x="9858" y="27101"/>
                  <a:pt x="9419" y="25347"/>
                </a:cubicBezTo>
                <a:cubicBezTo>
                  <a:pt x="8509" y="21612"/>
                  <a:pt x="9321" y="17780"/>
                  <a:pt x="9744" y="14046"/>
                </a:cubicBezTo>
                <a:cubicBezTo>
                  <a:pt x="10133" y="10620"/>
                  <a:pt x="10183" y="6885"/>
                  <a:pt x="8380" y="3816"/>
                </a:cubicBezTo>
                <a:cubicBezTo>
                  <a:pt x="7097" y="1657"/>
                  <a:pt x="4645"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7"/>
          <p:cNvSpPr/>
          <p:nvPr/>
        </p:nvSpPr>
        <p:spPr>
          <a:xfrm rot="3592891">
            <a:off x="3497001" y="-1109922"/>
            <a:ext cx="1364751" cy="1986935"/>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7"/>
          <p:cNvSpPr/>
          <p:nvPr/>
        </p:nvSpPr>
        <p:spPr>
          <a:xfrm rot="2700000">
            <a:off x="-203260" y="3072137"/>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7"/>
          <p:cNvSpPr/>
          <p:nvPr/>
        </p:nvSpPr>
        <p:spPr>
          <a:xfrm rot="10800000">
            <a:off x="5731142" y="3039650"/>
            <a:ext cx="5872708" cy="2170125"/>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dk1"/>
        </a:solidFill>
        <a:effectLst/>
      </p:bgPr>
    </p:bg>
    <p:spTree>
      <p:nvGrpSpPr>
        <p:cNvPr id="1" name="Shape 594"/>
        <p:cNvGrpSpPr/>
        <p:nvPr/>
      </p:nvGrpSpPr>
      <p:grpSpPr>
        <a:xfrm>
          <a:off x="0" y="0"/>
          <a:ext cx="0" cy="0"/>
          <a:chOff x="0" y="0"/>
          <a:chExt cx="0" cy="0"/>
        </a:xfrm>
      </p:grpSpPr>
      <p:pic>
        <p:nvPicPr>
          <p:cNvPr id="595" name="Google Shape;595;p38"/>
          <p:cNvPicPr preferRelativeResize="0"/>
          <p:nvPr/>
        </p:nvPicPr>
        <p:blipFill rotWithShape="1">
          <a:blip r:embed="rId2">
            <a:alphaModFix/>
          </a:blip>
          <a:srcRect l="29957"/>
          <a:stretch/>
        </p:blipFill>
        <p:spPr>
          <a:xfrm>
            <a:off x="-362750" y="-129050"/>
            <a:ext cx="4930350" cy="5571324"/>
          </a:xfrm>
          <a:prstGeom prst="rect">
            <a:avLst/>
          </a:prstGeom>
          <a:noFill/>
          <a:ln>
            <a:noFill/>
          </a:ln>
        </p:spPr>
      </p:pic>
      <p:pic>
        <p:nvPicPr>
          <p:cNvPr id="596" name="Google Shape;596;p38"/>
          <p:cNvPicPr preferRelativeResize="0"/>
          <p:nvPr/>
        </p:nvPicPr>
        <p:blipFill rotWithShape="1">
          <a:blip r:embed="rId2">
            <a:alphaModFix/>
          </a:blip>
          <a:srcRect l="29957"/>
          <a:stretch/>
        </p:blipFill>
        <p:spPr>
          <a:xfrm>
            <a:off x="4546275" y="-129050"/>
            <a:ext cx="4930350" cy="5571324"/>
          </a:xfrm>
          <a:prstGeom prst="rect">
            <a:avLst/>
          </a:prstGeom>
          <a:noFill/>
          <a:ln>
            <a:noFill/>
          </a:ln>
        </p:spPr>
      </p:pic>
      <p:sp>
        <p:nvSpPr>
          <p:cNvPr id="597" name="Google Shape;597;p38"/>
          <p:cNvSpPr/>
          <p:nvPr/>
        </p:nvSpPr>
        <p:spPr>
          <a:xfrm rot="10800000">
            <a:off x="-159792" y="2817706"/>
            <a:ext cx="6888142" cy="2545343"/>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8"/>
          <p:cNvSpPr/>
          <p:nvPr/>
        </p:nvSpPr>
        <p:spPr>
          <a:xfrm flipH="1">
            <a:off x="2590918" y="-111025"/>
            <a:ext cx="4608757" cy="1703077"/>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8"/>
          <p:cNvSpPr/>
          <p:nvPr/>
        </p:nvSpPr>
        <p:spPr>
          <a:xfrm rot="-5400000">
            <a:off x="-331555" y="180983"/>
            <a:ext cx="1786654" cy="1271479"/>
          </a:xfrm>
          <a:custGeom>
            <a:avLst/>
            <a:gdLst/>
            <a:ahLst/>
            <a:cxnLst/>
            <a:rect l="l" t="t" r="r" b="b"/>
            <a:pathLst>
              <a:path w="35205" h="25055" extrusionOk="0">
                <a:moveTo>
                  <a:pt x="1" y="0"/>
                </a:moveTo>
                <a:cubicBezTo>
                  <a:pt x="33" y="3281"/>
                  <a:pt x="1414" y="6496"/>
                  <a:pt x="3833" y="8704"/>
                </a:cubicBezTo>
                <a:cubicBezTo>
                  <a:pt x="5019" y="9791"/>
                  <a:pt x="6415" y="10636"/>
                  <a:pt x="7925" y="11188"/>
                </a:cubicBezTo>
                <a:cubicBezTo>
                  <a:pt x="9315" y="11687"/>
                  <a:pt x="10771" y="11895"/>
                  <a:pt x="12249" y="11895"/>
                </a:cubicBezTo>
                <a:cubicBezTo>
                  <a:pt x="12550" y="11895"/>
                  <a:pt x="12851" y="11886"/>
                  <a:pt x="13154" y="11870"/>
                </a:cubicBezTo>
                <a:cubicBezTo>
                  <a:pt x="15584" y="11763"/>
                  <a:pt x="18077" y="11232"/>
                  <a:pt x="20537" y="11232"/>
                </a:cubicBezTo>
                <a:cubicBezTo>
                  <a:pt x="21808" y="11232"/>
                  <a:pt x="23070" y="11374"/>
                  <a:pt x="24310" y="11789"/>
                </a:cubicBezTo>
                <a:cubicBezTo>
                  <a:pt x="25998" y="12357"/>
                  <a:pt x="27330" y="13461"/>
                  <a:pt x="28369" y="14890"/>
                </a:cubicBezTo>
                <a:cubicBezTo>
                  <a:pt x="29391" y="16303"/>
                  <a:pt x="30106" y="17910"/>
                  <a:pt x="30853" y="19469"/>
                </a:cubicBezTo>
                <a:cubicBezTo>
                  <a:pt x="31714" y="21207"/>
                  <a:pt x="32656" y="22993"/>
                  <a:pt x="34150" y="24275"/>
                </a:cubicBezTo>
                <a:cubicBezTo>
                  <a:pt x="34474" y="24568"/>
                  <a:pt x="34832" y="24827"/>
                  <a:pt x="35204" y="25055"/>
                </a:cubicBezTo>
                <a:lnTo>
                  <a:pt x="35204" y="24827"/>
                </a:lnTo>
                <a:cubicBezTo>
                  <a:pt x="34847" y="24617"/>
                  <a:pt x="34522" y="24357"/>
                  <a:pt x="34198" y="24080"/>
                </a:cubicBezTo>
                <a:cubicBezTo>
                  <a:pt x="32899" y="22928"/>
                  <a:pt x="32022" y="21402"/>
                  <a:pt x="31259" y="19859"/>
                </a:cubicBezTo>
                <a:cubicBezTo>
                  <a:pt x="29830" y="16985"/>
                  <a:pt x="28547" y="13640"/>
                  <a:pt x="25511" y="12081"/>
                </a:cubicBezTo>
                <a:cubicBezTo>
                  <a:pt x="23962" y="11290"/>
                  <a:pt x="22286" y="11046"/>
                  <a:pt x="20586" y="11046"/>
                </a:cubicBezTo>
                <a:cubicBezTo>
                  <a:pt x="18829" y="11046"/>
                  <a:pt x="17046" y="11307"/>
                  <a:pt x="15346" y="11497"/>
                </a:cubicBezTo>
                <a:cubicBezTo>
                  <a:pt x="14315" y="11619"/>
                  <a:pt x="13278" y="11713"/>
                  <a:pt x="12244" y="11713"/>
                </a:cubicBezTo>
                <a:cubicBezTo>
                  <a:pt x="11358" y="11713"/>
                  <a:pt x="10475" y="11644"/>
                  <a:pt x="9598" y="11464"/>
                </a:cubicBezTo>
                <a:cubicBezTo>
                  <a:pt x="8022" y="11140"/>
                  <a:pt x="6513" y="10490"/>
                  <a:pt x="5181" y="9564"/>
                </a:cubicBezTo>
                <a:cubicBezTo>
                  <a:pt x="2079" y="7388"/>
                  <a:pt x="228" y="3768"/>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8"/>
          <p:cNvSpPr/>
          <p:nvPr/>
        </p:nvSpPr>
        <p:spPr>
          <a:xfrm rot="-5400000">
            <a:off x="-389201" y="238631"/>
            <a:ext cx="1653943" cy="102347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8"/>
          <p:cNvSpPr/>
          <p:nvPr/>
        </p:nvSpPr>
        <p:spPr>
          <a:xfrm rot="-5400000" flipH="1">
            <a:off x="5909302" y="1733012"/>
            <a:ext cx="5120118" cy="1501677"/>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2" name="Google Shape;602;p38"/>
          <p:cNvGrpSpPr/>
          <p:nvPr/>
        </p:nvGrpSpPr>
        <p:grpSpPr>
          <a:xfrm flipH="1">
            <a:off x="573361" y="2767866"/>
            <a:ext cx="355704" cy="470530"/>
            <a:chOff x="286275" y="729525"/>
            <a:chExt cx="240000" cy="317475"/>
          </a:xfrm>
        </p:grpSpPr>
        <p:sp>
          <p:nvSpPr>
            <p:cNvPr id="603" name="Google Shape;603;p3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 name="Google Shape;605;p38"/>
          <p:cNvGrpSpPr/>
          <p:nvPr/>
        </p:nvGrpSpPr>
        <p:grpSpPr>
          <a:xfrm rot="-5400000" flipH="1">
            <a:off x="7717623" y="354103"/>
            <a:ext cx="355704" cy="470530"/>
            <a:chOff x="286275" y="729525"/>
            <a:chExt cx="240000" cy="317475"/>
          </a:xfrm>
        </p:grpSpPr>
        <p:sp>
          <p:nvSpPr>
            <p:cNvPr id="606" name="Google Shape;606;p3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38"/>
          <p:cNvGrpSpPr/>
          <p:nvPr/>
        </p:nvGrpSpPr>
        <p:grpSpPr>
          <a:xfrm rot="10800000" flipH="1">
            <a:off x="8169311" y="4133566"/>
            <a:ext cx="355704" cy="470530"/>
            <a:chOff x="286275" y="729525"/>
            <a:chExt cx="240000" cy="317475"/>
          </a:xfrm>
        </p:grpSpPr>
        <p:sp>
          <p:nvSpPr>
            <p:cNvPr id="609" name="Google Shape;609;p3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 name="Google Shape;611;p38"/>
          <p:cNvGrpSpPr/>
          <p:nvPr/>
        </p:nvGrpSpPr>
        <p:grpSpPr>
          <a:xfrm flipH="1">
            <a:off x="1716361" y="386991"/>
            <a:ext cx="355704" cy="470530"/>
            <a:chOff x="286275" y="729525"/>
            <a:chExt cx="240000" cy="317475"/>
          </a:xfrm>
        </p:grpSpPr>
        <p:sp>
          <p:nvSpPr>
            <p:cNvPr id="612" name="Google Shape;612;p38"/>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8"/>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4" name="Google Shape;614;p38"/>
          <p:cNvSpPr/>
          <p:nvPr/>
        </p:nvSpPr>
        <p:spPr>
          <a:xfrm rot="-2700000">
            <a:off x="7007078" y="4701387"/>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8"/>
          <p:cNvSpPr/>
          <p:nvPr/>
        </p:nvSpPr>
        <p:spPr>
          <a:xfrm rot="2700000">
            <a:off x="-203260" y="3652662"/>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3">
  <p:cSld name="CUSTOM_9_1_1">
    <p:spTree>
      <p:nvGrpSpPr>
        <p:cNvPr id="1" name="Shape 616"/>
        <p:cNvGrpSpPr/>
        <p:nvPr/>
      </p:nvGrpSpPr>
      <p:grpSpPr>
        <a:xfrm>
          <a:off x="0" y="0"/>
          <a:ext cx="0" cy="0"/>
          <a:chOff x="0" y="0"/>
          <a:chExt cx="0" cy="0"/>
        </a:xfrm>
      </p:grpSpPr>
      <p:sp>
        <p:nvSpPr>
          <p:cNvPr id="617" name="Google Shape;617;p39"/>
          <p:cNvSpPr/>
          <p:nvPr/>
        </p:nvSpPr>
        <p:spPr>
          <a:xfrm rot="10800000" flipH="1">
            <a:off x="4036521" y="3447565"/>
            <a:ext cx="5183591" cy="1915487"/>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9"/>
          <p:cNvSpPr/>
          <p:nvPr/>
        </p:nvSpPr>
        <p:spPr>
          <a:xfrm>
            <a:off x="-159850" y="-133450"/>
            <a:ext cx="2376737" cy="878239"/>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9"/>
          <p:cNvSpPr/>
          <p:nvPr/>
        </p:nvSpPr>
        <p:spPr>
          <a:xfrm>
            <a:off x="7415713" y="-46379"/>
            <a:ext cx="1786654" cy="1271479"/>
          </a:xfrm>
          <a:custGeom>
            <a:avLst/>
            <a:gdLst/>
            <a:ahLst/>
            <a:cxnLst/>
            <a:rect l="l" t="t" r="r" b="b"/>
            <a:pathLst>
              <a:path w="35205" h="25055" extrusionOk="0">
                <a:moveTo>
                  <a:pt x="1" y="0"/>
                </a:moveTo>
                <a:cubicBezTo>
                  <a:pt x="33" y="3281"/>
                  <a:pt x="1414" y="6496"/>
                  <a:pt x="3833" y="8704"/>
                </a:cubicBezTo>
                <a:cubicBezTo>
                  <a:pt x="5019" y="9791"/>
                  <a:pt x="6415" y="10636"/>
                  <a:pt x="7925" y="11188"/>
                </a:cubicBezTo>
                <a:cubicBezTo>
                  <a:pt x="9315" y="11687"/>
                  <a:pt x="10771" y="11895"/>
                  <a:pt x="12249" y="11895"/>
                </a:cubicBezTo>
                <a:cubicBezTo>
                  <a:pt x="12550" y="11895"/>
                  <a:pt x="12851" y="11886"/>
                  <a:pt x="13154" y="11870"/>
                </a:cubicBezTo>
                <a:cubicBezTo>
                  <a:pt x="15584" y="11763"/>
                  <a:pt x="18077" y="11232"/>
                  <a:pt x="20537" y="11232"/>
                </a:cubicBezTo>
                <a:cubicBezTo>
                  <a:pt x="21808" y="11232"/>
                  <a:pt x="23070" y="11374"/>
                  <a:pt x="24310" y="11789"/>
                </a:cubicBezTo>
                <a:cubicBezTo>
                  <a:pt x="25998" y="12357"/>
                  <a:pt x="27330" y="13461"/>
                  <a:pt x="28369" y="14890"/>
                </a:cubicBezTo>
                <a:cubicBezTo>
                  <a:pt x="29391" y="16303"/>
                  <a:pt x="30106" y="17910"/>
                  <a:pt x="30853" y="19469"/>
                </a:cubicBezTo>
                <a:cubicBezTo>
                  <a:pt x="31714" y="21207"/>
                  <a:pt x="32656" y="22993"/>
                  <a:pt x="34150" y="24275"/>
                </a:cubicBezTo>
                <a:cubicBezTo>
                  <a:pt x="34474" y="24568"/>
                  <a:pt x="34832" y="24827"/>
                  <a:pt x="35204" y="25055"/>
                </a:cubicBezTo>
                <a:lnTo>
                  <a:pt x="35204" y="24827"/>
                </a:lnTo>
                <a:cubicBezTo>
                  <a:pt x="34847" y="24617"/>
                  <a:pt x="34522" y="24357"/>
                  <a:pt x="34198" y="24080"/>
                </a:cubicBezTo>
                <a:cubicBezTo>
                  <a:pt x="32899" y="22928"/>
                  <a:pt x="32022" y="21402"/>
                  <a:pt x="31259" y="19859"/>
                </a:cubicBezTo>
                <a:cubicBezTo>
                  <a:pt x="29830" y="16985"/>
                  <a:pt x="28547" y="13640"/>
                  <a:pt x="25511" y="12081"/>
                </a:cubicBezTo>
                <a:cubicBezTo>
                  <a:pt x="23962" y="11290"/>
                  <a:pt x="22286" y="11046"/>
                  <a:pt x="20586" y="11046"/>
                </a:cubicBezTo>
                <a:cubicBezTo>
                  <a:pt x="18829" y="11046"/>
                  <a:pt x="17046" y="11307"/>
                  <a:pt x="15346" y="11497"/>
                </a:cubicBezTo>
                <a:cubicBezTo>
                  <a:pt x="14315" y="11619"/>
                  <a:pt x="13278" y="11713"/>
                  <a:pt x="12244" y="11713"/>
                </a:cubicBezTo>
                <a:cubicBezTo>
                  <a:pt x="11358" y="11713"/>
                  <a:pt x="10475" y="11644"/>
                  <a:pt x="9598" y="11464"/>
                </a:cubicBezTo>
                <a:cubicBezTo>
                  <a:pt x="8022" y="11140"/>
                  <a:pt x="6513" y="10490"/>
                  <a:pt x="5181" y="9564"/>
                </a:cubicBezTo>
                <a:cubicBezTo>
                  <a:pt x="2079" y="7388"/>
                  <a:pt x="228" y="3768"/>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9"/>
          <p:cNvSpPr/>
          <p:nvPr/>
        </p:nvSpPr>
        <p:spPr>
          <a:xfrm>
            <a:off x="7548422" y="-46379"/>
            <a:ext cx="1653943" cy="102347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9"/>
          <p:cNvSpPr/>
          <p:nvPr/>
        </p:nvSpPr>
        <p:spPr>
          <a:xfrm>
            <a:off x="-56754" y="4341450"/>
            <a:ext cx="2994474" cy="878248"/>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 name="Google Shape;622;p39"/>
          <p:cNvGrpSpPr/>
          <p:nvPr/>
        </p:nvGrpSpPr>
        <p:grpSpPr>
          <a:xfrm>
            <a:off x="8131197" y="2767866"/>
            <a:ext cx="355704" cy="470530"/>
            <a:chOff x="286275" y="729525"/>
            <a:chExt cx="240000" cy="317475"/>
          </a:xfrm>
        </p:grpSpPr>
        <p:sp>
          <p:nvSpPr>
            <p:cNvPr id="623" name="Google Shape;623;p39"/>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9"/>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5" name="Google Shape;625;p39"/>
          <p:cNvGrpSpPr/>
          <p:nvPr/>
        </p:nvGrpSpPr>
        <p:grpSpPr>
          <a:xfrm rot="5400000">
            <a:off x="986935" y="354103"/>
            <a:ext cx="355704" cy="470530"/>
            <a:chOff x="286275" y="729525"/>
            <a:chExt cx="240000" cy="317475"/>
          </a:xfrm>
        </p:grpSpPr>
        <p:sp>
          <p:nvSpPr>
            <p:cNvPr id="626" name="Google Shape;626;p39"/>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9"/>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39"/>
          <p:cNvGrpSpPr/>
          <p:nvPr/>
        </p:nvGrpSpPr>
        <p:grpSpPr>
          <a:xfrm rot="10800000">
            <a:off x="535247" y="4133566"/>
            <a:ext cx="355704" cy="470530"/>
            <a:chOff x="286275" y="729525"/>
            <a:chExt cx="240000" cy="317475"/>
          </a:xfrm>
        </p:grpSpPr>
        <p:sp>
          <p:nvSpPr>
            <p:cNvPr id="629" name="Google Shape;629;p39"/>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9"/>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1" name="Google Shape;631;p39"/>
          <p:cNvGrpSpPr/>
          <p:nvPr/>
        </p:nvGrpSpPr>
        <p:grpSpPr>
          <a:xfrm>
            <a:off x="6988197" y="386991"/>
            <a:ext cx="355704" cy="470530"/>
            <a:chOff x="286275" y="729525"/>
            <a:chExt cx="240000" cy="317475"/>
          </a:xfrm>
        </p:grpSpPr>
        <p:sp>
          <p:nvSpPr>
            <p:cNvPr id="632" name="Google Shape;632;p39"/>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9"/>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4" name="Google Shape;634;p39"/>
          <p:cNvSpPr/>
          <p:nvPr/>
        </p:nvSpPr>
        <p:spPr>
          <a:xfrm rot="-2700000">
            <a:off x="8848478" y="1484437"/>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9"/>
          <p:cNvSpPr/>
          <p:nvPr/>
        </p:nvSpPr>
        <p:spPr>
          <a:xfrm rot="2700000">
            <a:off x="-203260" y="3652662"/>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1_Title and Content">
    <p:bg>
      <p:bgPr>
        <a:solidFill>
          <a:srgbClr val="009DE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2940"/>
            <a:ext cx="8229600" cy="857250"/>
          </a:xfrm>
        </p:spPr>
        <p:txBody>
          <a:bodyPr/>
          <a:lstStyle>
            <a:lvl1pPr algn="l">
              <a:defRPr>
                <a:solidFill>
                  <a:schemeClr val="bg1"/>
                </a:solidFill>
                <a:latin typeface="Arial"/>
                <a:cs typeface="Arial"/>
              </a:defRPr>
            </a:lvl1pPr>
          </a:lstStyle>
          <a:p>
            <a:r>
              <a:rPr lang="en-GB" dirty="0"/>
              <a:t>Click to edit Master title style</a:t>
            </a:r>
            <a:endParaRPr lang="en-US" dirty="0"/>
          </a:p>
        </p:txBody>
      </p:sp>
      <p:sp>
        <p:nvSpPr>
          <p:cNvPr id="3" name="Content Placeholder 2"/>
          <p:cNvSpPr>
            <a:spLocks noGrp="1"/>
          </p:cNvSpPr>
          <p:nvPr>
            <p:ph idx="1"/>
          </p:nvPr>
        </p:nvSpPr>
        <p:spPr>
          <a:xfrm>
            <a:off x="457200" y="1607112"/>
            <a:ext cx="8229600" cy="2687782"/>
          </a:xfrm>
        </p:spPr>
        <p:txBody>
          <a:bodyPr/>
          <a:lstStyle>
            <a:lvl1pPr>
              <a:defRPr>
                <a:solidFill>
                  <a:schemeClr val="bg1"/>
                </a:solidFill>
                <a:latin typeface="Arial"/>
                <a:cs typeface="Arial"/>
              </a:defRPr>
            </a:lvl1pPr>
            <a:lvl2pPr>
              <a:defRPr>
                <a:solidFill>
                  <a:schemeClr val="bg1"/>
                </a:solidFill>
                <a:latin typeface="Arial"/>
                <a:cs typeface="Arial"/>
              </a:defRPr>
            </a:lvl2pPr>
            <a:lvl3pPr>
              <a:defRPr>
                <a:solidFill>
                  <a:schemeClr val="bg1"/>
                </a:solidFill>
                <a:latin typeface="Arial"/>
                <a:cs typeface="Arial"/>
              </a:defRPr>
            </a:lvl3pPr>
            <a:lvl4pPr>
              <a:defRPr>
                <a:solidFill>
                  <a:schemeClr val="bg1"/>
                </a:solidFill>
                <a:latin typeface="Arial"/>
                <a:cs typeface="Arial"/>
              </a:defRPr>
            </a:lvl4pPr>
            <a:lvl5pPr>
              <a:defRPr>
                <a:solidFill>
                  <a:schemeClr val="bg1"/>
                </a:solidFill>
                <a:latin typeface="Arial"/>
                <a:cs typeface="Aria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995241" y="203486"/>
            <a:ext cx="902961" cy="302652"/>
          </a:xfrm>
          <a:prstGeom prst="rect">
            <a:avLst/>
          </a:prstGeom>
        </p:spPr>
      </p:pic>
      <p:pic>
        <p:nvPicPr>
          <p:cNvPr id="6" name="Picture 5" descr="SID-w.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68109" y="4808708"/>
            <a:ext cx="886415" cy="127340"/>
          </a:xfrm>
          <a:prstGeom prst="rect">
            <a:avLst/>
          </a:prstGeom>
        </p:spPr>
      </p:pic>
    </p:spTree>
    <p:extLst>
      <p:ext uri="{BB962C8B-B14F-4D97-AF65-F5344CB8AC3E}">
        <p14:creationId xmlns:p14="http://schemas.microsoft.com/office/powerpoint/2010/main" val="27479598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25"/>
        <p:cNvGrpSpPr/>
        <p:nvPr/>
      </p:nvGrpSpPr>
      <p:grpSpPr>
        <a:xfrm>
          <a:off x="0" y="0"/>
          <a:ext cx="0" cy="0"/>
          <a:chOff x="0" y="0"/>
          <a:chExt cx="0" cy="0"/>
        </a:xfrm>
      </p:grpSpPr>
      <p:sp>
        <p:nvSpPr>
          <p:cNvPr id="26" name="Google Shape;26;p3"/>
          <p:cNvSpPr/>
          <p:nvPr/>
        </p:nvSpPr>
        <p:spPr>
          <a:xfrm rot="4500031">
            <a:off x="5886356" y="1497334"/>
            <a:ext cx="4536942" cy="5122459"/>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 name="Google Shape;27;p3"/>
          <p:cNvPicPr preferRelativeResize="0"/>
          <p:nvPr/>
        </p:nvPicPr>
        <p:blipFill rotWithShape="1">
          <a:blip r:embed="rId2">
            <a:alphaModFix/>
          </a:blip>
          <a:srcRect l="29957"/>
          <a:stretch/>
        </p:blipFill>
        <p:spPr>
          <a:xfrm>
            <a:off x="4503300" y="-213912"/>
            <a:ext cx="4930350" cy="5571324"/>
          </a:xfrm>
          <a:prstGeom prst="rect">
            <a:avLst/>
          </a:prstGeom>
          <a:noFill/>
          <a:ln>
            <a:noFill/>
          </a:ln>
        </p:spPr>
      </p:pic>
      <p:sp>
        <p:nvSpPr>
          <p:cNvPr id="28" name="Google Shape;28;p3"/>
          <p:cNvSpPr/>
          <p:nvPr/>
        </p:nvSpPr>
        <p:spPr>
          <a:xfrm>
            <a:off x="8727351" y="2083949"/>
            <a:ext cx="484829" cy="2291817"/>
          </a:xfrm>
          <a:custGeom>
            <a:avLst/>
            <a:gdLst/>
            <a:ahLst/>
            <a:cxnLst/>
            <a:rect l="l" t="t" r="r" b="b"/>
            <a:pathLst>
              <a:path w="6496" h="30707" extrusionOk="0">
                <a:moveTo>
                  <a:pt x="6496" y="1"/>
                </a:moveTo>
                <a:cubicBezTo>
                  <a:pt x="4141" y="2745"/>
                  <a:pt x="2387" y="6025"/>
                  <a:pt x="1462" y="9533"/>
                </a:cubicBezTo>
                <a:cubicBezTo>
                  <a:pt x="1" y="15086"/>
                  <a:pt x="763" y="21029"/>
                  <a:pt x="3394" y="26111"/>
                </a:cubicBezTo>
                <a:cubicBezTo>
                  <a:pt x="4255" y="27751"/>
                  <a:pt x="5294" y="29293"/>
                  <a:pt x="6496" y="30707"/>
                </a:cubicBezTo>
                <a:lnTo>
                  <a:pt x="6496" y="30317"/>
                </a:lnTo>
                <a:cubicBezTo>
                  <a:pt x="3816" y="27118"/>
                  <a:pt x="1998" y="23220"/>
                  <a:pt x="1283" y="19096"/>
                </a:cubicBezTo>
                <a:cubicBezTo>
                  <a:pt x="326" y="13543"/>
                  <a:pt x="1575" y="7812"/>
                  <a:pt x="4563" y="3053"/>
                </a:cubicBezTo>
                <a:cubicBezTo>
                  <a:pt x="5148" y="2111"/>
                  <a:pt x="5797" y="1235"/>
                  <a:pt x="6496" y="390"/>
                </a:cubicBezTo>
                <a:lnTo>
                  <a:pt x="649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 name="Google Shape;29;p3"/>
          <p:cNvGrpSpPr/>
          <p:nvPr/>
        </p:nvGrpSpPr>
        <p:grpSpPr>
          <a:xfrm>
            <a:off x="6069960" y="1427041"/>
            <a:ext cx="355704" cy="470530"/>
            <a:chOff x="286275" y="729525"/>
            <a:chExt cx="240000" cy="317475"/>
          </a:xfrm>
        </p:grpSpPr>
        <p:sp>
          <p:nvSpPr>
            <p:cNvPr id="30" name="Google Shape;30;p3"/>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3"/>
          <p:cNvGrpSpPr/>
          <p:nvPr/>
        </p:nvGrpSpPr>
        <p:grpSpPr>
          <a:xfrm>
            <a:off x="7976972" y="2525766"/>
            <a:ext cx="355704" cy="470530"/>
            <a:chOff x="286275" y="729525"/>
            <a:chExt cx="240000" cy="317475"/>
          </a:xfrm>
        </p:grpSpPr>
        <p:sp>
          <p:nvSpPr>
            <p:cNvPr id="33" name="Google Shape;33;p3"/>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3"/>
          <p:cNvGrpSpPr/>
          <p:nvPr/>
        </p:nvGrpSpPr>
        <p:grpSpPr>
          <a:xfrm>
            <a:off x="5292672" y="2525766"/>
            <a:ext cx="355704" cy="470530"/>
            <a:chOff x="286275" y="729525"/>
            <a:chExt cx="240000" cy="317475"/>
          </a:xfrm>
        </p:grpSpPr>
        <p:sp>
          <p:nvSpPr>
            <p:cNvPr id="36" name="Google Shape;36;p3"/>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3"/>
          <p:cNvSpPr/>
          <p:nvPr/>
        </p:nvSpPr>
        <p:spPr>
          <a:xfrm rot="7735829">
            <a:off x="-240072" y="-598439"/>
            <a:ext cx="2362519" cy="1680352"/>
          </a:xfrm>
          <a:custGeom>
            <a:avLst/>
            <a:gdLst/>
            <a:ahLst/>
            <a:cxnLst/>
            <a:rect l="l" t="t" r="r" b="b"/>
            <a:pathLst>
              <a:path w="35204" h="25039" extrusionOk="0">
                <a:moveTo>
                  <a:pt x="0" y="0"/>
                </a:moveTo>
                <a:lnTo>
                  <a:pt x="0" y="212"/>
                </a:lnTo>
                <a:cubicBezTo>
                  <a:pt x="358" y="439"/>
                  <a:pt x="682" y="699"/>
                  <a:pt x="992" y="974"/>
                </a:cubicBezTo>
                <a:cubicBezTo>
                  <a:pt x="2291" y="2128"/>
                  <a:pt x="3167" y="3654"/>
                  <a:pt x="3947" y="5196"/>
                </a:cubicBezTo>
                <a:cubicBezTo>
                  <a:pt x="5376" y="8071"/>
                  <a:pt x="6658" y="11399"/>
                  <a:pt x="9695" y="12958"/>
                </a:cubicBezTo>
                <a:cubicBezTo>
                  <a:pt x="11245" y="13757"/>
                  <a:pt x="12921" y="14005"/>
                  <a:pt x="14622" y="14005"/>
                </a:cubicBezTo>
                <a:cubicBezTo>
                  <a:pt x="16378" y="14005"/>
                  <a:pt x="18161" y="13740"/>
                  <a:pt x="19860" y="13542"/>
                </a:cubicBezTo>
                <a:cubicBezTo>
                  <a:pt x="20872" y="13430"/>
                  <a:pt x="21897" y="13341"/>
                  <a:pt x="22923" y="13341"/>
                </a:cubicBezTo>
                <a:cubicBezTo>
                  <a:pt x="23822" y="13341"/>
                  <a:pt x="24720" y="13410"/>
                  <a:pt x="25608" y="13592"/>
                </a:cubicBezTo>
                <a:cubicBezTo>
                  <a:pt x="27182" y="13917"/>
                  <a:pt x="28693" y="14566"/>
                  <a:pt x="30025" y="15491"/>
                </a:cubicBezTo>
                <a:cubicBezTo>
                  <a:pt x="33125" y="17651"/>
                  <a:pt x="34977" y="21272"/>
                  <a:pt x="35009" y="25039"/>
                </a:cubicBezTo>
                <a:lnTo>
                  <a:pt x="35204" y="25039"/>
                </a:lnTo>
                <a:cubicBezTo>
                  <a:pt x="35171" y="21776"/>
                  <a:pt x="33792" y="18561"/>
                  <a:pt x="31372" y="16335"/>
                </a:cubicBezTo>
                <a:cubicBezTo>
                  <a:pt x="30187" y="15248"/>
                  <a:pt x="28791" y="14404"/>
                  <a:pt x="27280" y="13867"/>
                </a:cubicBezTo>
                <a:cubicBezTo>
                  <a:pt x="25856" y="13347"/>
                  <a:pt x="24386" y="13150"/>
                  <a:pt x="22890" y="13150"/>
                </a:cubicBezTo>
                <a:cubicBezTo>
                  <a:pt x="22611" y="13150"/>
                  <a:pt x="22332" y="13157"/>
                  <a:pt x="22051" y="13170"/>
                </a:cubicBezTo>
                <a:cubicBezTo>
                  <a:pt x="19607" y="13287"/>
                  <a:pt x="17106" y="13822"/>
                  <a:pt x="14647" y="13822"/>
                </a:cubicBezTo>
                <a:cubicBezTo>
                  <a:pt x="13381" y="13822"/>
                  <a:pt x="12127" y="13681"/>
                  <a:pt x="10897" y="13267"/>
                </a:cubicBezTo>
                <a:cubicBezTo>
                  <a:pt x="9208" y="12698"/>
                  <a:pt x="7859" y="11578"/>
                  <a:pt x="6837" y="10165"/>
                </a:cubicBezTo>
                <a:cubicBezTo>
                  <a:pt x="5813" y="8753"/>
                  <a:pt x="5099" y="7145"/>
                  <a:pt x="4337" y="5586"/>
                </a:cubicBezTo>
                <a:cubicBezTo>
                  <a:pt x="3492" y="3832"/>
                  <a:pt x="2550" y="2063"/>
                  <a:pt x="1056" y="764"/>
                </a:cubicBezTo>
                <a:cubicBezTo>
                  <a:pt x="715" y="487"/>
                  <a:pt x="374" y="227"/>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539094" y="555760"/>
            <a:ext cx="1311032" cy="424823"/>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 name="Google Shape;40;p3"/>
          <p:cNvPicPr preferRelativeResize="0"/>
          <p:nvPr/>
        </p:nvPicPr>
        <p:blipFill rotWithShape="1">
          <a:blip r:embed="rId2">
            <a:alphaModFix/>
          </a:blip>
          <a:srcRect l="29957"/>
          <a:stretch/>
        </p:blipFill>
        <p:spPr>
          <a:xfrm>
            <a:off x="-427050" y="-213912"/>
            <a:ext cx="4930350" cy="5571324"/>
          </a:xfrm>
          <a:prstGeom prst="rect">
            <a:avLst/>
          </a:prstGeom>
          <a:noFill/>
          <a:ln>
            <a:noFill/>
          </a:ln>
        </p:spPr>
      </p:pic>
      <p:sp>
        <p:nvSpPr>
          <p:cNvPr id="41" name="Google Shape;41;p3"/>
          <p:cNvSpPr txBox="1">
            <a:spLocks noGrp="1"/>
          </p:cNvSpPr>
          <p:nvPr>
            <p:ph type="title"/>
          </p:nvPr>
        </p:nvSpPr>
        <p:spPr>
          <a:xfrm>
            <a:off x="720000" y="1508400"/>
            <a:ext cx="3033000" cy="1553400"/>
          </a:xfrm>
          <a:prstGeom prst="rect">
            <a:avLst/>
          </a:prstGeom>
        </p:spPr>
        <p:txBody>
          <a:bodyPr spcFirstLastPara="1" wrap="square" lIns="91425" tIns="91425" rIns="91425" bIns="91425" anchor="ctr" anchorCtr="0">
            <a:noAutofit/>
          </a:bodyPr>
          <a:lstStyle>
            <a:lvl1pPr lvl="0">
              <a:lnSpc>
                <a:spcPct val="70000"/>
              </a:lnSpc>
              <a:spcBef>
                <a:spcPts val="0"/>
              </a:spcBef>
              <a:spcAft>
                <a:spcPts val="0"/>
              </a:spcAft>
              <a:buSzPts val="3600"/>
              <a:buNone/>
              <a:defRPr sz="4800">
                <a:solidFill>
                  <a:schemeClr val="accent3"/>
                </a:solidFill>
                <a:latin typeface="Darker Grotesque ExtraBold"/>
                <a:ea typeface="Darker Grotesque ExtraBold"/>
                <a:cs typeface="Darker Grotesque ExtraBold"/>
                <a:sym typeface="Darker Grotesque ExtraBold"/>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42" name="Google Shape;42;p3"/>
          <p:cNvSpPr txBox="1">
            <a:spLocks noGrp="1"/>
          </p:cNvSpPr>
          <p:nvPr>
            <p:ph type="title" idx="2" hasCustomPrompt="1"/>
          </p:nvPr>
        </p:nvSpPr>
        <p:spPr>
          <a:xfrm>
            <a:off x="7044973" y="1224225"/>
            <a:ext cx="1386000" cy="84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6000">
                <a:solidFill>
                  <a:schemeClr val="accent3"/>
                </a:solidFill>
                <a:latin typeface="Jost ExtraBold"/>
                <a:ea typeface="Jost ExtraBold"/>
                <a:cs typeface="Jost ExtraBold"/>
                <a:sym typeface="Jost ExtraBold"/>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43" name="Google Shape;43;p3"/>
          <p:cNvSpPr txBox="1">
            <a:spLocks noGrp="1"/>
          </p:cNvSpPr>
          <p:nvPr>
            <p:ph type="subTitle" idx="1"/>
          </p:nvPr>
        </p:nvSpPr>
        <p:spPr>
          <a:xfrm>
            <a:off x="720000" y="3207325"/>
            <a:ext cx="2819100" cy="427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accent5"/>
                </a:solidFill>
                <a:latin typeface="Jost Medium"/>
                <a:ea typeface="Jost Medium"/>
                <a:cs typeface="Jost Medium"/>
                <a:sym typeface="Jost Medium"/>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44" name="Google Shape;44;p3"/>
          <p:cNvSpPr/>
          <p:nvPr/>
        </p:nvSpPr>
        <p:spPr>
          <a:xfrm rot="-7175431">
            <a:off x="-1847575" y="4199691"/>
            <a:ext cx="6745876" cy="2492699"/>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5093775" y="-30125"/>
            <a:ext cx="3570950" cy="131951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50575" y="3478698"/>
            <a:ext cx="674000" cy="1688818"/>
          </a:xfrm>
          <a:custGeom>
            <a:avLst/>
            <a:gdLst/>
            <a:ahLst/>
            <a:cxnLst/>
            <a:rect l="l" t="t" r="r" b="b"/>
            <a:pathLst>
              <a:path w="10946" h="27427" extrusionOk="0">
                <a:moveTo>
                  <a:pt x="1" y="0"/>
                </a:moveTo>
                <a:lnTo>
                  <a:pt x="1" y="260"/>
                </a:lnTo>
                <a:cubicBezTo>
                  <a:pt x="1219" y="634"/>
                  <a:pt x="2339" y="1364"/>
                  <a:pt x="3233" y="2273"/>
                </a:cubicBezTo>
                <a:cubicBezTo>
                  <a:pt x="5132" y="4222"/>
                  <a:pt x="5863" y="6950"/>
                  <a:pt x="6123" y="9580"/>
                </a:cubicBezTo>
                <a:cubicBezTo>
                  <a:pt x="6626" y="14728"/>
                  <a:pt x="5311" y="20622"/>
                  <a:pt x="8396" y="25186"/>
                </a:cubicBezTo>
                <a:cubicBezTo>
                  <a:pt x="8981" y="26045"/>
                  <a:pt x="9695" y="26825"/>
                  <a:pt x="10523" y="27426"/>
                </a:cubicBezTo>
                <a:lnTo>
                  <a:pt x="10945" y="27426"/>
                </a:lnTo>
                <a:cubicBezTo>
                  <a:pt x="10003" y="26792"/>
                  <a:pt x="9176" y="25916"/>
                  <a:pt x="8542" y="24958"/>
                </a:cubicBezTo>
                <a:cubicBezTo>
                  <a:pt x="7015" y="22636"/>
                  <a:pt x="6643" y="19810"/>
                  <a:pt x="6545" y="17082"/>
                </a:cubicBezTo>
                <a:cubicBezTo>
                  <a:pt x="6383" y="12098"/>
                  <a:pt x="7243" y="6008"/>
                  <a:pt x="3411" y="2095"/>
                </a:cubicBezTo>
                <a:cubicBezTo>
                  <a:pt x="2469" y="1137"/>
                  <a:pt x="1284" y="37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p:nvPr/>
        </p:nvSpPr>
        <p:spPr>
          <a:xfrm>
            <a:off x="713099" y="629750"/>
            <a:ext cx="634691" cy="276848"/>
          </a:xfrm>
          <a:custGeom>
            <a:avLst/>
            <a:gdLst/>
            <a:ahLst/>
            <a:cxnLst/>
            <a:rect l="l" t="t" r="r" b="b"/>
            <a:pathLst>
              <a:path w="13870" h="6050" extrusionOk="0">
                <a:moveTo>
                  <a:pt x="7659" y="1"/>
                </a:moveTo>
                <a:cubicBezTo>
                  <a:pt x="6962" y="1"/>
                  <a:pt x="6283" y="396"/>
                  <a:pt x="6036" y="961"/>
                </a:cubicBezTo>
                <a:cubicBezTo>
                  <a:pt x="5741" y="676"/>
                  <a:pt x="5296" y="519"/>
                  <a:pt x="4859" y="519"/>
                </a:cubicBezTo>
                <a:cubicBezTo>
                  <a:pt x="4656" y="519"/>
                  <a:pt x="4454" y="553"/>
                  <a:pt x="4270" y="624"/>
                </a:cubicBezTo>
                <a:cubicBezTo>
                  <a:pt x="3677" y="849"/>
                  <a:pt x="3275" y="1427"/>
                  <a:pt x="3339" y="1973"/>
                </a:cubicBezTo>
                <a:cubicBezTo>
                  <a:pt x="3210" y="1923"/>
                  <a:pt x="3069" y="1900"/>
                  <a:pt x="2926" y="1900"/>
                </a:cubicBezTo>
                <a:cubicBezTo>
                  <a:pt x="2699" y="1900"/>
                  <a:pt x="2468" y="1960"/>
                  <a:pt x="2280" y="2069"/>
                </a:cubicBezTo>
                <a:cubicBezTo>
                  <a:pt x="1976" y="2262"/>
                  <a:pt x="1798" y="2583"/>
                  <a:pt x="1830" y="2904"/>
                </a:cubicBezTo>
                <a:cubicBezTo>
                  <a:pt x="1822" y="2903"/>
                  <a:pt x="1813" y="2903"/>
                  <a:pt x="1805" y="2903"/>
                </a:cubicBezTo>
                <a:cubicBezTo>
                  <a:pt x="1287" y="2903"/>
                  <a:pt x="854" y="3393"/>
                  <a:pt x="980" y="3835"/>
                </a:cubicBezTo>
                <a:cubicBezTo>
                  <a:pt x="467" y="3946"/>
                  <a:pt x="65" y="4380"/>
                  <a:pt x="17" y="4830"/>
                </a:cubicBezTo>
                <a:cubicBezTo>
                  <a:pt x="1" y="5166"/>
                  <a:pt x="146" y="5487"/>
                  <a:pt x="418" y="5729"/>
                </a:cubicBezTo>
                <a:cubicBezTo>
                  <a:pt x="531" y="5825"/>
                  <a:pt x="643" y="5873"/>
                  <a:pt x="756" y="5937"/>
                </a:cubicBezTo>
                <a:lnTo>
                  <a:pt x="13565" y="6050"/>
                </a:lnTo>
                <a:cubicBezTo>
                  <a:pt x="13741" y="5953"/>
                  <a:pt x="13805" y="5776"/>
                  <a:pt x="13837" y="5616"/>
                </a:cubicBezTo>
                <a:cubicBezTo>
                  <a:pt x="13869" y="5408"/>
                  <a:pt x="13837" y="5198"/>
                  <a:pt x="13741" y="5006"/>
                </a:cubicBezTo>
                <a:cubicBezTo>
                  <a:pt x="13580" y="4669"/>
                  <a:pt x="13212" y="4412"/>
                  <a:pt x="12810" y="4348"/>
                </a:cubicBezTo>
                <a:cubicBezTo>
                  <a:pt x="12970" y="3899"/>
                  <a:pt x="12842" y="3353"/>
                  <a:pt x="12457" y="3000"/>
                </a:cubicBezTo>
                <a:cubicBezTo>
                  <a:pt x="12153" y="2708"/>
                  <a:pt x="11710" y="2547"/>
                  <a:pt x="11268" y="2547"/>
                </a:cubicBezTo>
                <a:cubicBezTo>
                  <a:pt x="11150" y="2547"/>
                  <a:pt x="11031" y="2559"/>
                  <a:pt x="10916" y="2583"/>
                </a:cubicBezTo>
                <a:cubicBezTo>
                  <a:pt x="10948" y="2229"/>
                  <a:pt x="10787" y="1876"/>
                  <a:pt x="10498" y="1635"/>
                </a:cubicBezTo>
                <a:cubicBezTo>
                  <a:pt x="10251" y="1453"/>
                  <a:pt x="9930" y="1345"/>
                  <a:pt x="9603" y="1345"/>
                </a:cubicBezTo>
                <a:cubicBezTo>
                  <a:pt x="9527" y="1345"/>
                  <a:pt x="9451" y="1351"/>
                  <a:pt x="9375" y="1363"/>
                </a:cubicBezTo>
                <a:cubicBezTo>
                  <a:pt x="9310" y="689"/>
                  <a:pt x="8653" y="111"/>
                  <a:pt x="7883" y="14"/>
                </a:cubicBezTo>
                <a:cubicBezTo>
                  <a:pt x="7808" y="5"/>
                  <a:pt x="7734" y="1"/>
                  <a:pt x="76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3"/>
          <p:cNvSpPr/>
          <p:nvPr/>
        </p:nvSpPr>
        <p:spPr>
          <a:xfrm>
            <a:off x="1577500" y="432341"/>
            <a:ext cx="660826" cy="214104"/>
          </a:xfrm>
          <a:custGeom>
            <a:avLst/>
            <a:gdLst/>
            <a:ahLst/>
            <a:cxnLst/>
            <a:rect l="l" t="t" r="r" b="b"/>
            <a:pathLst>
              <a:path w="7031" h="2278" extrusionOk="0">
                <a:moveTo>
                  <a:pt x="2903" y="0"/>
                </a:moveTo>
                <a:cubicBezTo>
                  <a:pt x="2697" y="0"/>
                  <a:pt x="2492" y="52"/>
                  <a:pt x="2312" y="158"/>
                </a:cubicBezTo>
                <a:cubicBezTo>
                  <a:pt x="1943" y="368"/>
                  <a:pt x="1718" y="785"/>
                  <a:pt x="1750" y="1202"/>
                </a:cubicBezTo>
                <a:cubicBezTo>
                  <a:pt x="1603" y="1054"/>
                  <a:pt x="1399" y="969"/>
                  <a:pt x="1195" y="969"/>
                </a:cubicBezTo>
                <a:cubicBezTo>
                  <a:pt x="1089" y="969"/>
                  <a:pt x="983" y="992"/>
                  <a:pt x="884" y="1042"/>
                </a:cubicBezTo>
                <a:cubicBezTo>
                  <a:pt x="595" y="1170"/>
                  <a:pt x="417" y="1491"/>
                  <a:pt x="466" y="1812"/>
                </a:cubicBezTo>
                <a:cubicBezTo>
                  <a:pt x="435" y="1804"/>
                  <a:pt x="403" y="1800"/>
                  <a:pt x="371" y="1800"/>
                </a:cubicBezTo>
                <a:cubicBezTo>
                  <a:pt x="271" y="1800"/>
                  <a:pt x="173" y="1839"/>
                  <a:pt x="113" y="1924"/>
                </a:cubicBezTo>
                <a:cubicBezTo>
                  <a:pt x="32" y="2020"/>
                  <a:pt x="0" y="2165"/>
                  <a:pt x="64" y="2277"/>
                </a:cubicBezTo>
                <a:lnTo>
                  <a:pt x="6983" y="2277"/>
                </a:lnTo>
                <a:cubicBezTo>
                  <a:pt x="7031" y="2020"/>
                  <a:pt x="6951" y="1731"/>
                  <a:pt x="6758" y="1555"/>
                </a:cubicBezTo>
                <a:cubicBezTo>
                  <a:pt x="6608" y="1417"/>
                  <a:pt x="6416" y="1345"/>
                  <a:pt x="6225" y="1345"/>
                </a:cubicBezTo>
                <a:cubicBezTo>
                  <a:pt x="6150" y="1345"/>
                  <a:pt x="6076" y="1356"/>
                  <a:pt x="6003" y="1378"/>
                </a:cubicBezTo>
                <a:cubicBezTo>
                  <a:pt x="6084" y="1089"/>
                  <a:pt x="5956" y="768"/>
                  <a:pt x="5714" y="608"/>
                </a:cubicBezTo>
                <a:cubicBezTo>
                  <a:pt x="5572" y="512"/>
                  <a:pt x="5401" y="468"/>
                  <a:pt x="5228" y="468"/>
                </a:cubicBezTo>
                <a:cubicBezTo>
                  <a:pt x="5110" y="468"/>
                  <a:pt x="4991" y="489"/>
                  <a:pt x="4880" y="528"/>
                </a:cubicBezTo>
                <a:cubicBezTo>
                  <a:pt x="4608" y="624"/>
                  <a:pt x="4383" y="832"/>
                  <a:pt x="4222" y="1089"/>
                </a:cubicBezTo>
                <a:cubicBezTo>
                  <a:pt x="4126" y="689"/>
                  <a:pt x="3853" y="319"/>
                  <a:pt x="3484" y="143"/>
                </a:cubicBezTo>
                <a:cubicBezTo>
                  <a:pt x="3303" y="48"/>
                  <a:pt x="3102" y="0"/>
                  <a:pt x="29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3"/>
          <p:cNvSpPr/>
          <p:nvPr/>
        </p:nvSpPr>
        <p:spPr>
          <a:xfrm>
            <a:off x="5292674" y="1076875"/>
            <a:ext cx="634691" cy="276848"/>
          </a:xfrm>
          <a:custGeom>
            <a:avLst/>
            <a:gdLst/>
            <a:ahLst/>
            <a:cxnLst/>
            <a:rect l="l" t="t" r="r" b="b"/>
            <a:pathLst>
              <a:path w="13870" h="6050" extrusionOk="0">
                <a:moveTo>
                  <a:pt x="7659" y="1"/>
                </a:moveTo>
                <a:cubicBezTo>
                  <a:pt x="6962" y="1"/>
                  <a:pt x="6283" y="396"/>
                  <a:pt x="6036" y="961"/>
                </a:cubicBezTo>
                <a:cubicBezTo>
                  <a:pt x="5741" y="676"/>
                  <a:pt x="5296" y="519"/>
                  <a:pt x="4859" y="519"/>
                </a:cubicBezTo>
                <a:cubicBezTo>
                  <a:pt x="4656" y="519"/>
                  <a:pt x="4454" y="553"/>
                  <a:pt x="4270" y="624"/>
                </a:cubicBezTo>
                <a:cubicBezTo>
                  <a:pt x="3677" y="849"/>
                  <a:pt x="3275" y="1427"/>
                  <a:pt x="3339" y="1973"/>
                </a:cubicBezTo>
                <a:cubicBezTo>
                  <a:pt x="3210" y="1923"/>
                  <a:pt x="3069" y="1900"/>
                  <a:pt x="2926" y="1900"/>
                </a:cubicBezTo>
                <a:cubicBezTo>
                  <a:pt x="2699" y="1900"/>
                  <a:pt x="2468" y="1960"/>
                  <a:pt x="2280" y="2069"/>
                </a:cubicBezTo>
                <a:cubicBezTo>
                  <a:pt x="1976" y="2262"/>
                  <a:pt x="1798" y="2583"/>
                  <a:pt x="1830" y="2904"/>
                </a:cubicBezTo>
                <a:cubicBezTo>
                  <a:pt x="1822" y="2903"/>
                  <a:pt x="1813" y="2903"/>
                  <a:pt x="1805" y="2903"/>
                </a:cubicBezTo>
                <a:cubicBezTo>
                  <a:pt x="1287" y="2903"/>
                  <a:pt x="854" y="3393"/>
                  <a:pt x="980" y="3835"/>
                </a:cubicBezTo>
                <a:cubicBezTo>
                  <a:pt x="467" y="3946"/>
                  <a:pt x="65" y="4380"/>
                  <a:pt x="17" y="4830"/>
                </a:cubicBezTo>
                <a:cubicBezTo>
                  <a:pt x="1" y="5166"/>
                  <a:pt x="146" y="5487"/>
                  <a:pt x="418" y="5729"/>
                </a:cubicBezTo>
                <a:cubicBezTo>
                  <a:pt x="531" y="5825"/>
                  <a:pt x="643" y="5873"/>
                  <a:pt x="756" y="5937"/>
                </a:cubicBezTo>
                <a:lnTo>
                  <a:pt x="13565" y="6050"/>
                </a:lnTo>
                <a:cubicBezTo>
                  <a:pt x="13741" y="5953"/>
                  <a:pt x="13805" y="5776"/>
                  <a:pt x="13837" y="5616"/>
                </a:cubicBezTo>
                <a:cubicBezTo>
                  <a:pt x="13869" y="5408"/>
                  <a:pt x="13837" y="5198"/>
                  <a:pt x="13741" y="5006"/>
                </a:cubicBezTo>
                <a:cubicBezTo>
                  <a:pt x="13580" y="4669"/>
                  <a:pt x="13212" y="4412"/>
                  <a:pt x="12810" y="4348"/>
                </a:cubicBezTo>
                <a:cubicBezTo>
                  <a:pt x="12970" y="3899"/>
                  <a:pt x="12842" y="3353"/>
                  <a:pt x="12457" y="3000"/>
                </a:cubicBezTo>
                <a:cubicBezTo>
                  <a:pt x="12153" y="2708"/>
                  <a:pt x="11710" y="2547"/>
                  <a:pt x="11268" y="2547"/>
                </a:cubicBezTo>
                <a:cubicBezTo>
                  <a:pt x="11150" y="2547"/>
                  <a:pt x="11031" y="2559"/>
                  <a:pt x="10916" y="2583"/>
                </a:cubicBezTo>
                <a:cubicBezTo>
                  <a:pt x="10948" y="2229"/>
                  <a:pt x="10787" y="1876"/>
                  <a:pt x="10498" y="1635"/>
                </a:cubicBezTo>
                <a:cubicBezTo>
                  <a:pt x="10251" y="1453"/>
                  <a:pt x="9930" y="1345"/>
                  <a:pt x="9603" y="1345"/>
                </a:cubicBezTo>
                <a:cubicBezTo>
                  <a:pt x="9527" y="1345"/>
                  <a:pt x="9451" y="1351"/>
                  <a:pt x="9375" y="1363"/>
                </a:cubicBezTo>
                <a:cubicBezTo>
                  <a:pt x="9310" y="689"/>
                  <a:pt x="8653" y="111"/>
                  <a:pt x="7883" y="14"/>
                </a:cubicBezTo>
                <a:cubicBezTo>
                  <a:pt x="7808" y="5"/>
                  <a:pt x="7734" y="1"/>
                  <a:pt x="76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4274694" y="1427047"/>
            <a:ext cx="1311032" cy="424823"/>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772100" y="1591625"/>
            <a:ext cx="3914700" cy="1630800"/>
          </a:xfrm>
          <a:prstGeom prst="rect">
            <a:avLst/>
          </a:prstGeom>
        </p:spPr>
        <p:txBody>
          <a:bodyPr spcFirstLastPara="1" wrap="square" lIns="91425" tIns="91425" rIns="91425" bIns="91425" anchor="b" anchorCtr="0">
            <a:noAutofit/>
          </a:bodyPr>
          <a:lstStyle>
            <a:lvl1pPr lvl="0" algn="r">
              <a:spcBef>
                <a:spcPts val="0"/>
              </a:spcBef>
              <a:spcAft>
                <a:spcPts val="0"/>
              </a:spcAft>
              <a:buSzPts val="4800"/>
              <a:buNone/>
              <a:defRPr sz="50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772100" y="3222175"/>
            <a:ext cx="3914700" cy="4821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1400"/>
              <a:buNone/>
              <a:defRPr sz="14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7846767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57200" y="1160825"/>
            <a:ext cx="8229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30160502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1508614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57200" y="410400"/>
            <a:ext cx="82296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2400"/>
              <a:buNone/>
              <a:defRPr sz="24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24525336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02493813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407857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2695680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4708668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83494654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87809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1"/>
        <p:cNvGrpSpPr/>
        <p:nvPr/>
      </p:nvGrpSpPr>
      <p:grpSpPr>
        <a:xfrm>
          <a:off x="0" y="0"/>
          <a:ext cx="0" cy="0"/>
          <a:chOff x="0" y="0"/>
          <a:chExt cx="0" cy="0"/>
        </a:xfrm>
      </p:grpSpPr>
      <p:sp>
        <p:nvSpPr>
          <p:cNvPr id="52" name="Google Shape;52;p4"/>
          <p:cNvSpPr txBox="1">
            <a:spLocks noGrp="1"/>
          </p:cNvSpPr>
          <p:nvPr>
            <p:ph type="title"/>
          </p:nvPr>
        </p:nvSpPr>
        <p:spPr>
          <a:xfrm>
            <a:off x="720000" y="445025"/>
            <a:ext cx="54408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atin typeface="Darker Grotesque ExtraBold"/>
                <a:ea typeface="Darker Grotesque ExtraBold"/>
                <a:cs typeface="Darker Grotesque ExtraBold"/>
                <a:sym typeface="Darker Grotesque ExtraBold"/>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53" name="Google Shape;53;p4"/>
          <p:cNvSpPr txBox="1">
            <a:spLocks noGrp="1"/>
          </p:cNvSpPr>
          <p:nvPr>
            <p:ph type="body" idx="1"/>
          </p:nvPr>
        </p:nvSpPr>
        <p:spPr>
          <a:xfrm>
            <a:off x="720000" y="1215752"/>
            <a:ext cx="7704000" cy="34164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Jost Medium"/>
              <a:buAutoNum type="arabicPeriod"/>
              <a:defRPr sz="1250">
                <a:solidFill>
                  <a:schemeClr val="dk1"/>
                </a:solidFill>
                <a:latin typeface="Jost Medium"/>
                <a:ea typeface="Jost Medium"/>
                <a:cs typeface="Jost Medium"/>
                <a:sym typeface="Jost Medium"/>
              </a:defRPr>
            </a:lvl1pPr>
            <a:lvl2pPr marL="914400" lvl="1" indent="-304800" rtl="0">
              <a:lnSpc>
                <a:spcPct val="115000"/>
              </a:lnSpc>
              <a:spcBef>
                <a:spcPts val="1600"/>
              </a:spcBef>
              <a:spcAft>
                <a:spcPts val="0"/>
              </a:spcAft>
              <a:buClr>
                <a:schemeClr val="dk1"/>
              </a:buClr>
              <a:buSzPts val="1200"/>
              <a:buFont typeface="Jost Medium"/>
              <a:buAutoNum type="alphaLcPeriod"/>
              <a:defRPr>
                <a:solidFill>
                  <a:schemeClr val="dk1"/>
                </a:solidFill>
                <a:latin typeface="Jost Medium"/>
                <a:ea typeface="Jost Medium"/>
                <a:cs typeface="Jost Medium"/>
                <a:sym typeface="Jost Medium"/>
              </a:defRPr>
            </a:lvl2pPr>
            <a:lvl3pPr marL="1371600" lvl="2" indent="-304800" rtl="0">
              <a:lnSpc>
                <a:spcPct val="115000"/>
              </a:lnSpc>
              <a:spcBef>
                <a:spcPts val="1600"/>
              </a:spcBef>
              <a:spcAft>
                <a:spcPts val="0"/>
              </a:spcAft>
              <a:buClr>
                <a:schemeClr val="dk1"/>
              </a:buClr>
              <a:buSzPts val="1200"/>
              <a:buFont typeface="Jost Medium"/>
              <a:buAutoNum type="romanLcPeriod"/>
              <a:defRPr>
                <a:solidFill>
                  <a:schemeClr val="dk1"/>
                </a:solidFill>
                <a:latin typeface="Jost Medium"/>
                <a:ea typeface="Jost Medium"/>
                <a:cs typeface="Jost Medium"/>
                <a:sym typeface="Jost Medium"/>
              </a:defRPr>
            </a:lvl3pPr>
            <a:lvl4pPr marL="1828800" lvl="3" indent="-304800" rtl="0">
              <a:lnSpc>
                <a:spcPct val="115000"/>
              </a:lnSpc>
              <a:spcBef>
                <a:spcPts val="1600"/>
              </a:spcBef>
              <a:spcAft>
                <a:spcPts val="0"/>
              </a:spcAft>
              <a:buClr>
                <a:schemeClr val="dk1"/>
              </a:buClr>
              <a:buSzPts val="1200"/>
              <a:buFont typeface="Jost Medium"/>
              <a:buAutoNum type="arabicPeriod"/>
              <a:defRPr>
                <a:solidFill>
                  <a:schemeClr val="dk1"/>
                </a:solidFill>
                <a:latin typeface="Jost Medium"/>
                <a:ea typeface="Jost Medium"/>
                <a:cs typeface="Jost Medium"/>
                <a:sym typeface="Jost Medium"/>
              </a:defRPr>
            </a:lvl4pPr>
            <a:lvl5pPr marL="2286000" lvl="4" indent="-304800" rtl="0">
              <a:lnSpc>
                <a:spcPct val="115000"/>
              </a:lnSpc>
              <a:spcBef>
                <a:spcPts val="1600"/>
              </a:spcBef>
              <a:spcAft>
                <a:spcPts val="0"/>
              </a:spcAft>
              <a:buClr>
                <a:schemeClr val="dk1"/>
              </a:buClr>
              <a:buSzPts val="1200"/>
              <a:buFont typeface="Jost Medium"/>
              <a:buAutoNum type="alphaLcPeriod"/>
              <a:defRPr>
                <a:solidFill>
                  <a:schemeClr val="dk1"/>
                </a:solidFill>
                <a:latin typeface="Jost Medium"/>
                <a:ea typeface="Jost Medium"/>
                <a:cs typeface="Jost Medium"/>
                <a:sym typeface="Jost Medium"/>
              </a:defRPr>
            </a:lvl5pPr>
            <a:lvl6pPr marL="2743200" lvl="5" indent="-304800" rtl="0">
              <a:lnSpc>
                <a:spcPct val="115000"/>
              </a:lnSpc>
              <a:spcBef>
                <a:spcPts val="1600"/>
              </a:spcBef>
              <a:spcAft>
                <a:spcPts val="0"/>
              </a:spcAft>
              <a:buClr>
                <a:schemeClr val="dk1"/>
              </a:buClr>
              <a:buSzPts val="1200"/>
              <a:buFont typeface="Jost Medium"/>
              <a:buAutoNum type="romanLcPeriod"/>
              <a:defRPr>
                <a:solidFill>
                  <a:schemeClr val="dk1"/>
                </a:solidFill>
                <a:latin typeface="Jost Medium"/>
                <a:ea typeface="Jost Medium"/>
                <a:cs typeface="Jost Medium"/>
                <a:sym typeface="Jost Medium"/>
              </a:defRPr>
            </a:lvl6pPr>
            <a:lvl7pPr marL="3200400" lvl="6" indent="-304800" rtl="0">
              <a:lnSpc>
                <a:spcPct val="115000"/>
              </a:lnSpc>
              <a:spcBef>
                <a:spcPts val="1600"/>
              </a:spcBef>
              <a:spcAft>
                <a:spcPts val="0"/>
              </a:spcAft>
              <a:buClr>
                <a:schemeClr val="dk1"/>
              </a:buClr>
              <a:buSzPts val="1200"/>
              <a:buFont typeface="Jost Medium"/>
              <a:buAutoNum type="arabicPeriod"/>
              <a:defRPr>
                <a:solidFill>
                  <a:schemeClr val="dk1"/>
                </a:solidFill>
                <a:latin typeface="Jost Medium"/>
                <a:ea typeface="Jost Medium"/>
                <a:cs typeface="Jost Medium"/>
                <a:sym typeface="Jost Medium"/>
              </a:defRPr>
            </a:lvl7pPr>
            <a:lvl8pPr marL="3657600" lvl="7" indent="-304800" rtl="0">
              <a:lnSpc>
                <a:spcPct val="115000"/>
              </a:lnSpc>
              <a:spcBef>
                <a:spcPts val="1600"/>
              </a:spcBef>
              <a:spcAft>
                <a:spcPts val="0"/>
              </a:spcAft>
              <a:buClr>
                <a:schemeClr val="dk1"/>
              </a:buClr>
              <a:buSzPts val="1200"/>
              <a:buFont typeface="Jost Medium"/>
              <a:buAutoNum type="alphaLcPeriod"/>
              <a:defRPr>
                <a:solidFill>
                  <a:schemeClr val="dk1"/>
                </a:solidFill>
                <a:latin typeface="Jost Medium"/>
                <a:ea typeface="Jost Medium"/>
                <a:cs typeface="Jost Medium"/>
                <a:sym typeface="Jost Medium"/>
              </a:defRPr>
            </a:lvl8pPr>
            <a:lvl9pPr marL="4114800" lvl="8" indent="-304800" rtl="0">
              <a:lnSpc>
                <a:spcPct val="115000"/>
              </a:lnSpc>
              <a:spcBef>
                <a:spcPts val="1600"/>
              </a:spcBef>
              <a:spcAft>
                <a:spcPts val="1600"/>
              </a:spcAft>
              <a:buClr>
                <a:schemeClr val="dk1"/>
              </a:buClr>
              <a:buSzPts val="1200"/>
              <a:buFont typeface="Jost Medium"/>
              <a:buAutoNum type="romanLcPeriod"/>
              <a:defRPr>
                <a:solidFill>
                  <a:schemeClr val="dk1"/>
                </a:solidFill>
                <a:latin typeface="Jost Medium"/>
                <a:ea typeface="Jost Medium"/>
                <a:cs typeface="Jost Medium"/>
                <a:sym typeface="Jost Medium"/>
              </a:defRPr>
            </a:lvl9pPr>
          </a:lstStyle>
          <a:p>
            <a:endParaRPr/>
          </a:p>
        </p:txBody>
      </p:sp>
      <p:sp>
        <p:nvSpPr>
          <p:cNvPr id="54" name="Google Shape;54;p4"/>
          <p:cNvSpPr/>
          <p:nvPr/>
        </p:nvSpPr>
        <p:spPr>
          <a:xfrm rot="5400000">
            <a:off x="7467300" y="-152398"/>
            <a:ext cx="1698903" cy="1837625"/>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rgbClr val="9A9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4"/>
          <p:cNvSpPr/>
          <p:nvPr/>
        </p:nvSpPr>
        <p:spPr>
          <a:xfrm rot="10800000">
            <a:off x="7135542" y="-300750"/>
            <a:ext cx="2362452" cy="1680305"/>
          </a:xfrm>
          <a:custGeom>
            <a:avLst/>
            <a:gdLst/>
            <a:ahLst/>
            <a:cxnLst/>
            <a:rect l="l" t="t" r="r" b="b"/>
            <a:pathLst>
              <a:path w="35204" h="25039" extrusionOk="0">
                <a:moveTo>
                  <a:pt x="0" y="0"/>
                </a:moveTo>
                <a:lnTo>
                  <a:pt x="0" y="212"/>
                </a:lnTo>
                <a:cubicBezTo>
                  <a:pt x="358" y="439"/>
                  <a:pt x="682" y="699"/>
                  <a:pt x="992" y="974"/>
                </a:cubicBezTo>
                <a:cubicBezTo>
                  <a:pt x="2291" y="2128"/>
                  <a:pt x="3167" y="3654"/>
                  <a:pt x="3947" y="5196"/>
                </a:cubicBezTo>
                <a:cubicBezTo>
                  <a:pt x="5376" y="8071"/>
                  <a:pt x="6658" y="11399"/>
                  <a:pt x="9695" y="12958"/>
                </a:cubicBezTo>
                <a:cubicBezTo>
                  <a:pt x="11245" y="13757"/>
                  <a:pt x="12921" y="14005"/>
                  <a:pt x="14622" y="14005"/>
                </a:cubicBezTo>
                <a:cubicBezTo>
                  <a:pt x="16378" y="14005"/>
                  <a:pt x="18161" y="13740"/>
                  <a:pt x="19860" y="13542"/>
                </a:cubicBezTo>
                <a:cubicBezTo>
                  <a:pt x="20872" y="13430"/>
                  <a:pt x="21897" y="13341"/>
                  <a:pt x="22923" y="13341"/>
                </a:cubicBezTo>
                <a:cubicBezTo>
                  <a:pt x="23822" y="13341"/>
                  <a:pt x="24720" y="13410"/>
                  <a:pt x="25608" y="13592"/>
                </a:cubicBezTo>
                <a:cubicBezTo>
                  <a:pt x="27182" y="13917"/>
                  <a:pt x="28693" y="14566"/>
                  <a:pt x="30025" y="15491"/>
                </a:cubicBezTo>
                <a:cubicBezTo>
                  <a:pt x="33125" y="17651"/>
                  <a:pt x="34977" y="21272"/>
                  <a:pt x="35009" y="25039"/>
                </a:cubicBezTo>
                <a:lnTo>
                  <a:pt x="35204" y="25039"/>
                </a:lnTo>
                <a:cubicBezTo>
                  <a:pt x="35171" y="21776"/>
                  <a:pt x="33792" y="18561"/>
                  <a:pt x="31372" y="16335"/>
                </a:cubicBezTo>
                <a:cubicBezTo>
                  <a:pt x="30187" y="15248"/>
                  <a:pt x="28791" y="14404"/>
                  <a:pt x="27280" y="13867"/>
                </a:cubicBezTo>
                <a:cubicBezTo>
                  <a:pt x="25856" y="13347"/>
                  <a:pt x="24386" y="13150"/>
                  <a:pt x="22890" y="13150"/>
                </a:cubicBezTo>
                <a:cubicBezTo>
                  <a:pt x="22611" y="13150"/>
                  <a:pt x="22332" y="13157"/>
                  <a:pt x="22051" y="13170"/>
                </a:cubicBezTo>
                <a:cubicBezTo>
                  <a:pt x="19607" y="13287"/>
                  <a:pt x="17106" y="13822"/>
                  <a:pt x="14647" y="13822"/>
                </a:cubicBezTo>
                <a:cubicBezTo>
                  <a:pt x="13381" y="13822"/>
                  <a:pt x="12127" y="13681"/>
                  <a:pt x="10897" y="13267"/>
                </a:cubicBezTo>
                <a:cubicBezTo>
                  <a:pt x="9208" y="12698"/>
                  <a:pt x="7859" y="11578"/>
                  <a:pt x="6837" y="10165"/>
                </a:cubicBezTo>
                <a:cubicBezTo>
                  <a:pt x="5813" y="8753"/>
                  <a:pt x="5099" y="7145"/>
                  <a:pt x="4337" y="5586"/>
                </a:cubicBezTo>
                <a:cubicBezTo>
                  <a:pt x="3492" y="3832"/>
                  <a:pt x="2550" y="2063"/>
                  <a:pt x="1056" y="764"/>
                </a:cubicBezTo>
                <a:cubicBezTo>
                  <a:pt x="715" y="487"/>
                  <a:pt x="374" y="227"/>
                  <a:pt x="0" y="0"/>
                </a:cubicBez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 name="Google Shape;56;p4"/>
          <p:cNvGrpSpPr/>
          <p:nvPr/>
        </p:nvGrpSpPr>
        <p:grpSpPr>
          <a:xfrm>
            <a:off x="-143700" y="-304851"/>
            <a:ext cx="1113233" cy="5753003"/>
            <a:chOff x="74040" y="318198"/>
            <a:chExt cx="477025" cy="2465080"/>
          </a:xfrm>
        </p:grpSpPr>
        <p:sp>
          <p:nvSpPr>
            <p:cNvPr id="57" name="Google Shape;57;p4"/>
            <p:cNvSpPr/>
            <p:nvPr/>
          </p:nvSpPr>
          <p:spPr>
            <a:xfrm>
              <a:off x="74040" y="318198"/>
              <a:ext cx="382025" cy="556175"/>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rgbClr val="5F6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4"/>
            <p:cNvSpPr/>
            <p:nvPr/>
          </p:nvSpPr>
          <p:spPr>
            <a:xfrm>
              <a:off x="95140" y="1754202"/>
              <a:ext cx="455925" cy="1029075"/>
            </a:xfrm>
            <a:custGeom>
              <a:avLst/>
              <a:gdLst/>
              <a:ahLst/>
              <a:cxnLst/>
              <a:rect l="l" t="t" r="r" b="b"/>
              <a:pathLst>
                <a:path w="18237" h="41163" extrusionOk="0">
                  <a:moveTo>
                    <a:pt x="2129" y="1"/>
                  </a:moveTo>
                  <a:cubicBezTo>
                    <a:pt x="1462" y="1"/>
                    <a:pt x="797" y="114"/>
                    <a:pt x="131" y="358"/>
                  </a:cubicBezTo>
                  <a:cubicBezTo>
                    <a:pt x="1" y="406"/>
                    <a:pt x="50" y="601"/>
                    <a:pt x="163" y="601"/>
                  </a:cubicBezTo>
                  <a:lnTo>
                    <a:pt x="196" y="601"/>
                  </a:lnTo>
                  <a:cubicBezTo>
                    <a:pt x="830" y="358"/>
                    <a:pt x="1479" y="244"/>
                    <a:pt x="2112" y="244"/>
                  </a:cubicBezTo>
                  <a:cubicBezTo>
                    <a:pt x="4434" y="244"/>
                    <a:pt x="6691" y="1672"/>
                    <a:pt x="7957" y="3605"/>
                  </a:cubicBezTo>
                  <a:cubicBezTo>
                    <a:pt x="9858" y="6528"/>
                    <a:pt x="9906" y="10213"/>
                    <a:pt x="9549" y="13575"/>
                  </a:cubicBezTo>
                  <a:cubicBezTo>
                    <a:pt x="9176" y="17083"/>
                    <a:pt x="8412" y="20623"/>
                    <a:pt x="8949" y="24162"/>
                  </a:cubicBezTo>
                  <a:cubicBezTo>
                    <a:pt x="9176" y="25737"/>
                    <a:pt x="9679" y="27296"/>
                    <a:pt x="10540" y="28644"/>
                  </a:cubicBezTo>
                  <a:cubicBezTo>
                    <a:pt x="11432" y="30008"/>
                    <a:pt x="12699" y="31063"/>
                    <a:pt x="13950" y="32102"/>
                  </a:cubicBezTo>
                  <a:cubicBezTo>
                    <a:pt x="15379" y="33288"/>
                    <a:pt x="16888" y="34587"/>
                    <a:pt x="17555" y="36389"/>
                  </a:cubicBezTo>
                  <a:cubicBezTo>
                    <a:pt x="18139" y="37932"/>
                    <a:pt x="17927" y="39880"/>
                    <a:pt x="16563" y="40952"/>
                  </a:cubicBezTo>
                  <a:cubicBezTo>
                    <a:pt x="16466" y="41033"/>
                    <a:pt x="16548" y="41163"/>
                    <a:pt x="16645" y="41163"/>
                  </a:cubicBezTo>
                  <a:cubicBezTo>
                    <a:pt x="16678" y="41163"/>
                    <a:pt x="16710" y="41147"/>
                    <a:pt x="16726" y="41130"/>
                  </a:cubicBezTo>
                  <a:cubicBezTo>
                    <a:pt x="17847" y="40253"/>
                    <a:pt x="18237" y="38792"/>
                    <a:pt x="18057" y="37428"/>
                  </a:cubicBezTo>
                  <a:cubicBezTo>
                    <a:pt x="17862" y="35869"/>
                    <a:pt x="16921" y="34538"/>
                    <a:pt x="15833" y="33450"/>
                  </a:cubicBezTo>
                  <a:cubicBezTo>
                    <a:pt x="14615" y="32216"/>
                    <a:pt x="13153" y="31225"/>
                    <a:pt x="11936" y="29975"/>
                  </a:cubicBezTo>
                  <a:cubicBezTo>
                    <a:pt x="10670" y="28676"/>
                    <a:pt x="9858" y="27101"/>
                    <a:pt x="9419" y="25347"/>
                  </a:cubicBezTo>
                  <a:cubicBezTo>
                    <a:pt x="8509" y="21612"/>
                    <a:pt x="9321" y="17780"/>
                    <a:pt x="9744" y="14046"/>
                  </a:cubicBezTo>
                  <a:cubicBezTo>
                    <a:pt x="10133" y="10620"/>
                    <a:pt x="10183" y="6885"/>
                    <a:pt x="8380" y="3816"/>
                  </a:cubicBezTo>
                  <a:cubicBezTo>
                    <a:pt x="7097" y="1657"/>
                    <a:pt x="4645" y="1"/>
                    <a:pt x="2129" y="1"/>
                  </a:cubicBezTo>
                  <a:close/>
                </a:path>
              </a:pathLst>
            </a:custGeom>
            <a:solidFill>
              <a:srgbClr val="5F6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59;p4"/>
          <p:cNvSpPr/>
          <p:nvPr/>
        </p:nvSpPr>
        <p:spPr>
          <a:xfrm flipH="1">
            <a:off x="6467646" y="4313305"/>
            <a:ext cx="3115694" cy="851221"/>
          </a:xfrm>
          <a:custGeom>
            <a:avLst/>
            <a:gdLst/>
            <a:ahLst/>
            <a:cxnLst/>
            <a:rect l="l" t="t" r="r" b="b"/>
            <a:pathLst>
              <a:path w="17295" h="4725" extrusionOk="0">
                <a:moveTo>
                  <a:pt x="3039" y="0"/>
                </a:moveTo>
                <a:cubicBezTo>
                  <a:pt x="0" y="0"/>
                  <a:pt x="0" y="4725"/>
                  <a:pt x="0" y="4725"/>
                </a:cubicBezTo>
                <a:lnTo>
                  <a:pt x="17294" y="4725"/>
                </a:lnTo>
                <a:cubicBezTo>
                  <a:pt x="17294" y="4725"/>
                  <a:pt x="14809" y="2371"/>
                  <a:pt x="13105" y="2371"/>
                </a:cubicBezTo>
                <a:cubicBezTo>
                  <a:pt x="11199" y="2371"/>
                  <a:pt x="11854" y="3797"/>
                  <a:pt x="9257" y="3797"/>
                </a:cubicBezTo>
                <a:cubicBezTo>
                  <a:pt x="9110" y="3797"/>
                  <a:pt x="8954" y="3793"/>
                  <a:pt x="8786" y="3783"/>
                </a:cubicBezTo>
                <a:cubicBezTo>
                  <a:pt x="7194" y="3686"/>
                  <a:pt x="5554" y="16"/>
                  <a:pt x="3070" y="0"/>
                </a:cubicBezTo>
                <a:cubicBezTo>
                  <a:pt x="3059" y="0"/>
                  <a:pt x="3049" y="0"/>
                  <a:pt x="3039" y="0"/>
                </a:cubicBez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4"/>
          <p:cNvSpPr/>
          <p:nvPr/>
        </p:nvSpPr>
        <p:spPr>
          <a:xfrm>
            <a:off x="7167498" y="657009"/>
            <a:ext cx="1113235" cy="360719"/>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F9E8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4"/>
          <p:cNvSpPr/>
          <p:nvPr/>
        </p:nvSpPr>
        <p:spPr>
          <a:xfrm>
            <a:off x="6485729" y="446435"/>
            <a:ext cx="649814" cy="210564"/>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5F63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Τίτλος και Αντι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Kλικ για επεξεργασία του τίτλου</a:t>
            </a:r>
          </a:p>
        </p:txBody>
      </p:sp>
      <p:sp>
        <p:nvSpPr>
          <p:cNvPr id="3" name="Θέση περιεχομένου 2"/>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E2015DBA-1572-4EA3-B9C6-22EF92A5ED69}" type="datetime1">
              <a:rPr lang="el-GR" smtClean="0">
                <a:solidFill>
                  <a:srgbClr val="000000"/>
                </a:solidFill>
              </a:rPr>
              <a:pPr fontAlgn="base">
                <a:spcBef>
                  <a:spcPct val="0"/>
                </a:spcBef>
                <a:spcAft>
                  <a:spcPct val="0"/>
                </a:spcAft>
                <a:defRPr/>
              </a:pPr>
              <a:t>1/8/2025</a:t>
            </a:fld>
            <a:endParaRPr lang="el-GR">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pPr>
            <a:endParaRPr lang="el-GR">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4D18756A-3A67-4E8B-8905-58EEC49EDA53}" type="slidenum">
              <a:rPr lang="el-GR" smtClean="0">
                <a:solidFill>
                  <a:srgbClr val="000000"/>
                </a:solidFill>
              </a:rPr>
              <a:pPr fontAlgn="base">
                <a:spcBef>
                  <a:spcPct val="0"/>
                </a:spcBef>
                <a:spcAft>
                  <a:spcPct val="0"/>
                </a:spcAft>
                <a:defRPr/>
              </a:pPr>
              <a:t>‹#›</a:t>
            </a:fld>
            <a:endParaRPr lang="el-GR">
              <a:solidFill>
                <a:srgbClr val="000000"/>
              </a:solidFill>
            </a:endParaRPr>
          </a:p>
        </p:txBody>
      </p:sp>
    </p:spTree>
    <p:extLst>
      <p:ext uri="{BB962C8B-B14F-4D97-AF65-F5344CB8AC3E}">
        <p14:creationId xmlns:p14="http://schemas.microsoft.com/office/powerpoint/2010/main" val="4120327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2"/>
        <p:cNvGrpSpPr/>
        <p:nvPr/>
      </p:nvGrpSpPr>
      <p:grpSpPr>
        <a:xfrm>
          <a:off x="0" y="0"/>
          <a:ext cx="0" cy="0"/>
          <a:chOff x="0" y="0"/>
          <a:chExt cx="0" cy="0"/>
        </a:xfrm>
      </p:grpSpPr>
      <p:sp>
        <p:nvSpPr>
          <p:cNvPr id="63" name="Google Shape;63;p5"/>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atin typeface="Darker Grotesque ExtraBold"/>
                <a:ea typeface="Darker Grotesque ExtraBold"/>
                <a:cs typeface="Darker Grotesque ExtraBold"/>
                <a:sym typeface="Darker Grotesque ExtraBold"/>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
        <p:nvSpPr>
          <p:cNvPr id="64" name="Google Shape;64;p5"/>
          <p:cNvSpPr txBox="1">
            <a:spLocks noGrp="1"/>
          </p:cNvSpPr>
          <p:nvPr>
            <p:ph type="title" idx="2"/>
          </p:nvPr>
        </p:nvSpPr>
        <p:spPr>
          <a:xfrm>
            <a:off x="822523" y="2267050"/>
            <a:ext cx="2505600" cy="3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dk1"/>
                </a:solidFill>
                <a:latin typeface="Darker Grotesque ExtraBold"/>
                <a:ea typeface="Darker Grotesque ExtraBold"/>
                <a:cs typeface="Darker Grotesque ExtraBold"/>
                <a:sym typeface="Darker Grotesque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5"/>
          <p:cNvSpPr txBox="1">
            <a:spLocks noGrp="1"/>
          </p:cNvSpPr>
          <p:nvPr>
            <p:ph type="title" idx="3"/>
          </p:nvPr>
        </p:nvSpPr>
        <p:spPr>
          <a:xfrm>
            <a:off x="5823098" y="2267050"/>
            <a:ext cx="2505600" cy="31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2500" b="0">
                <a:solidFill>
                  <a:schemeClr val="dk1"/>
                </a:solidFill>
                <a:latin typeface="Darker Grotesque ExtraBold"/>
                <a:ea typeface="Darker Grotesque ExtraBold"/>
                <a:cs typeface="Darker Grotesque ExtraBold"/>
                <a:sym typeface="Darker Grotesque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6" name="Google Shape;66;p5"/>
          <p:cNvSpPr txBox="1">
            <a:spLocks noGrp="1"/>
          </p:cNvSpPr>
          <p:nvPr>
            <p:ph type="subTitle" idx="1"/>
          </p:nvPr>
        </p:nvSpPr>
        <p:spPr>
          <a:xfrm>
            <a:off x="5964548" y="2632875"/>
            <a:ext cx="2222700" cy="116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atin typeface="Jost Medium"/>
                <a:ea typeface="Jost Medium"/>
                <a:cs typeface="Jost Medium"/>
                <a:sym typeface="Jos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7" name="Google Shape;67;p5"/>
          <p:cNvSpPr txBox="1">
            <a:spLocks noGrp="1"/>
          </p:cNvSpPr>
          <p:nvPr>
            <p:ph type="subTitle" idx="4"/>
          </p:nvPr>
        </p:nvSpPr>
        <p:spPr>
          <a:xfrm>
            <a:off x="963973" y="2632875"/>
            <a:ext cx="2222700" cy="1165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latin typeface="Jost Medium"/>
                <a:ea typeface="Jost Medium"/>
                <a:cs typeface="Jost Medium"/>
                <a:sym typeface="Jost Medium"/>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68" name="Google Shape;68;p5"/>
          <p:cNvSpPr/>
          <p:nvPr/>
        </p:nvSpPr>
        <p:spPr>
          <a:xfrm rot="10800000">
            <a:off x="6756123" y="3998898"/>
            <a:ext cx="3549585" cy="1311623"/>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 name="Google Shape;69;p5"/>
          <p:cNvGrpSpPr/>
          <p:nvPr/>
        </p:nvGrpSpPr>
        <p:grpSpPr>
          <a:xfrm rot="-5400000" flipH="1">
            <a:off x="3360253" y="-3905699"/>
            <a:ext cx="2831191" cy="10479343"/>
            <a:chOff x="-94951" y="-1366885"/>
            <a:chExt cx="1213177" cy="4490249"/>
          </a:xfrm>
        </p:grpSpPr>
        <p:sp>
          <p:nvSpPr>
            <p:cNvPr id="70" name="Google Shape;70;p5"/>
            <p:cNvSpPr/>
            <p:nvPr/>
          </p:nvSpPr>
          <p:spPr>
            <a:xfrm rot="1381443">
              <a:off x="-343" y="-1314332"/>
              <a:ext cx="382008" cy="556150"/>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5"/>
            <p:cNvSpPr/>
            <p:nvPr/>
          </p:nvSpPr>
          <p:spPr>
            <a:xfrm rot="-2162779">
              <a:off x="227750" y="1797456"/>
              <a:ext cx="567776" cy="1281537"/>
            </a:xfrm>
            <a:custGeom>
              <a:avLst/>
              <a:gdLst/>
              <a:ahLst/>
              <a:cxnLst/>
              <a:rect l="l" t="t" r="r" b="b"/>
              <a:pathLst>
                <a:path w="18237" h="41163" extrusionOk="0">
                  <a:moveTo>
                    <a:pt x="2129" y="1"/>
                  </a:moveTo>
                  <a:cubicBezTo>
                    <a:pt x="1462" y="1"/>
                    <a:pt x="797" y="114"/>
                    <a:pt x="131" y="358"/>
                  </a:cubicBezTo>
                  <a:cubicBezTo>
                    <a:pt x="1" y="406"/>
                    <a:pt x="50" y="601"/>
                    <a:pt x="163" y="601"/>
                  </a:cubicBezTo>
                  <a:lnTo>
                    <a:pt x="196" y="601"/>
                  </a:lnTo>
                  <a:cubicBezTo>
                    <a:pt x="830" y="358"/>
                    <a:pt x="1479" y="244"/>
                    <a:pt x="2112" y="244"/>
                  </a:cubicBezTo>
                  <a:cubicBezTo>
                    <a:pt x="4434" y="244"/>
                    <a:pt x="6691" y="1672"/>
                    <a:pt x="7957" y="3605"/>
                  </a:cubicBezTo>
                  <a:cubicBezTo>
                    <a:pt x="9858" y="6528"/>
                    <a:pt x="9906" y="10213"/>
                    <a:pt x="9549" y="13575"/>
                  </a:cubicBezTo>
                  <a:cubicBezTo>
                    <a:pt x="9176" y="17083"/>
                    <a:pt x="8412" y="20623"/>
                    <a:pt x="8949" y="24162"/>
                  </a:cubicBezTo>
                  <a:cubicBezTo>
                    <a:pt x="9176" y="25737"/>
                    <a:pt x="9679" y="27296"/>
                    <a:pt x="10540" y="28644"/>
                  </a:cubicBezTo>
                  <a:cubicBezTo>
                    <a:pt x="11432" y="30008"/>
                    <a:pt x="12699" y="31063"/>
                    <a:pt x="13950" y="32102"/>
                  </a:cubicBezTo>
                  <a:cubicBezTo>
                    <a:pt x="15379" y="33288"/>
                    <a:pt x="16888" y="34587"/>
                    <a:pt x="17555" y="36389"/>
                  </a:cubicBezTo>
                  <a:cubicBezTo>
                    <a:pt x="18139" y="37932"/>
                    <a:pt x="17927" y="39880"/>
                    <a:pt x="16563" y="40952"/>
                  </a:cubicBezTo>
                  <a:cubicBezTo>
                    <a:pt x="16466" y="41033"/>
                    <a:pt x="16548" y="41163"/>
                    <a:pt x="16645" y="41163"/>
                  </a:cubicBezTo>
                  <a:cubicBezTo>
                    <a:pt x="16678" y="41163"/>
                    <a:pt x="16710" y="41147"/>
                    <a:pt x="16726" y="41130"/>
                  </a:cubicBezTo>
                  <a:cubicBezTo>
                    <a:pt x="17847" y="40253"/>
                    <a:pt x="18237" y="38792"/>
                    <a:pt x="18057" y="37428"/>
                  </a:cubicBezTo>
                  <a:cubicBezTo>
                    <a:pt x="17862" y="35869"/>
                    <a:pt x="16921" y="34538"/>
                    <a:pt x="15833" y="33450"/>
                  </a:cubicBezTo>
                  <a:cubicBezTo>
                    <a:pt x="14615" y="32216"/>
                    <a:pt x="13153" y="31225"/>
                    <a:pt x="11936" y="29975"/>
                  </a:cubicBezTo>
                  <a:cubicBezTo>
                    <a:pt x="10670" y="28676"/>
                    <a:pt x="9858" y="27101"/>
                    <a:pt x="9419" y="25347"/>
                  </a:cubicBezTo>
                  <a:cubicBezTo>
                    <a:pt x="8509" y="21612"/>
                    <a:pt x="9321" y="17780"/>
                    <a:pt x="9744" y="14046"/>
                  </a:cubicBezTo>
                  <a:cubicBezTo>
                    <a:pt x="10133" y="10620"/>
                    <a:pt x="10183" y="6885"/>
                    <a:pt x="8380" y="3816"/>
                  </a:cubicBezTo>
                  <a:cubicBezTo>
                    <a:pt x="7097" y="1657"/>
                    <a:pt x="4645"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 name="Google Shape;72;p5"/>
          <p:cNvSpPr/>
          <p:nvPr/>
        </p:nvSpPr>
        <p:spPr>
          <a:xfrm rot="10800000">
            <a:off x="-69740" y="3705036"/>
            <a:ext cx="2130783" cy="1516329"/>
          </a:xfrm>
          <a:custGeom>
            <a:avLst/>
            <a:gdLst/>
            <a:ahLst/>
            <a:cxnLst/>
            <a:rect l="l" t="t" r="r" b="b"/>
            <a:pathLst>
              <a:path w="35205" h="25055" extrusionOk="0">
                <a:moveTo>
                  <a:pt x="1" y="0"/>
                </a:moveTo>
                <a:cubicBezTo>
                  <a:pt x="33" y="3281"/>
                  <a:pt x="1414" y="6496"/>
                  <a:pt x="3833" y="8704"/>
                </a:cubicBezTo>
                <a:cubicBezTo>
                  <a:pt x="5019" y="9791"/>
                  <a:pt x="6415" y="10636"/>
                  <a:pt x="7925" y="11188"/>
                </a:cubicBezTo>
                <a:cubicBezTo>
                  <a:pt x="9315" y="11687"/>
                  <a:pt x="10771" y="11895"/>
                  <a:pt x="12249" y="11895"/>
                </a:cubicBezTo>
                <a:cubicBezTo>
                  <a:pt x="12550" y="11895"/>
                  <a:pt x="12851" y="11886"/>
                  <a:pt x="13154" y="11870"/>
                </a:cubicBezTo>
                <a:cubicBezTo>
                  <a:pt x="15584" y="11763"/>
                  <a:pt x="18077" y="11232"/>
                  <a:pt x="20537" y="11232"/>
                </a:cubicBezTo>
                <a:cubicBezTo>
                  <a:pt x="21808" y="11232"/>
                  <a:pt x="23070" y="11374"/>
                  <a:pt x="24310" y="11789"/>
                </a:cubicBezTo>
                <a:cubicBezTo>
                  <a:pt x="25998" y="12357"/>
                  <a:pt x="27330" y="13461"/>
                  <a:pt x="28369" y="14890"/>
                </a:cubicBezTo>
                <a:cubicBezTo>
                  <a:pt x="29391" y="16303"/>
                  <a:pt x="30106" y="17910"/>
                  <a:pt x="30853" y="19469"/>
                </a:cubicBezTo>
                <a:cubicBezTo>
                  <a:pt x="31714" y="21207"/>
                  <a:pt x="32656" y="22993"/>
                  <a:pt x="34150" y="24275"/>
                </a:cubicBezTo>
                <a:cubicBezTo>
                  <a:pt x="34474" y="24568"/>
                  <a:pt x="34832" y="24827"/>
                  <a:pt x="35204" y="25055"/>
                </a:cubicBezTo>
                <a:lnTo>
                  <a:pt x="35204" y="24827"/>
                </a:lnTo>
                <a:cubicBezTo>
                  <a:pt x="34847" y="24617"/>
                  <a:pt x="34522" y="24357"/>
                  <a:pt x="34198" y="24080"/>
                </a:cubicBezTo>
                <a:cubicBezTo>
                  <a:pt x="32899" y="22928"/>
                  <a:pt x="32022" y="21402"/>
                  <a:pt x="31259" y="19859"/>
                </a:cubicBezTo>
                <a:cubicBezTo>
                  <a:pt x="29830" y="16985"/>
                  <a:pt x="28547" y="13640"/>
                  <a:pt x="25511" y="12081"/>
                </a:cubicBezTo>
                <a:cubicBezTo>
                  <a:pt x="23962" y="11290"/>
                  <a:pt x="22286" y="11046"/>
                  <a:pt x="20586" y="11046"/>
                </a:cubicBezTo>
                <a:cubicBezTo>
                  <a:pt x="18829" y="11046"/>
                  <a:pt x="17046" y="11307"/>
                  <a:pt x="15346" y="11497"/>
                </a:cubicBezTo>
                <a:cubicBezTo>
                  <a:pt x="14315" y="11619"/>
                  <a:pt x="13278" y="11713"/>
                  <a:pt x="12244" y="11713"/>
                </a:cubicBezTo>
                <a:cubicBezTo>
                  <a:pt x="11358" y="11713"/>
                  <a:pt x="10475" y="11644"/>
                  <a:pt x="9598" y="11464"/>
                </a:cubicBezTo>
                <a:cubicBezTo>
                  <a:pt x="8022" y="11140"/>
                  <a:pt x="6513" y="10490"/>
                  <a:pt x="5181" y="9564"/>
                </a:cubicBezTo>
                <a:cubicBezTo>
                  <a:pt x="2079" y="7388"/>
                  <a:pt x="228" y="3768"/>
                  <a:pt x="1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5"/>
          <p:cNvSpPr/>
          <p:nvPr/>
        </p:nvSpPr>
        <p:spPr>
          <a:xfrm rot="10800000">
            <a:off x="-69689" y="4197882"/>
            <a:ext cx="1653943" cy="102347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4"/>
        <p:cNvGrpSpPr/>
        <p:nvPr/>
      </p:nvGrpSpPr>
      <p:grpSpPr>
        <a:xfrm>
          <a:off x="0" y="0"/>
          <a:ext cx="0" cy="0"/>
          <a:chOff x="0" y="0"/>
          <a:chExt cx="0" cy="0"/>
        </a:xfrm>
      </p:grpSpPr>
      <p:sp>
        <p:nvSpPr>
          <p:cNvPr id="75" name="Google Shape;75;p6"/>
          <p:cNvSpPr/>
          <p:nvPr/>
        </p:nvSpPr>
        <p:spPr>
          <a:xfrm rot="-2700000">
            <a:off x="8279765" y="3990962"/>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6"/>
          <p:cNvSpPr/>
          <p:nvPr/>
        </p:nvSpPr>
        <p:spPr>
          <a:xfrm rot="10800000">
            <a:off x="7500495" y="3373905"/>
            <a:ext cx="1687803" cy="1825618"/>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6"/>
          <p:cNvSpPr/>
          <p:nvPr/>
        </p:nvSpPr>
        <p:spPr>
          <a:xfrm>
            <a:off x="-67875" y="4420848"/>
            <a:ext cx="2953813" cy="806983"/>
          </a:xfrm>
          <a:custGeom>
            <a:avLst/>
            <a:gdLst/>
            <a:ahLst/>
            <a:cxnLst/>
            <a:rect l="l" t="t" r="r" b="b"/>
            <a:pathLst>
              <a:path w="17295" h="4725" extrusionOk="0">
                <a:moveTo>
                  <a:pt x="3039" y="0"/>
                </a:moveTo>
                <a:cubicBezTo>
                  <a:pt x="0" y="0"/>
                  <a:pt x="0" y="4725"/>
                  <a:pt x="0" y="4725"/>
                </a:cubicBezTo>
                <a:lnTo>
                  <a:pt x="17294" y="4725"/>
                </a:lnTo>
                <a:cubicBezTo>
                  <a:pt x="17294" y="4725"/>
                  <a:pt x="14809" y="2371"/>
                  <a:pt x="13105" y="2371"/>
                </a:cubicBezTo>
                <a:cubicBezTo>
                  <a:pt x="11199" y="2371"/>
                  <a:pt x="11854" y="3797"/>
                  <a:pt x="9257" y="3797"/>
                </a:cubicBezTo>
                <a:cubicBezTo>
                  <a:pt x="9110" y="3797"/>
                  <a:pt x="8954" y="3793"/>
                  <a:pt x="8786" y="3783"/>
                </a:cubicBezTo>
                <a:cubicBezTo>
                  <a:pt x="7194" y="3686"/>
                  <a:pt x="5554" y="16"/>
                  <a:pt x="3070" y="0"/>
                </a:cubicBezTo>
                <a:cubicBezTo>
                  <a:pt x="3059" y="0"/>
                  <a:pt x="3049" y="0"/>
                  <a:pt x="30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 name="Google Shape;78;p6"/>
          <p:cNvGrpSpPr/>
          <p:nvPr/>
        </p:nvGrpSpPr>
        <p:grpSpPr>
          <a:xfrm>
            <a:off x="-67875" y="-381051"/>
            <a:ext cx="1113233" cy="5753003"/>
            <a:chOff x="74040" y="318198"/>
            <a:chExt cx="477025" cy="2465080"/>
          </a:xfrm>
        </p:grpSpPr>
        <p:sp>
          <p:nvSpPr>
            <p:cNvPr id="79" name="Google Shape;79;p6"/>
            <p:cNvSpPr/>
            <p:nvPr/>
          </p:nvSpPr>
          <p:spPr>
            <a:xfrm>
              <a:off x="74040" y="318198"/>
              <a:ext cx="382025" cy="556175"/>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6"/>
            <p:cNvSpPr/>
            <p:nvPr/>
          </p:nvSpPr>
          <p:spPr>
            <a:xfrm>
              <a:off x="95140" y="1754202"/>
              <a:ext cx="455925" cy="1029075"/>
            </a:xfrm>
            <a:custGeom>
              <a:avLst/>
              <a:gdLst/>
              <a:ahLst/>
              <a:cxnLst/>
              <a:rect l="l" t="t" r="r" b="b"/>
              <a:pathLst>
                <a:path w="18237" h="41163" extrusionOk="0">
                  <a:moveTo>
                    <a:pt x="2129" y="1"/>
                  </a:moveTo>
                  <a:cubicBezTo>
                    <a:pt x="1462" y="1"/>
                    <a:pt x="797" y="114"/>
                    <a:pt x="131" y="358"/>
                  </a:cubicBezTo>
                  <a:cubicBezTo>
                    <a:pt x="1" y="406"/>
                    <a:pt x="50" y="601"/>
                    <a:pt x="163" y="601"/>
                  </a:cubicBezTo>
                  <a:lnTo>
                    <a:pt x="196" y="601"/>
                  </a:lnTo>
                  <a:cubicBezTo>
                    <a:pt x="830" y="358"/>
                    <a:pt x="1479" y="244"/>
                    <a:pt x="2112" y="244"/>
                  </a:cubicBezTo>
                  <a:cubicBezTo>
                    <a:pt x="4434" y="244"/>
                    <a:pt x="6691" y="1672"/>
                    <a:pt x="7957" y="3605"/>
                  </a:cubicBezTo>
                  <a:cubicBezTo>
                    <a:pt x="9858" y="6528"/>
                    <a:pt x="9906" y="10213"/>
                    <a:pt x="9549" y="13575"/>
                  </a:cubicBezTo>
                  <a:cubicBezTo>
                    <a:pt x="9176" y="17083"/>
                    <a:pt x="8412" y="20623"/>
                    <a:pt x="8949" y="24162"/>
                  </a:cubicBezTo>
                  <a:cubicBezTo>
                    <a:pt x="9176" y="25737"/>
                    <a:pt x="9679" y="27296"/>
                    <a:pt x="10540" y="28644"/>
                  </a:cubicBezTo>
                  <a:cubicBezTo>
                    <a:pt x="11432" y="30008"/>
                    <a:pt x="12699" y="31063"/>
                    <a:pt x="13950" y="32102"/>
                  </a:cubicBezTo>
                  <a:cubicBezTo>
                    <a:pt x="15379" y="33288"/>
                    <a:pt x="16888" y="34587"/>
                    <a:pt x="17555" y="36389"/>
                  </a:cubicBezTo>
                  <a:cubicBezTo>
                    <a:pt x="18139" y="37932"/>
                    <a:pt x="17927" y="39880"/>
                    <a:pt x="16563" y="40952"/>
                  </a:cubicBezTo>
                  <a:cubicBezTo>
                    <a:pt x="16466" y="41033"/>
                    <a:pt x="16548" y="41163"/>
                    <a:pt x="16645" y="41163"/>
                  </a:cubicBezTo>
                  <a:cubicBezTo>
                    <a:pt x="16678" y="41163"/>
                    <a:pt x="16710" y="41147"/>
                    <a:pt x="16726" y="41130"/>
                  </a:cubicBezTo>
                  <a:cubicBezTo>
                    <a:pt x="17847" y="40253"/>
                    <a:pt x="18237" y="38792"/>
                    <a:pt x="18057" y="37428"/>
                  </a:cubicBezTo>
                  <a:cubicBezTo>
                    <a:pt x="17862" y="35869"/>
                    <a:pt x="16921" y="34538"/>
                    <a:pt x="15833" y="33450"/>
                  </a:cubicBezTo>
                  <a:cubicBezTo>
                    <a:pt x="14615" y="32216"/>
                    <a:pt x="13153" y="31225"/>
                    <a:pt x="11936" y="29975"/>
                  </a:cubicBezTo>
                  <a:cubicBezTo>
                    <a:pt x="10670" y="28676"/>
                    <a:pt x="9858" y="27101"/>
                    <a:pt x="9419" y="25347"/>
                  </a:cubicBezTo>
                  <a:cubicBezTo>
                    <a:pt x="8509" y="21612"/>
                    <a:pt x="9321" y="17780"/>
                    <a:pt x="9744" y="14046"/>
                  </a:cubicBezTo>
                  <a:cubicBezTo>
                    <a:pt x="10133" y="10620"/>
                    <a:pt x="10183" y="6885"/>
                    <a:pt x="8380" y="3816"/>
                  </a:cubicBezTo>
                  <a:cubicBezTo>
                    <a:pt x="7097" y="1657"/>
                    <a:pt x="4645"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 name="Google Shape;81;p6"/>
          <p:cNvSpPr/>
          <p:nvPr/>
        </p:nvSpPr>
        <p:spPr>
          <a:xfrm rot="8996209">
            <a:off x="8468300" y="1089353"/>
            <a:ext cx="1364738" cy="1986924"/>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6"/>
          <p:cNvSpPr/>
          <p:nvPr/>
        </p:nvSpPr>
        <p:spPr>
          <a:xfrm rot="2700000">
            <a:off x="-86585" y="1909387"/>
            <a:ext cx="520154" cy="591517"/>
          </a:xfrm>
          <a:custGeom>
            <a:avLst/>
            <a:gdLst/>
            <a:ahLst/>
            <a:cxnLst/>
            <a:rect l="l" t="t" r="r" b="b"/>
            <a:pathLst>
              <a:path w="5904" h="6714" extrusionOk="0">
                <a:moveTo>
                  <a:pt x="3343" y="1"/>
                </a:moveTo>
                <a:cubicBezTo>
                  <a:pt x="3273" y="1"/>
                  <a:pt x="3195" y="28"/>
                  <a:pt x="3136" y="65"/>
                </a:cubicBezTo>
                <a:cubicBezTo>
                  <a:pt x="2902" y="214"/>
                  <a:pt x="2751" y="432"/>
                  <a:pt x="2618" y="665"/>
                </a:cubicBezTo>
                <a:cubicBezTo>
                  <a:pt x="2018" y="1715"/>
                  <a:pt x="1818" y="2982"/>
                  <a:pt x="2068" y="4150"/>
                </a:cubicBezTo>
                <a:cubicBezTo>
                  <a:pt x="1868" y="3400"/>
                  <a:pt x="1684" y="2882"/>
                  <a:pt x="1335" y="2182"/>
                </a:cubicBezTo>
                <a:cubicBezTo>
                  <a:pt x="1284" y="2082"/>
                  <a:pt x="1201" y="1899"/>
                  <a:pt x="1035" y="1782"/>
                </a:cubicBezTo>
                <a:cubicBezTo>
                  <a:pt x="949" y="1713"/>
                  <a:pt x="845" y="1682"/>
                  <a:pt x="739" y="1682"/>
                </a:cubicBezTo>
                <a:cubicBezTo>
                  <a:pt x="537" y="1682"/>
                  <a:pt x="326" y="1796"/>
                  <a:pt x="217" y="1982"/>
                </a:cubicBezTo>
                <a:cubicBezTo>
                  <a:pt x="1" y="2299"/>
                  <a:pt x="17" y="2949"/>
                  <a:pt x="84" y="3500"/>
                </a:cubicBezTo>
                <a:cubicBezTo>
                  <a:pt x="117" y="3767"/>
                  <a:pt x="334" y="4400"/>
                  <a:pt x="450" y="4650"/>
                </a:cubicBezTo>
                <a:lnTo>
                  <a:pt x="817" y="5401"/>
                </a:lnTo>
                <a:cubicBezTo>
                  <a:pt x="1068" y="5901"/>
                  <a:pt x="1484" y="6301"/>
                  <a:pt x="1984" y="6517"/>
                </a:cubicBezTo>
                <a:cubicBezTo>
                  <a:pt x="2292" y="6647"/>
                  <a:pt x="2619" y="6714"/>
                  <a:pt x="2943" y="6714"/>
                </a:cubicBezTo>
                <a:cubicBezTo>
                  <a:pt x="3287" y="6714"/>
                  <a:pt x="3627" y="6639"/>
                  <a:pt x="3936" y="6484"/>
                </a:cubicBezTo>
                <a:cubicBezTo>
                  <a:pt x="4703" y="6084"/>
                  <a:pt x="5337" y="5450"/>
                  <a:pt x="5704" y="4667"/>
                </a:cubicBezTo>
                <a:cubicBezTo>
                  <a:pt x="5820" y="4416"/>
                  <a:pt x="5904" y="4116"/>
                  <a:pt x="5737" y="3867"/>
                </a:cubicBezTo>
                <a:cubicBezTo>
                  <a:pt x="5604" y="3667"/>
                  <a:pt x="5353" y="3583"/>
                  <a:pt x="5137" y="3583"/>
                </a:cubicBezTo>
                <a:cubicBezTo>
                  <a:pt x="4919" y="3600"/>
                  <a:pt x="4736" y="3700"/>
                  <a:pt x="4570" y="3816"/>
                </a:cubicBezTo>
                <a:cubicBezTo>
                  <a:pt x="4085" y="4150"/>
                  <a:pt x="3636" y="4617"/>
                  <a:pt x="3318" y="5150"/>
                </a:cubicBezTo>
                <a:cubicBezTo>
                  <a:pt x="3569" y="3934"/>
                  <a:pt x="3685" y="2666"/>
                  <a:pt x="3785" y="1432"/>
                </a:cubicBezTo>
                <a:cubicBezTo>
                  <a:pt x="3819" y="999"/>
                  <a:pt x="3769" y="548"/>
                  <a:pt x="3569" y="165"/>
                </a:cubicBezTo>
                <a:cubicBezTo>
                  <a:pt x="3536" y="98"/>
                  <a:pt x="3485" y="32"/>
                  <a:pt x="3418" y="14"/>
                </a:cubicBezTo>
                <a:cubicBezTo>
                  <a:pt x="3395" y="5"/>
                  <a:pt x="3370" y="1"/>
                  <a:pt x="334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6"/>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4000">
                <a:latin typeface="Darker Grotesque ExtraBold"/>
                <a:ea typeface="Darker Grotesque ExtraBold"/>
                <a:cs typeface="Darker Grotesque ExtraBold"/>
                <a:sym typeface="Darker Grotesque ExtraBold"/>
              </a:defRPr>
            </a:lvl1pPr>
            <a:lvl2pPr lvl="1" rtl="0">
              <a:spcBef>
                <a:spcPts val="0"/>
              </a:spcBef>
              <a:spcAft>
                <a:spcPts val="0"/>
              </a:spcAft>
              <a:buSzPts val="4000"/>
              <a:buNone/>
              <a:defRPr sz="4000"/>
            </a:lvl2pPr>
            <a:lvl3pPr lvl="2" rtl="0">
              <a:spcBef>
                <a:spcPts val="0"/>
              </a:spcBef>
              <a:spcAft>
                <a:spcPts val="0"/>
              </a:spcAft>
              <a:buSzPts val="4000"/>
              <a:buNone/>
              <a:defRPr sz="4000"/>
            </a:lvl3pPr>
            <a:lvl4pPr lvl="3" rtl="0">
              <a:spcBef>
                <a:spcPts val="0"/>
              </a:spcBef>
              <a:spcAft>
                <a:spcPts val="0"/>
              </a:spcAft>
              <a:buSzPts val="4000"/>
              <a:buNone/>
              <a:defRPr sz="4000"/>
            </a:lvl4pPr>
            <a:lvl5pPr lvl="4" rtl="0">
              <a:spcBef>
                <a:spcPts val="0"/>
              </a:spcBef>
              <a:spcAft>
                <a:spcPts val="0"/>
              </a:spcAft>
              <a:buSzPts val="4000"/>
              <a:buNone/>
              <a:defRPr sz="4000"/>
            </a:lvl5pPr>
            <a:lvl6pPr lvl="5" rtl="0">
              <a:spcBef>
                <a:spcPts val="0"/>
              </a:spcBef>
              <a:spcAft>
                <a:spcPts val="0"/>
              </a:spcAft>
              <a:buSzPts val="4000"/>
              <a:buNone/>
              <a:defRPr sz="4000"/>
            </a:lvl6pPr>
            <a:lvl7pPr lvl="6" rtl="0">
              <a:spcBef>
                <a:spcPts val="0"/>
              </a:spcBef>
              <a:spcAft>
                <a:spcPts val="0"/>
              </a:spcAft>
              <a:buSzPts val="4000"/>
              <a:buNone/>
              <a:defRPr sz="4000"/>
            </a:lvl7pPr>
            <a:lvl8pPr lvl="7" rtl="0">
              <a:spcBef>
                <a:spcPts val="0"/>
              </a:spcBef>
              <a:spcAft>
                <a:spcPts val="0"/>
              </a:spcAft>
              <a:buSzPts val="4000"/>
              <a:buNone/>
              <a:defRPr sz="4000"/>
            </a:lvl8pPr>
            <a:lvl9pPr lvl="8" rtl="0">
              <a:spcBef>
                <a:spcPts val="0"/>
              </a:spcBef>
              <a:spcAft>
                <a:spcPts val="0"/>
              </a:spcAft>
              <a:buSzPts val="4000"/>
              <a:buNone/>
              <a:defRPr sz="4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4"/>
        <p:cNvGrpSpPr/>
        <p:nvPr/>
      </p:nvGrpSpPr>
      <p:grpSpPr>
        <a:xfrm>
          <a:off x="0" y="0"/>
          <a:ext cx="0" cy="0"/>
          <a:chOff x="0" y="0"/>
          <a:chExt cx="0" cy="0"/>
        </a:xfrm>
      </p:grpSpPr>
      <p:sp>
        <p:nvSpPr>
          <p:cNvPr id="85" name="Google Shape;85;p7"/>
          <p:cNvSpPr txBox="1">
            <a:spLocks noGrp="1"/>
          </p:cNvSpPr>
          <p:nvPr>
            <p:ph type="body" idx="1"/>
          </p:nvPr>
        </p:nvSpPr>
        <p:spPr>
          <a:xfrm>
            <a:off x="720000" y="1536475"/>
            <a:ext cx="4090800" cy="3067500"/>
          </a:xfrm>
          <a:prstGeom prst="rect">
            <a:avLst/>
          </a:prstGeom>
        </p:spPr>
        <p:txBody>
          <a:bodyPr spcFirstLastPara="1" wrap="square" lIns="91425" tIns="91425" rIns="91425" bIns="91425" anchor="ctr" anchorCtr="0">
            <a:noAutofit/>
          </a:bodyPr>
          <a:lstStyle>
            <a:lvl1pPr marL="457200" lvl="0" indent="-292100" rtl="0">
              <a:lnSpc>
                <a:spcPct val="100000"/>
              </a:lnSpc>
              <a:spcBef>
                <a:spcPts val="0"/>
              </a:spcBef>
              <a:spcAft>
                <a:spcPts val="0"/>
              </a:spcAft>
              <a:buClr>
                <a:schemeClr val="dk1"/>
              </a:buClr>
              <a:buSzPts val="1000"/>
              <a:buAutoNum type="arabicPeriod"/>
              <a:defRPr sz="1600">
                <a:solidFill>
                  <a:schemeClr val="dk1"/>
                </a:solidFill>
                <a:latin typeface="Jost Medium"/>
                <a:ea typeface="Jost Medium"/>
                <a:cs typeface="Jost Medium"/>
                <a:sym typeface="Jost Medium"/>
              </a:defRPr>
            </a:lvl1pPr>
            <a:lvl2pPr marL="914400" lvl="1" indent="-317500" rtl="0">
              <a:lnSpc>
                <a:spcPct val="115000"/>
              </a:lnSpc>
              <a:spcBef>
                <a:spcPts val="0"/>
              </a:spcBef>
              <a:spcAft>
                <a:spcPts val="0"/>
              </a:spcAft>
              <a:buClr>
                <a:schemeClr val="dk1"/>
              </a:buClr>
              <a:buSzPts val="1400"/>
              <a:buAutoNum type="alphaLcPeriod"/>
              <a:defRPr>
                <a:solidFill>
                  <a:schemeClr val="dk1"/>
                </a:solidFill>
              </a:defRPr>
            </a:lvl2pPr>
            <a:lvl3pPr marL="1371600" lvl="2" indent="-317500" rtl="0">
              <a:lnSpc>
                <a:spcPct val="115000"/>
              </a:lnSpc>
              <a:spcBef>
                <a:spcPts val="1600"/>
              </a:spcBef>
              <a:spcAft>
                <a:spcPts val="0"/>
              </a:spcAft>
              <a:buClr>
                <a:schemeClr val="dk1"/>
              </a:buClr>
              <a:buSzPts val="1400"/>
              <a:buAutoNum type="romanLcPeriod"/>
              <a:defRPr>
                <a:solidFill>
                  <a:schemeClr val="dk1"/>
                </a:solidFill>
              </a:defRPr>
            </a:lvl3pPr>
            <a:lvl4pPr marL="1828800" lvl="3" indent="-317500" rtl="0">
              <a:lnSpc>
                <a:spcPct val="115000"/>
              </a:lnSpc>
              <a:spcBef>
                <a:spcPts val="1600"/>
              </a:spcBef>
              <a:spcAft>
                <a:spcPts val="0"/>
              </a:spcAft>
              <a:buClr>
                <a:schemeClr val="dk1"/>
              </a:buClr>
              <a:buSzPts val="1400"/>
              <a:buAutoNum type="arabicPeriod"/>
              <a:defRPr>
                <a:solidFill>
                  <a:schemeClr val="dk1"/>
                </a:solidFill>
              </a:defRPr>
            </a:lvl4pPr>
            <a:lvl5pPr marL="2286000" lvl="4" indent="-317500" rtl="0">
              <a:lnSpc>
                <a:spcPct val="115000"/>
              </a:lnSpc>
              <a:spcBef>
                <a:spcPts val="1600"/>
              </a:spcBef>
              <a:spcAft>
                <a:spcPts val="0"/>
              </a:spcAft>
              <a:buClr>
                <a:schemeClr val="dk1"/>
              </a:buClr>
              <a:buSzPts val="1400"/>
              <a:buAutoNum type="alphaLcPeriod"/>
              <a:defRPr>
                <a:solidFill>
                  <a:schemeClr val="dk1"/>
                </a:solidFill>
              </a:defRPr>
            </a:lvl5pPr>
            <a:lvl6pPr marL="2743200" lvl="5" indent="-317500" rtl="0">
              <a:lnSpc>
                <a:spcPct val="115000"/>
              </a:lnSpc>
              <a:spcBef>
                <a:spcPts val="1600"/>
              </a:spcBef>
              <a:spcAft>
                <a:spcPts val="0"/>
              </a:spcAft>
              <a:buClr>
                <a:schemeClr val="dk1"/>
              </a:buClr>
              <a:buSzPts val="1400"/>
              <a:buAutoNum type="romanLcPeriod"/>
              <a:defRPr>
                <a:solidFill>
                  <a:schemeClr val="dk1"/>
                </a:solidFill>
              </a:defRPr>
            </a:lvl6pPr>
            <a:lvl7pPr marL="3200400" lvl="6" indent="-317500" rtl="0">
              <a:lnSpc>
                <a:spcPct val="115000"/>
              </a:lnSpc>
              <a:spcBef>
                <a:spcPts val="1600"/>
              </a:spcBef>
              <a:spcAft>
                <a:spcPts val="0"/>
              </a:spcAft>
              <a:buClr>
                <a:schemeClr val="dk1"/>
              </a:buClr>
              <a:buSzPts val="1400"/>
              <a:buAutoNum type="arabicPeriod"/>
              <a:defRPr>
                <a:solidFill>
                  <a:schemeClr val="dk1"/>
                </a:solidFill>
              </a:defRPr>
            </a:lvl7pPr>
            <a:lvl8pPr marL="3657600" lvl="7" indent="-317500" rtl="0">
              <a:lnSpc>
                <a:spcPct val="115000"/>
              </a:lnSpc>
              <a:spcBef>
                <a:spcPts val="1600"/>
              </a:spcBef>
              <a:spcAft>
                <a:spcPts val="0"/>
              </a:spcAft>
              <a:buClr>
                <a:schemeClr val="dk1"/>
              </a:buClr>
              <a:buSzPts val="1400"/>
              <a:buAutoNum type="alphaLcPeriod"/>
              <a:defRPr>
                <a:solidFill>
                  <a:schemeClr val="dk1"/>
                </a:solidFill>
              </a:defRPr>
            </a:lvl8pPr>
            <a:lvl9pPr marL="4114800" lvl="8" indent="-317500" rtl="0">
              <a:lnSpc>
                <a:spcPct val="115000"/>
              </a:lnSpc>
              <a:spcBef>
                <a:spcPts val="1600"/>
              </a:spcBef>
              <a:spcAft>
                <a:spcPts val="1600"/>
              </a:spcAft>
              <a:buClr>
                <a:schemeClr val="dk1"/>
              </a:buClr>
              <a:buSzPts val="1400"/>
              <a:buAutoNum type="romanLcPeriod"/>
              <a:defRPr>
                <a:solidFill>
                  <a:schemeClr val="dk1"/>
                </a:solidFill>
              </a:defRPr>
            </a:lvl9pPr>
          </a:lstStyle>
          <a:p>
            <a:endParaRPr/>
          </a:p>
        </p:txBody>
      </p:sp>
      <p:sp>
        <p:nvSpPr>
          <p:cNvPr id="86" name="Google Shape;86;p7"/>
          <p:cNvSpPr txBox="1">
            <a:spLocks noGrp="1"/>
          </p:cNvSpPr>
          <p:nvPr>
            <p:ph type="title"/>
          </p:nvPr>
        </p:nvSpPr>
        <p:spPr>
          <a:xfrm>
            <a:off x="720000" y="519953"/>
            <a:ext cx="4294800" cy="958200"/>
          </a:xfrm>
          <a:prstGeom prst="rect">
            <a:avLst/>
          </a:prstGeom>
        </p:spPr>
        <p:txBody>
          <a:bodyPr spcFirstLastPara="1" wrap="square" lIns="91425" tIns="91425" rIns="91425" bIns="91425" anchor="ctr" anchorCtr="0">
            <a:noAutofit/>
          </a:bodyPr>
          <a:lstStyle>
            <a:lvl1pPr lvl="0" rtl="0">
              <a:lnSpc>
                <a:spcPct val="70000"/>
              </a:lnSpc>
              <a:spcBef>
                <a:spcPts val="0"/>
              </a:spcBef>
              <a:spcAft>
                <a:spcPts val="0"/>
              </a:spcAft>
              <a:buSzPts val="3500"/>
              <a:buNone/>
              <a:defRPr sz="4000">
                <a:latin typeface="Darker Grotesque ExtraBold"/>
                <a:ea typeface="Darker Grotesque ExtraBold"/>
                <a:cs typeface="Darker Grotesque ExtraBold"/>
                <a:sym typeface="Darker Grotesque ExtraBold"/>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7" name="Google Shape;87;p7"/>
          <p:cNvSpPr/>
          <p:nvPr/>
        </p:nvSpPr>
        <p:spPr>
          <a:xfrm rot="5400000">
            <a:off x="7406742" y="-107800"/>
            <a:ext cx="1687803" cy="1825618"/>
          </a:xfrm>
          <a:custGeom>
            <a:avLst/>
            <a:gdLst/>
            <a:ahLst/>
            <a:cxnLst/>
            <a:rect l="l" t="t" r="r" b="b"/>
            <a:pathLst>
              <a:path w="26747" h="28931" extrusionOk="0">
                <a:moveTo>
                  <a:pt x="0" y="1"/>
                </a:moveTo>
                <a:lnTo>
                  <a:pt x="0" y="28930"/>
                </a:lnTo>
                <a:cubicBezTo>
                  <a:pt x="7553" y="26629"/>
                  <a:pt x="617" y="11439"/>
                  <a:pt x="12056" y="9588"/>
                </a:cubicBezTo>
                <a:cubicBezTo>
                  <a:pt x="26747" y="7187"/>
                  <a:pt x="24228" y="17"/>
                  <a:pt x="24228" y="17"/>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flipH="1">
            <a:off x="5124225" y="3897046"/>
            <a:ext cx="4871094" cy="1330773"/>
          </a:xfrm>
          <a:custGeom>
            <a:avLst/>
            <a:gdLst/>
            <a:ahLst/>
            <a:cxnLst/>
            <a:rect l="l" t="t" r="r" b="b"/>
            <a:pathLst>
              <a:path w="17295" h="4725" extrusionOk="0">
                <a:moveTo>
                  <a:pt x="3039" y="0"/>
                </a:moveTo>
                <a:cubicBezTo>
                  <a:pt x="0" y="0"/>
                  <a:pt x="0" y="4725"/>
                  <a:pt x="0" y="4725"/>
                </a:cubicBezTo>
                <a:lnTo>
                  <a:pt x="17294" y="4725"/>
                </a:lnTo>
                <a:cubicBezTo>
                  <a:pt x="17294" y="4725"/>
                  <a:pt x="14809" y="2371"/>
                  <a:pt x="13105" y="2371"/>
                </a:cubicBezTo>
                <a:cubicBezTo>
                  <a:pt x="11199" y="2371"/>
                  <a:pt x="11854" y="3797"/>
                  <a:pt x="9257" y="3797"/>
                </a:cubicBezTo>
                <a:cubicBezTo>
                  <a:pt x="9110" y="3797"/>
                  <a:pt x="8954" y="3793"/>
                  <a:pt x="8786" y="3783"/>
                </a:cubicBezTo>
                <a:cubicBezTo>
                  <a:pt x="7194" y="3686"/>
                  <a:pt x="5554" y="16"/>
                  <a:pt x="3070" y="0"/>
                </a:cubicBezTo>
                <a:cubicBezTo>
                  <a:pt x="3059" y="0"/>
                  <a:pt x="3049" y="0"/>
                  <a:pt x="30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9" name="Google Shape;89;p7"/>
          <p:cNvGrpSpPr/>
          <p:nvPr/>
        </p:nvGrpSpPr>
        <p:grpSpPr>
          <a:xfrm>
            <a:off x="-462248" y="-381051"/>
            <a:ext cx="2831191" cy="6546696"/>
            <a:chOff x="-94951" y="318198"/>
            <a:chExt cx="1213177" cy="2805166"/>
          </a:xfrm>
        </p:grpSpPr>
        <p:sp>
          <p:nvSpPr>
            <p:cNvPr id="90" name="Google Shape;90;p7"/>
            <p:cNvSpPr/>
            <p:nvPr/>
          </p:nvSpPr>
          <p:spPr>
            <a:xfrm>
              <a:off x="74040" y="318198"/>
              <a:ext cx="382025" cy="556175"/>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rot="-2162779">
              <a:off x="227750" y="1797456"/>
              <a:ext cx="567776" cy="1281537"/>
            </a:xfrm>
            <a:custGeom>
              <a:avLst/>
              <a:gdLst/>
              <a:ahLst/>
              <a:cxnLst/>
              <a:rect l="l" t="t" r="r" b="b"/>
              <a:pathLst>
                <a:path w="18237" h="41163" extrusionOk="0">
                  <a:moveTo>
                    <a:pt x="2129" y="1"/>
                  </a:moveTo>
                  <a:cubicBezTo>
                    <a:pt x="1462" y="1"/>
                    <a:pt x="797" y="114"/>
                    <a:pt x="131" y="358"/>
                  </a:cubicBezTo>
                  <a:cubicBezTo>
                    <a:pt x="1" y="406"/>
                    <a:pt x="50" y="601"/>
                    <a:pt x="163" y="601"/>
                  </a:cubicBezTo>
                  <a:lnTo>
                    <a:pt x="196" y="601"/>
                  </a:lnTo>
                  <a:cubicBezTo>
                    <a:pt x="830" y="358"/>
                    <a:pt x="1479" y="244"/>
                    <a:pt x="2112" y="244"/>
                  </a:cubicBezTo>
                  <a:cubicBezTo>
                    <a:pt x="4434" y="244"/>
                    <a:pt x="6691" y="1672"/>
                    <a:pt x="7957" y="3605"/>
                  </a:cubicBezTo>
                  <a:cubicBezTo>
                    <a:pt x="9858" y="6528"/>
                    <a:pt x="9906" y="10213"/>
                    <a:pt x="9549" y="13575"/>
                  </a:cubicBezTo>
                  <a:cubicBezTo>
                    <a:pt x="9176" y="17083"/>
                    <a:pt x="8412" y="20623"/>
                    <a:pt x="8949" y="24162"/>
                  </a:cubicBezTo>
                  <a:cubicBezTo>
                    <a:pt x="9176" y="25737"/>
                    <a:pt x="9679" y="27296"/>
                    <a:pt x="10540" y="28644"/>
                  </a:cubicBezTo>
                  <a:cubicBezTo>
                    <a:pt x="11432" y="30008"/>
                    <a:pt x="12699" y="31063"/>
                    <a:pt x="13950" y="32102"/>
                  </a:cubicBezTo>
                  <a:cubicBezTo>
                    <a:pt x="15379" y="33288"/>
                    <a:pt x="16888" y="34587"/>
                    <a:pt x="17555" y="36389"/>
                  </a:cubicBezTo>
                  <a:cubicBezTo>
                    <a:pt x="18139" y="37932"/>
                    <a:pt x="17927" y="39880"/>
                    <a:pt x="16563" y="40952"/>
                  </a:cubicBezTo>
                  <a:cubicBezTo>
                    <a:pt x="16466" y="41033"/>
                    <a:pt x="16548" y="41163"/>
                    <a:pt x="16645" y="41163"/>
                  </a:cubicBezTo>
                  <a:cubicBezTo>
                    <a:pt x="16678" y="41163"/>
                    <a:pt x="16710" y="41147"/>
                    <a:pt x="16726" y="41130"/>
                  </a:cubicBezTo>
                  <a:cubicBezTo>
                    <a:pt x="17847" y="40253"/>
                    <a:pt x="18237" y="38792"/>
                    <a:pt x="18057" y="37428"/>
                  </a:cubicBezTo>
                  <a:cubicBezTo>
                    <a:pt x="17862" y="35869"/>
                    <a:pt x="16921" y="34538"/>
                    <a:pt x="15833" y="33450"/>
                  </a:cubicBezTo>
                  <a:cubicBezTo>
                    <a:pt x="14615" y="32216"/>
                    <a:pt x="13153" y="31225"/>
                    <a:pt x="11936" y="29975"/>
                  </a:cubicBezTo>
                  <a:cubicBezTo>
                    <a:pt x="10670" y="28676"/>
                    <a:pt x="9858" y="27101"/>
                    <a:pt x="9419" y="25347"/>
                  </a:cubicBezTo>
                  <a:cubicBezTo>
                    <a:pt x="8509" y="21612"/>
                    <a:pt x="9321" y="17780"/>
                    <a:pt x="9744" y="14046"/>
                  </a:cubicBezTo>
                  <a:cubicBezTo>
                    <a:pt x="10133" y="10620"/>
                    <a:pt x="10183" y="6885"/>
                    <a:pt x="8380" y="3816"/>
                  </a:cubicBezTo>
                  <a:cubicBezTo>
                    <a:pt x="7097" y="1657"/>
                    <a:pt x="4645" y="1"/>
                    <a:pt x="2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23"/>
        <p:cNvGrpSpPr/>
        <p:nvPr/>
      </p:nvGrpSpPr>
      <p:grpSpPr>
        <a:xfrm>
          <a:off x="0" y="0"/>
          <a:ext cx="0" cy="0"/>
          <a:chOff x="0" y="0"/>
          <a:chExt cx="0" cy="0"/>
        </a:xfrm>
      </p:grpSpPr>
      <p:sp>
        <p:nvSpPr>
          <p:cNvPr id="124" name="Google Shape;124;p9"/>
          <p:cNvSpPr txBox="1">
            <a:spLocks noGrp="1"/>
          </p:cNvSpPr>
          <p:nvPr>
            <p:ph type="title"/>
          </p:nvPr>
        </p:nvSpPr>
        <p:spPr>
          <a:xfrm>
            <a:off x="4112800" y="1326175"/>
            <a:ext cx="4318200" cy="669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5200">
                <a:solidFill>
                  <a:schemeClr val="dk1"/>
                </a:solidFill>
                <a:latin typeface="Darker Grotesque ExtraBold"/>
                <a:ea typeface="Darker Grotesque ExtraBold"/>
                <a:cs typeface="Darker Grotesque ExtraBold"/>
                <a:sym typeface="Darker Grotesque ExtraBold"/>
              </a:defRPr>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5" name="Google Shape;125;p9"/>
          <p:cNvSpPr txBox="1">
            <a:spLocks noGrp="1"/>
          </p:cNvSpPr>
          <p:nvPr>
            <p:ph type="subTitle" idx="1"/>
          </p:nvPr>
        </p:nvSpPr>
        <p:spPr>
          <a:xfrm>
            <a:off x="4112850" y="2135525"/>
            <a:ext cx="4318200" cy="16818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800">
                <a:solidFill>
                  <a:schemeClr val="dk1"/>
                </a:solidFill>
                <a:latin typeface="Jost Medium"/>
                <a:ea typeface="Jost Medium"/>
                <a:cs typeface="Jost Medium"/>
                <a:sym typeface="Jost Medium"/>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26" name="Google Shape;126;p9"/>
          <p:cNvSpPr/>
          <p:nvPr/>
        </p:nvSpPr>
        <p:spPr>
          <a:xfrm>
            <a:off x="-1489598" y="-228599"/>
            <a:ext cx="4842359" cy="1789322"/>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9"/>
          <p:cNvSpPr/>
          <p:nvPr/>
        </p:nvSpPr>
        <p:spPr>
          <a:xfrm rot="10800000">
            <a:off x="6833352" y="3621751"/>
            <a:ext cx="4842359" cy="1789322"/>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9"/>
          <p:cNvSpPr/>
          <p:nvPr/>
        </p:nvSpPr>
        <p:spPr>
          <a:xfrm rot="-5400000">
            <a:off x="9102" y="4228476"/>
            <a:ext cx="891532" cy="1298001"/>
          </a:xfrm>
          <a:custGeom>
            <a:avLst/>
            <a:gdLst/>
            <a:ahLst/>
            <a:cxnLst/>
            <a:rect l="l" t="t" r="r" b="b"/>
            <a:pathLst>
              <a:path w="15281" h="22247" extrusionOk="0">
                <a:moveTo>
                  <a:pt x="13592" y="1"/>
                </a:moveTo>
                <a:cubicBezTo>
                  <a:pt x="13510" y="1"/>
                  <a:pt x="13430" y="98"/>
                  <a:pt x="13478" y="195"/>
                </a:cubicBezTo>
                <a:cubicBezTo>
                  <a:pt x="15167" y="3898"/>
                  <a:pt x="15281" y="8249"/>
                  <a:pt x="13868" y="12065"/>
                </a:cubicBezTo>
                <a:cubicBezTo>
                  <a:pt x="12536" y="15669"/>
                  <a:pt x="9793" y="18625"/>
                  <a:pt x="6366" y="20346"/>
                </a:cubicBezTo>
                <a:cubicBezTo>
                  <a:pt x="4434" y="21320"/>
                  <a:pt x="2306" y="21889"/>
                  <a:pt x="147" y="22002"/>
                </a:cubicBezTo>
                <a:cubicBezTo>
                  <a:pt x="1" y="22002"/>
                  <a:pt x="1" y="22246"/>
                  <a:pt x="147" y="22246"/>
                </a:cubicBezTo>
                <a:cubicBezTo>
                  <a:pt x="4027" y="22067"/>
                  <a:pt x="7762" y="20395"/>
                  <a:pt x="10523" y="17683"/>
                </a:cubicBezTo>
                <a:cubicBezTo>
                  <a:pt x="13430" y="14825"/>
                  <a:pt x="15037" y="10863"/>
                  <a:pt x="15086" y="6804"/>
                </a:cubicBezTo>
                <a:cubicBezTo>
                  <a:pt x="15119" y="4482"/>
                  <a:pt x="14647" y="2176"/>
                  <a:pt x="13690" y="66"/>
                </a:cubicBezTo>
                <a:cubicBezTo>
                  <a:pt x="13657" y="33"/>
                  <a:pt x="13625" y="1"/>
                  <a:pt x="135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9"/>
          <p:cNvSpPr/>
          <p:nvPr/>
        </p:nvSpPr>
        <p:spPr>
          <a:xfrm rot="-5081888">
            <a:off x="1866123" y="4575409"/>
            <a:ext cx="1978601" cy="2233931"/>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9"/>
          <p:cNvSpPr/>
          <p:nvPr/>
        </p:nvSpPr>
        <p:spPr>
          <a:xfrm>
            <a:off x="7415713" y="-104194"/>
            <a:ext cx="1786654" cy="1271479"/>
          </a:xfrm>
          <a:custGeom>
            <a:avLst/>
            <a:gdLst/>
            <a:ahLst/>
            <a:cxnLst/>
            <a:rect l="l" t="t" r="r" b="b"/>
            <a:pathLst>
              <a:path w="35205" h="25055" extrusionOk="0">
                <a:moveTo>
                  <a:pt x="1" y="0"/>
                </a:moveTo>
                <a:cubicBezTo>
                  <a:pt x="33" y="3281"/>
                  <a:pt x="1414" y="6496"/>
                  <a:pt x="3833" y="8704"/>
                </a:cubicBezTo>
                <a:cubicBezTo>
                  <a:pt x="5019" y="9791"/>
                  <a:pt x="6415" y="10636"/>
                  <a:pt x="7925" y="11188"/>
                </a:cubicBezTo>
                <a:cubicBezTo>
                  <a:pt x="9315" y="11687"/>
                  <a:pt x="10771" y="11895"/>
                  <a:pt x="12249" y="11895"/>
                </a:cubicBezTo>
                <a:cubicBezTo>
                  <a:pt x="12550" y="11895"/>
                  <a:pt x="12851" y="11886"/>
                  <a:pt x="13154" y="11870"/>
                </a:cubicBezTo>
                <a:cubicBezTo>
                  <a:pt x="15584" y="11763"/>
                  <a:pt x="18077" y="11232"/>
                  <a:pt x="20537" y="11232"/>
                </a:cubicBezTo>
                <a:cubicBezTo>
                  <a:pt x="21808" y="11232"/>
                  <a:pt x="23070" y="11374"/>
                  <a:pt x="24310" y="11789"/>
                </a:cubicBezTo>
                <a:cubicBezTo>
                  <a:pt x="25998" y="12357"/>
                  <a:pt x="27330" y="13461"/>
                  <a:pt x="28369" y="14890"/>
                </a:cubicBezTo>
                <a:cubicBezTo>
                  <a:pt x="29391" y="16303"/>
                  <a:pt x="30106" y="17910"/>
                  <a:pt x="30853" y="19469"/>
                </a:cubicBezTo>
                <a:cubicBezTo>
                  <a:pt x="31714" y="21207"/>
                  <a:pt x="32656" y="22993"/>
                  <a:pt x="34150" y="24275"/>
                </a:cubicBezTo>
                <a:cubicBezTo>
                  <a:pt x="34474" y="24568"/>
                  <a:pt x="34832" y="24827"/>
                  <a:pt x="35204" y="25055"/>
                </a:cubicBezTo>
                <a:lnTo>
                  <a:pt x="35204" y="24827"/>
                </a:lnTo>
                <a:cubicBezTo>
                  <a:pt x="34847" y="24617"/>
                  <a:pt x="34522" y="24357"/>
                  <a:pt x="34198" y="24080"/>
                </a:cubicBezTo>
                <a:cubicBezTo>
                  <a:pt x="32899" y="22928"/>
                  <a:pt x="32022" y="21402"/>
                  <a:pt x="31259" y="19859"/>
                </a:cubicBezTo>
                <a:cubicBezTo>
                  <a:pt x="29830" y="16985"/>
                  <a:pt x="28547" y="13640"/>
                  <a:pt x="25511" y="12081"/>
                </a:cubicBezTo>
                <a:cubicBezTo>
                  <a:pt x="23962" y="11290"/>
                  <a:pt x="22286" y="11046"/>
                  <a:pt x="20586" y="11046"/>
                </a:cubicBezTo>
                <a:cubicBezTo>
                  <a:pt x="18829" y="11046"/>
                  <a:pt x="17046" y="11307"/>
                  <a:pt x="15346" y="11497"/>
                </a:cubicBezTo>
                <a:cubicBezTo>
                  <a:pt x="14315" y="11619"/>
                  <a:pt x="13278" y="11713"/>
                  <a:pt x="12244" y="11713"/>
                </a:cubicBezTo>
                <a:cubicBezTo>
                  <a:pt x="11358" y="11713"/>
                  <a:pt x="10475" y="11644"/>
                  <a:pt x="9598" y="11464"/>
                </a:cubicBezTo>
                <a:cubicBezTo>
                  <a:pt x="8022" y="11140"/>
                  <a:pt x="6513" y="10490"/>
                  <a:pt x="5181" y="9564"/>
                </a:cubicBezTo>
                <a:cubicBezTo>
                  <a:pt x="2079" y="7388"/>
                  <a:pt x="228" y="3768"/>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9"/>
          <p:cNvSpPr/>
          <p:nvPr/>
        </p:nvSpPr>
        <p:spPr>
          <a:xfrm>
            <a:off x="7548422" y="-104194"/>
            <a:ext cx="1653943" cy="102347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dk1"/>
        </a:solidFill>
        <a:effectLst/>
      </p:bgPr>
    </p:bg>
    <p:spTree>
      <p:nvGrpSpPr>
        <p:cNvPr id="1" name="Shape 132"/>
        <p:cNvGrpSpPr/>
        <p:nvPr/>
      </p:nvGrpSpPr>
      <p:grpSpPr>
        <a:xfrm>
          <a:off x="0" y="0"/>
          <a:ext cx="0" cy="0"/>
          <a:chOff x="0" y="0"/>
          <a:chExt cx="0" cy="0"/>
        </a:xfrm>
      </p:grpSpPr>
      <p:sp>
        <p:nvSpPr>
          <p:cNvPr id="133" name="Google Shape;133;p10"/>
          <p:cNvSpPr/>
          <p:nvPr/>
        </p:nvSpPr>
        <p:spPr>
          <a:xfrm rot="10800000" flipH="1">
            <a:off x="2378274" y="1841272"/>
            <a:ext cx="11236087" cy="3980078"/>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0"/>
          <p:cNvSpPr/>
          <p:nvPr/>
        </p:nvSpPr>
        <p:spPr>
          <a:xfrm flipH="1">
            <a:off x="-91260" y="-209650"/>
            <a:ext cx="4836111" cy="1713057"/>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0"/>
          <p:cNvSpPr/>
          <p:nvPr/>
        </p:nvSpPr>
        <p:spPr>
          <a:xfrm rot="10800000">
            <a:off x="-73446" y="3210091"/>
            <a:ext cx="2795893" cy="1989680"/>
          </a:xfrm>
          <a:custGeom>
            <a:avLst/>
            <a:gdLst/>
            <a:ahLst/>
            <a:cxnLst/>
            <a:rect l="l" t="t" r="r" b="b"/>
            <a:pathLst>
              <a:path w="35205" h="25055" extrusionOk="0">
                <a:moveTo>
                  <a:pt x="1" y="0"/>
                </a:moveTo>
                <a:cubicBezTo>
                  <a:pt x="33" y="3281"/>
                  <a:pt x="1414" y="6496"/>
                  <a:pt x="3833" y="8704"/>
                </a:cubicBezTo>
                <a:cubicBezTo>
                  <a:pt x="5019" y="9791"/>
                  <a:pt x="6415" y="10636"/>
                  <a:pt x="7925" y="11188"/>
                </a:cubicBezTo>
                <a:cubicBezTo>
                  <a:pt x="9315" y="11687"/>
                  <a:pt x="10771" y="11895"/>
                  <a:pt x="12249" y="11895"/>
                </a:cubicBezTo>
                <a:cubicBezTo>
                  <a:pt x="12550" y="11895"/>
                  <a:pt x="12851" y="11886"/>
                  <a:pt x="13154" y="11870"/>
                </a:cubicBezTo>
                <a:cubicBezTo>
                  <a:pt x="15584" y="11763"/>
                  <a:pt x="18077" y="11232"/>
                  <a:pt x="20537" y="11232"/>
                </a:cubicBezTo>
                <a:cubicBezTo>
                  <a:pt x="21808" y="11232"/>
                  <a:pt x="23070" y="11374"/>
                  <a:pt x="24310" y="11789"/>
                </a:cubicBezTo>
                <a:cubicBezTo>
                  <a:pt x="25998" y="12357"/>
                  <a:pt x="27330" y="13461"/>
                  <a:pt x="28369" y="14890"/>
                </a:cubicBezTo>
                <a:cubicBezTo>
                  <a:pt x="29391" y="16303"/>
                  <a:pt x="30106" y="17910"/>
                  <a:pt x="30853" y="19469"/>
                </a:cubicBezTo>
                <a:cubicBezTo>
                  <a:pt x="31714" y="21207"/>
                  <a:pt x="32656" y="22993"/>
                  <a:pt x="34150" y="24275"/>
                </a:cubicBezTo>
                <a:cubicBezTo>
                  <a:pt x="34474" y="24568"/>
                  <a:pt x="34832" y="24827"/>
                  <a:pt x="35204" y="25055"/>
                </a:cubicBezTo>
                <a:lnTo>
                  <a:pt x="35204" y="24827"/>
                </a:lnTo>
                <a:cubicBezTo>
                  <a:pt x="34847" y="24617"/>
                  <a:pt x="34522" y="24357"/>
                  <a:pt x="34198" y="24080"/>
                </a:cubicBezTo>
                <a:cubicBezTo>
                  <a:pt x="32899" y="22928"/>
                  <a:pt x="32022" y="21402"/>
                  <a:pt x="31259" y="19859"/>
                </a:cubicBezTo>
                <a:cubicBezTo>
                  <a:pt x="29830" y="16985"/>
                  <a:pt x="28547" y="13640"/>
                  <a:pt x="25511" y="12081"/>
                </a:cubicBezTo>
                <a:cubicBezTo>
                  <a:pt x="23962" y="11290"/>
                  <a:pt x="22286" y="11046"/>
                  <a:pt x="20586" y="11046"/>
                </a:cubicBezTo>
                <a:cubicBezTo>
                  <a:pt x="18829" y="11046"/>
                  <a:pt x="17046" y="11307"/>
                  <a:pt x="15346" y="11497"/>
                </a:cubicBezTo>
                <a:cubicBezTo>
                  <a:pt x="14315" y="11619"/>
                  <a:pt x="13278" y="11713"/>
                  <a:pt x="12244" y="11713"/>
                </a:cubicBezTo>
                <a:cubicBezTo>
                  <a:pt x="11358" y="11713"/>
                  <a:pt x="10475" y="11644"/>
                  <a:pt x="9598" y="11464"/>
                </a:cubicBezTo>
                <a:cubicBezTo>
                  <a:pt x="8022" y="11140"/>
                  <a:pt x="6513" y="10490"/>
                  <a:pt x="5181" y="9564"/>
                </a:cubicBezTo>
                <a:cubicBezTo>
                  <a:pt x="2079" y="7388"/>
                  <a:pt x="228" y="3768"/>
                  <a:pt x="1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0"/>
          <p:cNvSpPr/>
          <p:nvPr/>
        </p:nvSpPr>
        <p:spPr>
          <a:xfrm rot="10800000">
            <a:off x="-73418" y="4176306"/>
            <a:ext cx="1653943" cy="102347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0"/>
          <p:cNvSpPr txBox="1">
            <a:spLocks noGrp="1"/>
          </p:cNvSpPr>
          <p:nvPr>
            <p:ph type="title"/>
          </p:nvPr>
        </p:nvSpPr>
        <p:spPr>
          <a:xfrm>
            <a:off x="4917450" y="2524825"/>
            <a:ext cx="3506700" cy="2079300"/>
          </a:xfrm>
          <a:prstGeom prst="rect">
            <a:avLst/>
          </a:prstGeom>
        </p:spPr>
        <p:txBody>
          <a:bodyPr spcFirstLastPara="1" wrap="square" lIns="91425" tIns="91425" rIns="91425" bIns="91425" anchor="ctr" anchorCtr="0">
            <a:noAutofit/>
          </a:bodyPr>
          <a:lstStyle>
            <a:lvl1pPr lvl="0" algn="r" rtl="0">
              <a:lnSpc>
                <a:spcPct val="80000"/>
              </a:lnSpc>
              <a:spcBef>
                <a:spcPts val="0"/>
              </a:spcBef>
              <a:spcAft>
                <a:spcPts val="0"/>
              </a:spcAft>
              <a:buSzPts val="3500"/>
              <a:buNone/>
              <a:defRPr sz="4000">
                <a:solidFill>
                  <a:schemeClr val="accent5"/>
                </a:solidFill>
                <a:latin typeface="Darker Grotesque ExtraBold"/>
                <a:ea typeface="Darker Grotesque ExtraBold"/>
                <a:cs typeface="Darker Grotesque ExtraBold"/>
                <a:sym typeface="Darker Grotesque ExtraBold"/>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8"/>
        <p:cNvGrpSpPr/>
        <p:nvPr/>
      </p:nvGrpSpPr>
      <p:grpSpPr>
        <a:xfrm>
          <a:off x="0" y="0"/>
          <a:ext cx="0" cy="0"/>
          <a:chOff x="0" y="0"/>
          <a:chExt cx="0" cy="0"/>
        </a:xfrm>
      </p:grpSpPr>
      <p:pic>
        <p:nvPicPr>
          <p:cNvPr id="139" name="Google Shape;139;p11"/>
          <p:cNvPicPr preferRelativeResize="0"/>
          <p:nvPr/>
        </p:nvPicPr>
        <p:blipFill rotWithShape="1">
          <a:blip r:embed="rId2">
            <a:alphaModFix/>
          </a:blip>
          <a:srcRect l="32308"/>
          <a:stretch/>
        </p:blipFill>
        <p:spPr>
          <a:xfrm>
            <a:off x="-110191" y="-327775"/>
            <a:ext cx="4764790" cy="5571324"/>
          </a:xfrm>
          <a:prstGeom prst="rect">
            <a:avLst/>
          </a:prstGeom>
          <a:noFill/>
          <a:ln>
            <a:noFill/>
          </a:ln>
        </p:spPr>
      </p:pic>
      <p:pic>
        <p:nvPicPr>
          <p:cNvPr id="140" name="Google Shape;140;p11"/>
          <p:cNvPicPr preferRelativeResize="0"/>
          <p:nvPr/>
        </p:nvPicPr>
        <p:blipFill rotWithShape="1">
          <a:blip r:embed="rId2">
            <a:alphaModFix/>
          </a:blip>
          <a:srcRect l="32308"/>
          <a:stretch/>
        </p:blipFill>
        <p:spPr>
          <a:xfrm>
            <a:off x="4582171" y="-327775"/>
            <a:ext cx="4764790" cy="5571324"/>
          </a:xfrm>
          <a:prstGeom prst="rect">
            <a:avLst/>
          </a:prstGeom>
          <a:noFill/>
          <a:ln>
            <a:noFill/>
          </a:ln>
        </p:spPr>
      </p:pic>
      <p:sp>
        <p:nvSpPr>
          <p:cNvPr id="141" name="Google Shape;141;p11"/>
          <p:cNvSpPr txBox="1">
            <a:spLocks noGrp="1"/>
          </p:cNvSpPr>
          <p:nvPr>
            <p:ph type="title" hasCustomPrompt="1"/>
          </p:nvPr>
        </p:nvSpPr>
        <p:spPr>
          <a:xfrm>
            <a:off x="1284000" y="1473088"/>
            <a:ext cx="6576000" cy="154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500">
                <a:solidFill>
                  <a:schemeClr val="accent5"/>
                </a:solidFill>
                <a:latin typeface="Darker Grotesque ExtraBold"/>
                <a:ea typeface="Darker Grotesque ExtraBold"/>
                <a:cs typeface="Darker Grotesque ExtraBold"/>
                <a:sym typeface="Darker Grotesque ExtraBold"/>
              </a:defRPr>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42" name="Google Shape;142;p11"/>
          <p:cNvSpPr txBox="1">
            <a:spLocks noGrp="1"/>
          </p:cNvSpPr>
          <p:nvPr>
            <p:ph type="subTitle" idx="1"/>
          </p:nvPr>
        </p:nvSpPr>
        <p:spPr>
          <a:xfrm>
            <a:off x="1284000" y="3173313"/>
            <a:ext cx="6576000" cy="497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800">
                <a:solidFill>
                  <a:schemeClr val="accent3"/>
                </a:solidFill>
                <a:latin typeface="Jost Medium"/>
                <a:ea typeface="Jost Medium"/>
                <a:cs typeface="Jost Medium"/>
                <a:sym typeface="Jost Medium"/>
              </a:defRPr>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143" name="Google Shape;143;p11"/>
          <p:cNvSpPr/>
          <p:nvPr/>
        </p:nvSpPr>
        <p:spPr>
          <a:xfrm rot="5081888" flipH="1">
            <a:off x="8345498" y="1454784"/>
            <a:ext cx="1978601" cy="2233931"/>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rot="-5715905" flipH="1">
            <a:off x="-3234834" y="1132861"/>
            <a:ext cx="4854747" cy="5481208"/>
          </a:xfrm>
          <a:custGeom>
            <a:avLst/>
            <a:gdLst/>
            <a:ahLst/>
            <a:cxnLst/>
            <a:rect l="l" t="t" r="r" b="b"/>
            <a:pathLst>
              <a:path w="10388" h="11729" extrusionOk="0">
                <a:moveTo>
                  <a:pt x="6252" y="1"/>
                </a:moveTo>
                <a:lnTo>
                  <a:pt x="6252" y="1"/>
                </a:lnTo>
                <a:cubicBezTo>
                  <a:pt x="4202" y="501"/>
                  <a:pt x="2284" y="1718"/>
                  <a:pt x="1201" y="3518"/>
                </a:cubicBezTo>
                <a:cubicBezTo>
                  <a:pt x="133" y="5337"/>
                  <a:pt x="0" y="7754"/>
                  <a:pt x="1134" y="9521"/>
                </a:cubicBezTo>
                <a:cubicBezTo>
                  <a:pt x="1976" y="10867"/>
                  <a:pt x="3557" y="11729"/>
                  <a:pt x="5120" y="11729"/>
                </a:cubicBezTo>
                <a:cubicBezTo>
                  <a:pt x="5630" y="11729"/>
                  <a:pt x="6139" y="11637"/>
                  <a:pt x="6619" y="11440"/>
                </a:cubicBezTo>
                <a:cubicBezTo>
                  <a:pt x="8404" y="10706"/>
                  <a:pt x="9454" y="8821"/>
                  <a:pt x="9921" y="6953"/>
                </a:cubicBezTo>
                <a:cubicBezTo>
                  <a:pt x="10354" y="5286"/>
                  <a:pt x="10388" y="3402"/>
                  <a:pt x="9405" y="2018"/>
                </a:cubicBezTo>
                <a:cubicBezTo>
                  <a:pt x="8579" y="876"/>
                  <a:pt x="7514" y="52"/>
                  <a:pt x="6624" y="52"/>
                </a:cubicBezTo>
                <a:cubicBezTo>
                  <a:pt x="6435" y="52"/>
                  <a:pt x="6255" y="89"/>
                  <a:pt x="6086" y="168"/>
                </a:cubicBezTo>
                <a:lnTo>
                  <a:pt x="6252" y="1"/>
                </a:lnTo>
                <a:close/>
              </a:path>
            </a:pathLst>
          </a:custGeom>
          <a:solidFill>
            <a:srgbClr val="5255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4036521" y="-209650"/>
            <a:ext cx="5183591" cy="1915487"/>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rot="10800000" flipH="1">
            <a:off x="2129675" y="4408613"/>
            <a:ext cx="2376737" cy="878239"/>
          </a:xfrm>
          <a:custGeom>
            <a:avLst/>
            <a:gdLst/>
            <a:ahLst/>
            <a:cxnLst/>
            <a:rect l="l" t="t" r="r" b="b"/>
            <a:pathLst>
              <a:path w="80622" h="29791" extrusionOk="0">
                <a:moveTo>
                  <a:pt x="4775" y="0"/>
                </a:moveTo>
                <a:cubicBezTo>
                  <a:pt x="4775" y="0"/>
                  <a:pt x="1" y="8996"/>
                  <a:pt x="13023" y="10474"/>
                </a:cubicBezTo>
                <a:cubicBezTo>
                  <a:pt x="23627" y="11692"/>
                  <a:pt x="17278" y="22506"/>
                  <a:pt x="28596" y="28466"/>
                </a:cubicBezTo>
                <a:cubicBezTo>
                  <a:pt x="30197" y="29310"/>
                  <a:pt x="32305" y="29790"/>
                  <a:pt x="34648" y="29790"/>
                </a:cubicBezTo>
                <a:cubicBezTo>
                  <a:pt x="40148" y="29790"/>
                  <a:pt x="46941" y="27144"/>
                  <a:pt x="51507" y="20347"/>
                </a:cubicBezTo>
                <a:cubicBezTo>
                  <a:pt x="55077" y="15017"/>
                  <a:pt x="58268" y="12899"/>
                  <a:pt x="63173" y="12899"/>
                </a:cubicBezTo>
                <a:cubicBezTo>
                  <a:pt x="64604" y="12899"/>
                  <a:pt x="66181" y="13079"/>
                  <a:pt x="67957" y="13413"/>
                </a:cubicBezTo>
                <a:cubicBezTo>
                  <a:pt x="68607" y="13536"/>
                  <a:pt x="69226" y="13594"/>
                  <a:pt x="69813" y="13594"/>
                </a:cubicBezTo>
                <a:cubicBezTo>
                  <a:pt x="78819" y="13594"/>
                  <a:pt x="80622" y="0"/>
                  <a:pt x="806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rot="10800000" flipH="1">
            <a:off x="7415713" y="3928303"/>
            <a:ext cx="1786654" cy="1271479"/>
          </a:xfrm>
          <a:custGeom>
            <a:avLst/>
            <a:gdLst/>
            <a:ahLst/>
            <a:cxnLst/>
            <a:rect l="l" t="t" r="r" b="b"/>
            <a:pathLst>
              <a:path w="35205" h="25055" extrusionOk="0">
                <a:moveTo>
                  <a:pt x="1" y="0"/>
                </a:moveTo>
                <a:cubicBezTo>
                  <a:pt x="33" y="3281"/>
                  <a:pt x="1414" y="6496"/>
                  <a:pt x="3833" y="8704"/>
                </a:cubicBezTo>
                <a:cubicBezTo>
                  <a:pt x="5019" y="9791"/>
                  <a:pt x="6415" y="10636"/>
                  <a:pt x="7925" y="11188"/>
                </a:cubicBezTo>
                <a:cubicBezTo>
                  <a:pt x="9315" y="11687"/>
                  <a:pt x="10771" y="11895"/>
                  <a:pt x="12249" y="11895"/>
                </a:cubicBezTo>
                <a:cubicBezTo>
                  <a:pt x="12550" y="11895"/>
                  <a:pt x="12851" y="11886"/>
                  <a:pt x="13154" y="11870"/>
                </a:cubicBezTo>
                <a:cubicBezTo>
                  <a:pt x="15584" y="11763"/>
                  <a:pt x="18077" y="11232"/>
                  <a:pt x="20537" y="11232"/>
                </a:cubicBezTo>
                <a:cubicBezTo>
                  <a:pt x="21808" y="11232"/>
                  <a:pt x="23070" y="11374"/>
                  <a:pt x="24310" y="11789"/>
                </a:cubicBezTo>
                <a:cubicBezTo>
                  <a:pt x="25998" y="12357"/>
                  <a:pt x="27330" y="13461"/>
                  <a:pt x="28369" y="14890"/>
                </a:cubicBezTo>
                <a:cubicBezTo>
                  <a:pt x="29391" y="16303"/>
                  <a:pt x="30106" y="17910"/>
                  <a:pt x="30853" y="19469"/>
                </a:cubicBezTo>
                <a:cubicBezTo>
                  <a:pt x="31714" y="21207"/>
                  <a:pt x="32656" y="22993"/>
                  <a:pt x="34150" y="24275"/>
                </a:cubicBezTo>
                <a:cubicBezTo>
                  <a:pt x="34474" y="24568"/>
                  <a:pt x="34832" y="24827"/>
                  <a:pt x="35204" y="25055"/>
                </a:cubicBezTo>
                <a:lnTo>
                  <a:pt x="35204" y="24827"/>
                </a:lnTo>
                <a:cubicBezTo>
                  <a:pt x="34847" y="24617"/>
                  <a:pt x="34522" y="24357"/>
                  <a:pt x="34198" y="24080"/>
                </a:cubicBezTo>
                <a:cubicBezTo>
                  <a:pt x="32899" y="22928"/>
                  <a:pt x="32022" y="21402"/>
                  <a:pt x="31259" y="19859"/>
                </a:cubicBezTo>
                <a:cubicBezTo>
                  <a:pt x="29830" y="16985"/>
                  <a:pt x="28547" y="13640"/>
                  <a:pt x="25511" y="12081"/>
                </a:cubicBezTo>
                <a:cubicBezTo>
                  <a:pt x="23962" y="11290"/>
                  <a:pt x="22286" y="11046"/>
                  <a:pt x="20586" y="11046"/>
                </a:cubicBezTo>
                <a:cubicBezTo>
                  <a:pt x="18829" y="11046"/>
                  <a:pt x="17046" y="11307"/>
                  <a:pt x="15346" y="11497"/>
                </a:cubicBezTo>
                <a:cubicBezTo>
                  <a:pt x="14315" y="11619"/>
                  <a:pt x="13278" y="11713"/>
                  <a:pt x="12244" y="11713"/>
                </a:cubicBezTo>
                <a:cubicBezTo>
                  <a:pt x="11358" y="11713"/>
                  <a:pt x="10475" y="11644"/>
                  <a:pt x="9598" y="11464"/>
                </a:cubicBezTo>
                <a:cubicBezTo>
                  <a:pt x="8022" y="11140"/>
                  <a:pt x="6513" y="10490"/>
                  <a:pt x="5181" y="9564"/>
                </a:cubicBezTo>
                <a:cubicBezTo>
                  <a:pt x="2079" y="7388"/>
                  <a:pt x="228" y="3768"/>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rot="10800000" flipH="1">
            <a:off x="7548422" y="4176306"/>
            <a:ext cx="1653943" cy="1023476"/>
          </a:xfrm>
          <a:custGeom>
            <a:avLst/>
            <a:gdLst/>
            <a:ahLst/>
            <a:cxnLst/>
            <a:rect l="l" t="t" r="r" b="b"/>
            <a:pathLst>
              <a:path w="32590" h="20168" extrusionOk="0">
                <a:moveTo>
                  <a:pt x="1" y="0"/>
                </a:moveTo>
                <a:cubicBezTo>
                  <a:pt x="221" y="6273"/>
                  <a:pt x="6068" y="8542"/>
                  <a:pt x="13151" y="8542"/>
                </a:cubicBezTo>
                <a:cubicBezTo>
                  <a:pt x="14942" y="8542"/>
                  <a:pt x="16812" y="8397"/>
                  <a:pt x="18690" y="8135"/>
                </a:cubicBezTo>
                <a:cubicBezTo>
                  <a:pt x="19595" y="8008"/>
                  <a:pt x="20442" y="7949"/>
                  <a:pt x="21233" y="7949"/>
                </a:cubicBezTo>
                <a:cubicBezTo>
                  <a:pt x="32589" y="7949"/>
                  <a:pt x="32589" y="20168"/>
                  <a:pt x="32589" y="20168"/>
                </a:cubicBezTo>
                <a:lnTo>
                  <a:pt x="325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rot="10800000" flipH="1">
            <a:off x="-56754" y="-66296"/>
            <a:ext cx="2994474" cy="878248"/>
          </a:xfrm>
          <a:custGeom>
            <a:avLst/>
            <a:gdLst/>
            <a:ahLst/>
            <a:cxnLst/>
            <a:rect l="l" t="t" r="r" b="b"/>
            <a:pathLst>
              <a:path w="11579" h="3396" extrusionOk="0">
                <a:moveTo>
                  <a:pt x="0" y="1"/>
                </a:moveTo>
                <a:lnTo>
                  <a:pt x="0" y="3395"/>
                </a:lnTo>
                <a:lnTo>
                  <a:pt x="11579" y="3395"/>
                </a:lnTo>
                <a:cubicBezTo>
                  <a:pt x="11579" y="3395"/>
                  <a:pt x="9094" y="1040"/>
                  <a:pt x="7389" y="1040"/>
                </a:cubicBezTo>
                <a:cubicBezTo>
                  <a:pt x="5482" y="1040"/>
                  <a:pt x="6139" y="2467"/>
                  <a:pt x="3523" y="2467"/>
                </a:cubicBezTo>
                <a:cubicBezTo>
                  <a:pt x="3377" y="2467"/>
                  <a:pt x="3221" y="2463"/>
                  <a:pt x="3053" y="2453"/>
                </a:cubicBezTo>
                <a:cubicBezTo>
                  <a:pt x="2111" y="2404"/>
                  <a:pt x="1154" y="107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7678150" y="816376"/>
            <a:ext cx="1786658" cy="578944"/>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397680" y="707808"/>
            <a:ext cx="1534216" cy="497098"/>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452100" y="3549924"/>
            <a:ext cx="947939" cy="307145"/>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 name="Google Shape;153;p11"/>
          <p:cNvGrpSpPr/>
          <p:nvPr/>
        </p:nvGrpSpPr>
        <p:grpSpPr>
          <a:xfrm rot="10800000" flipH="1">
            <a:off x="8131197" y="1915006"/>
            <a:ext cx="355704" cy="470530"/>
            <a:chOff x="286275" y="729525"/>
            <a:chExt cx="240000" cy="317475"/>
          </a:xfrm>
        </p:grpSpPr>
        <p:sp>
          <p:nvSpPr>
            <p:cNvPr id="154" name="Google Shape;154;p11"/>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1"/>
          <p:cNvGrpSpPr/>
          <p:nvPr/>
        </p:nvGrpSpPr>
        <p:grpSpPr>
          <a:xfrm rot="5400000" flipH="1">
            <a:off x="1901335" y="4023969"/>
            <a:ext cx="355704" cy="470530"/>
            <a:chOff x="286275" y="729525"/>
            <a:chExt cx="240000" cy="317475"/>
          </a:xfrm>
        </p:grpSpPr>
        <p:sp>
          <p:nvSpPr>
            <p:cNvPr id="157" name="Google Shape;157;p11"/>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 name="Google Shape;159;p11"/>
          <p:cNvGrpSpPr/>
          <p:nvPr/>
        </p:nvGrpSpPr>
        <p:grpSpPr>
          <a:xfrm flipH="1">
            <a:off x="5096610" y="960481"/>
            <a:ext cx="355704" cy="470530"/>
            <a:chOff x="286275" y="729525"/>
            <a:chExt cx="240000" cy="317475"/>
          </a:xfrm>
        </p:grpSpPr>
        <p:sp>
          <p:nvSpPr>
            <p:cNvPr id="160" name="Google Shape;160;p11"/>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11"/>
          <p:cNvGrpSpPr/>
          <p:nvPr/>
        </p:nvGrpSpPr>
        <p:grpSpPr>
          <a:xfrm rot="10800000" flipH="1">
            <a:off x="6988197" y="4295881"/>
            <a:ext cx="355704" cy="470530"/>
            <a:chOff x="286275" y="729525"/>
            <a:chExt cx="240000" cy="317475"/>
          </a:xfrm>
        </p:grpSpPr>
        <p:sp>
          <p:nvSpPr>
            <p:cNvPr id="163" name="Google Shape;163;p11"/>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1"/>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11"/>
          <p:cNvSpPr/>
          <p:nvPr/>
        </p:nvSpPr>
        <p:spPr>
          <a:xfrm>
            <a:off x="7343898" y="3320976"/>
            <a:ext cx="947939" cy="307145"/>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 name="Google Shape;166;p11"/>
          <p:cNvGrpSpPr/>
          <p:nvPr/>
        </p:nvGrpSpPr>
        <p:grpSpPr>
          <a:xfrm rot="10800000" flipH="1">
            <a:off x="748222" y="1301219"/>
            <a:ext cx="355704" cy="470530"/>
            <a:chOff x="286275" y="729525"/>
            <a:chExt cx="240000" cy="317475"/>
          </a:xfrm>
        </p:grpSpPr>
        <p:sp>
          <p:nvSpPr>
            <p:cNvPr id="167" name="Google Shape;167;p11"/>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 name="Google Shape;169;p11"/>
          <p:cNvSpPr/>
          <p:nvPr/>
        </p:nvSpPr>
        <p:spPr>
          <a:xfrm rot="10800000">
            <a:off x="-277545" y="3681955"/>
            <a:ext cx="2407230" cy="1713010"/>
          </a:xfrm>
          <a:custGeom>
            <a:avLst/>
            <a:gdLst/>
            <a:ahLst/>
            <a:cxnLst/>
            <a:rect l="l" t="t" r="r" b="b"/>
            <a:pathLst>
              <a:path w="35205" h="25055" extrusionOk="0">
                <a:moveTo>
                  <a:pt x="1" y="0"/>
                </a:moveTo>
                <a:cubicBezTo>
                  <a:pt x="33" y="3281"/>
                  <a:pt x="1414" y="6496"/>
                  <a:pt x="3833" y="8704"/>
                </a:cubicBezTo>
                <a:cubicBezTo>
                  <a:pt x="5019" y="9791"/>
                  <a:pt x="6415" y="10636"/>
                  <a:pt x="7925" y="11188"/>
                </a:cubicBezTo>
                <a:cubicBezTo>
                  <a:pt x="9315" y="11687"/>
                  <a:pt x="10771" y="11895"/>
                  <a:pt x="12249" y="11895"/>
                </a:cubicBezTo>
                <a:cubicBezTo>
                  <a:pt x="12550" y="11895"/>
                  <a:pt x="12851" y="11886"/>
                  <a:pt x="13154" y="11870"/>
                </a:cubicBezTo>
                <a:cubicBezTo>
                  <a:pt x="15584" y="11763"/>
                  <a:pt x="18077" y="11232"/>
                  <a:pt x="20537" y="11232"/>
                </a:cubicBezTo>
                <a:cubicBezTo>
                  <a:pt x="21808" y="11232"/>
                  <a:pt x="23070" y="11374"/>
                  <a:pt x="24310" y="11789"/>
                </a:cubicBezTo>
                <a:cubicBezTo>
                  <a:pt x="25998" y="12357"/>
                  <a:pt x="27330" y="13461"/>
                  <a:pt x="28369" y="14890"/>
                </a:cubicBezTo>
                <a:cubicBezTo>
                  <a:pt x="29391" y="16303"/>
                  <a:pt x="30106" y="17910"/>
                  <a:pt x="30853" y="19469"/>
                </a:cubicBezTo>
                <a:cubicBezTo>
                  <a:pt x="31714" y="21207"/>
                  <a:pt x="32656" y="22993"/>
                  <a:pt x="34150" y="24275"/>
                </a:cubicBezTo>
                <a:cubicBezTo>
                  <a:pt x="34474" y="24568"/>
                  <a:pt x="34832" y="24827"/>
                  <a:pt x="35204" y="25055"/>
                </a:cubicBezTo>
                <a:lnTo>
                  <a:pt x="35204" y="24827"/>
                </a:lnTo>
                <a:cubicBezTo>
                  <a:pt x="34847" y="24617"/>
                  <a:pt x="34522" y="24357"/>
                  <a:pt x="34198" y="24080"/>
                </a:cubicBezTo>
                <a:cubicBezTo>
                  <a:pt x="32899" y="22928"/>
                  <a:pt x="32022" y="21402"/>
                  <a:pt x="31259" y="19859"/>
                </a:cubicBezTo>
                <a:cubicBezTo>
                  <a:pt x="29830" y="16985"/>
                  <a:pt x="28547" y="13640"/>
                  <a:pt x="25511" y="12081"/>
                </a:cubicBezTo>
                <a:cubicBezTo>
                  <a:pt x="23962" y="11290"/>
                  <a:pt x="22286" y="11046"/>
                  <a:pt x="20586" y="11046"/>
                </a:cubicBezTo>
                <a:cubicBezTo>
                  <a:pt x="18829" y="11046"/>
                  <a:pt x="17046" y="11307"/>
                  <a:pt x="15346" y="11497"/>
                </a:cubicBezTo>
                <a:cubicBezTo>
                  <a:pt x="14315" y="11619"/>
                  <a:pt x="13278" y="11713"/>
                  <a:pt x="12244" y="11713"/>
                </a:cubicBezTo>
                <a:cubicBezTo>
                  <a:pt x="11358" y="11713"/>
                  <a:pt x="10475" y="11644"/>
                  <a:pt x="9598" y="11464"/>
                </a:cubicBezTo>
                <a:cubicBezTo>
                  <a:pt x="8022" y="11140"/>
                  <a:pt x="6513" y="10490"/>
                  <a:pt x="5181" y="9564"/>
                </a:cubicBezTo>
                <a:cubicBezTo>
                  <a:pt x="2079" y="7388"/>
                  <a:pt x="228" y="3768"/>
                  <a:pt x="1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5F63AF"/>
              </a:buClr>
              <a:buSzPts val="3500"/>
              <a:buFont typeface="Darker Grotesque"/>
              <a:buNone/>
              <a:defRPr sz="3500">
                <a:solidFill>
                  <a:srgbClr val="5F63AF"/>
                </a:solidFill>
                <a:latin typeface="Darker Grotesque"/>
                <a:ea typeface="Darker Grotesque"/>
                <a:cs typeface="Darker Grotesque"/>
                <a:sym typeface="Darker Grotesque"/>
              </a:defRPr>
            </a:lvl1pPr>
            <a:lvl2pPr lvl="1" rtl="0">
              <a:spcBef>
                <a:spcPts val="0"/>
              </a:spcBef>
              <a:spcAft>
                <a:spcPts val="0"/>
              </a:spcAft>
              <a:buClr>
                <a:srgbClr val="5F63AF"/>
              </a:buClr>
              <a:buSzPts val="3500"/>
              <a:buFont typeface="Darker Grotesque"/>
              <a:buNone/>
              <a:defRPr sz="3500">
                <a:solidFill>
                  <a:srgbClr val="5F63AF"/>
                </a:solidFill>
                <a:latin typeface="Darker Grotesque"/>
                <a:ea typeface="Darker Grotesque"/>
                <a:cs typeface="Darker Grotesque"/>
                <a:sym typeface="Darker Grotesque"/>
              </a:defRPr>
            </a:lvl2pPr>
            <a:lvl3pPr lvl="2" rtl="0">
              <a:spcBef>
                <a:spcPts val="0"/>
              </a:spcBef>
              <a:spcAft>
                <a:spcPts val="0"/>
              </a:spcAft>
              <a:buClr>
                <a:srgbClr val="5F63AF"/>
              </a:buClr>
              <a:buSzPts val="3500"/>
              <a:buFont typeface="Darker Grotesque"/>
              <a:buNone/>
              <a:defRPr sz="3500">
                <a:solidFill>
                  <a:srgbClr val="5F63AF"/>
                </a:solidFill>
                <a:latin typeface="Darker Grotesque"/>
                <a:ea typeface="Darker Grotesque"/>
                <a:cs typeface="Darker Grotesque"/>
                <a:sym typeface="Darker Grotesque"/>
              </a:defRPr>
            </a:lvl3pPr>
            <a:lvl4pPr lvl="3" rtl="0">
              <a:spcBef>
                <a:spcPts val="0"/>
              </a:spcBef>
              <a:spcAft>
                <a:spcPts val="0"/>
              </a:spcAft>
              <a:buClr>
                <a:srgbClr val="5F63AF"/>
              </a:buClr>
              <a:buSzPts val="3500"/>
              <a:buFont typeface="Darker Grotesque"/>
              <a:buNone/>
              <a:defRPr sz="3500">
                <a:solidFill>
                  <a:srgbClr val="5F63AF"/>
                </a:solidFill>
                <a:latin typeface="Darker Grotesque"/>
                <a:ea typeface="Darker Grotesque"/>
                <a:cs typeface="Darker Grotesque"/>
                <a:sym typeface="Darker Grotesque"/>
              </a:defRPr>
            </a:lvl4pPr>
            <a:lvl5pPr lvl="4" rtl="0">
              <a:spcBef>
                <a:spcPts val="0"/>
              </a:spcBef>
              <a:spcAft>
                <a:spcPts val="0"/>
              </a:spcAft>
              <a:buClr>
                <a:srgbClr val="5F63AF"/>
              </a:buClr>
              <a:buSzPts val="3500"/>
              <a:buFont typeface="Darker Grotesque"/>
              <a:buNone/>
              <a:defRPr sz="3500">
                <a:solidFill>
                  <a:srgbClr val="5F63AF"/>
                </a:solidFill>
                <a:latin typeface="Darker Grotesque"/>
                <a:ea typeface="Darker Grotesque"/>
                <a:cs typeface="Darker Grotesque"/>
                <a:sym typeface="Darker Grotesque"/>
              </a:defRPr>
            </a:lvl5pPr>
            <a:lvl6pPr lvl="5" rtl="0">
              <a:spcBef>
                <a:spcPts val="0"/>
              </a:spcBef>
              <a:spcAft>
                <a:spcPts val="0"/>
              </a:spcAft>
              <a:buClr>
                <a:srgbClr val="5F63AF"/>
              </a:buClr>
              <a:buSzPts val="3500"/>
              <a:buFont typeface="Darker Grotesque"/>
              <a:buNone/>
              <a:defRPr sz="3500">
                <a:solidFill>
                  <a:srgbClr val="5F63AF"/>
                </a:solidFill>
                <a:latin typeface="Darker Grotesque"/>
                <a:ea typeface="Darker Grotesque"/>
                <a:cs typeface="Darker Grotesque"/>
                <a:sym typeface="Darker Grotesque"/>
              </a:defRPr>
            </a:lvl6pPr>
            <a:lvl7pPr lvl="6" rtl="0">
              <a:spcBef>
                <a:spcPts val="0"/>
              </a:spcBef>
              <a:spcAft>
                <a:spcPts val="0"/>
              </a:spcAft>
              <a:buClr>
                <a:srgbClr val="5F63AF"/>
              </a:buClr>
              <a:buSzPts val="3500"/>
              <a:buFont typeface="Darker Grotesque"/>
              <a:buNone/>
              <a:defRPr sz="3500">
                <a:solidFill>
                  <a:srgbClr val="5F63AF"/>
                </a:solidFill>
                <a:latin typeface="Darker Grotesque"/>
                <a:ea typeface="Darker Grotesque"/>
                <a:cs typeface="Darker Grotesque"/>
                <a:sym typeface="Darker Grotesque"/>
              </a:defRPr>
            </a:lvl7pPr>
            <a:lvl8pPr lvl="7" rtl="0">
              <a:spcBef>
                <a:spcPts val="0"/>
              </a:spcBef>
              <a:spcAft>
                <a:spcPts val="0"/>
              </a:spcAft>
              <a:buClr>
                <a:srgbClr val="5F63AF"/>
              </a:buClr>
              <a:buSzPts val="3500"/>
              <a:buFont typeface="Darker Grotesque"/>
              <a:buNone/>
              <a:defRPr sz="3500">
                <a:solidFill>
                  <a:srgbClr val="5F63AF"/>
                </a:solidFill>
                <a:latin typeface="Darker Grotesque"/>
                <a:ea typeface="Darker Grotesque"/>
                <a:cs typeface="Darker Grotesque"/>
                <a:sym typeface="Darker Grotesque"/>
              </a:defRPr>
            </a:lvl8pPr>
            <a:lvl9pPr lvl="8" rtl="0">
              <a:spcBef>
                <a:spcPts val="0"/>
              </a:spcBef>
              <a:spcAft>
                <a:spcPts val="0"/>
              </a:spcAft>
              <a:buClr>
                <a:srgbClr val="5F63AF"/>
              </a:buClr>
              <a:buSzPts val="3500"/>
              <a:buFont typeface="Darker Grotesque"/>
              <a:buNone/>
              <a:defRPr sz="3500">
                <a:solidFill>
                  <a:srgbClr val="5F63AF"/>
                </a:solidFill>
                <a:latin typeface="Darker Grotesque"/>
                <a:ea typeface="Darker Grotesque"/>
                <a:cs typeface="Darker Grotesque"/>
                <a:sym typeface="Darker Grotesqu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rgbClr val="5F63AF"/>
              </a:buClr>
              <a:buSzPts val="1400"/>
              <a:buFont typeface="Jost"/>
              <a:buChar char="●"/>
              <a:defRPr>
                <a:solidFill>
                  <a:srgbClr val="5F63AF"/>
                </a:solidFill>
                <a:latin typeface="Jost"/>
                <a:ea typeface="Jost"/>
                <a:cs typeface="Jost"/>
                <a:sym typeface="Jost"/>
              </a:defRPr>
            </a:lvl1pPr>
            <a:lvl2pPr marL="914400" lvl="1" indent="-317500">
              <a:lnSpc>
                <a:spcPct val="115000"/>
              </a:lnSpc>
              <a:spcBef>
                <a:spcPts val="1600"/>
              </a:spcBef>
              <a:spcAft>
                <a:spcPts val="0"/>
              </a:spcAft>
              <a:buClr>
                <a:srgbClr val="5F63AF"/>
              </a:buClr>
              <a:buSzPts val="1400"/>
              <a:buFont typeface="Jost"/>
              <a:buChar char="○"/>
              <a:defRPr>
                <a:solidFill>
                  <a:srgbClr val="5F63AF"/>
                </a:solidFill>
                <a:latin typeface="Jost"/>
                <a:ea typeface="Jost"/>
                <a:cs typeface="Jost"/>
                <a:sym typeface="Jost"/>
              </a:defRPr>
            </a:lvl2pPr>
            <a:lvl3pPr marL="1371600" lvl="2" indent="-317500">
              <a:lnSpc>
                <a:spcPct val="115000"/>
              </a:lnSpc>
              <a:spcBef>
                <a:spcPts val="1600"/>
              </a:spcBef>
              <a:spcAft>
                <a:spcPts val="0"/>
              </a:spcAft>
              <a:buClr>
                <a:srgbClr val="5F63AF"/>
              </a:buClr>
              <a:buSzPts val="1400"/>
              <a:buFont typeface="Jost"/>
              <a:buChar char="■"/>
              <a:defRPr>
                <a:solidFill>
                  <a:srgbClr val="5F63AF"/>
                </a:solidFill>
                <a:latin typeface="Jost"/>
                <a:ea typeface="Jost"/>
                <a:cs typeface="Jost"/>
                <a:sym typeface="Jost"/>
              </a:defRPr>
            </a:lvl3pPr>
            <a:lvl4pPr marL="1828800" lvl="3" indent="-317500">
              <a:lnSpc>
                <a:spcPct val="115000"/>
              </a:lnSpc>
              <a:spcBef>
                <a:spcPts val="1600"/>
              </a:spcBef>
              <a:spcAft>
                <a:spcPts val="0"/>
              </a:spcAft>
              <a:buClr>
                <a:srgbClr val="5F63AF"/>
              </a:buClr>
              <a:buSzPts val="1400"/>
              <a:buFont typeface="Jost"/>
              <a:buChar char="●"/>
              <a:defRPr>
                <a:solidFill>
                  <a:srgbClr val="5F63AF"/>
                </a:solidFill>
                <a:latin typeface="Jost"/>
                <a:ea typeface="Jost"/>
                <a:cs typeface="Jost"/>
                <a:sym typeface="Jost"/>
              </a:defRPr>
            </a:lvl4pPr>
            <a:lvl5pPr marL="2286000" lvl="4" indent="-317500">
              <a:lnSpc>
                <a:spcPct val="115000"/>
              </a:lnSpc>
              <a:spcBef>
                <a:spcPts val="1600"/>
              </a:spcBef>
              <a:spcAft>
                <a:spcPts val="0"/>
              </a:spcAft>
              <a:buClr>
                <a:srgbClr val="5F63AF"/>
              </a:buClr>
              <a:buSzPts val="1400"/>
              <a:buFont typeface="Jost"/>
              <a:buChar char="○"/>
              <a:defRPr>
                <a:solidFill>
                  <a:srgbClr val="5F63AF"/>
                </a:solidFill>
                <a:latin typeface="Jost"/>
                <a:ea typeface="Jost"/>
                <a:cs typeface="Jost"/>
                <a:sym typeface="Jost"/>
              </a:defRPr>
            </a:lvl5pPr>
            <a:lvl6pPr marL="2743200" lvl="5" indent="-317500">
              <a:lnSpc>
                <a:spcPct val="115000"/>
              </a:lnSpc>
              <a:spcBef>
                <a:spcPts val="1600"/>
              </a:spcBef>
              <a:spcAft>
                <a:spcPts val="0"/>
              </a:spcAft>
              <a:buClr>
                <a:srgbClr val="5F63AF"/>
              </a:buClr>
              <a:buSzPts val="1400"/>
              <a:buFont typeface="Jost"/>
              <a:buChar char="■"/>
              <a:defRPr>
                <a:solidFill>
                  <a:srgbClr val="5F63AF"/>
                </a:solidFill>
                <a:latin typeface="Jost"/>
                <a:ea typeface="Jost"/>
                <a:cs typeface="Jost"/>
                <a:sym typeface="Jost"/>
              </a:defRPr>
            </a:lvl6pPr>
            <a:lvl7pPr marL="3200400" lvl="6" indent="-317500">
              <a:lnSpc>
                <a:spcPct val="115000"/>
              </a:lnSpc>
              <a:spcBef>
                <a:spcPts val="1600"/>
              </a:spcBef>
              <a:spcAft>
                <a:spcPts val="0"/>
              </a:spcAft>
              <a:buClr>
                <a:srgbClr val="5F63AF"/>
              </a:buClr>
              <a:buSzPts val="1400"/>
              <a:buFont typeface="Jost"/>
              <a:buChar char="●"/>
              <a:defRPr>
                <a:solidFill>
                  <a:srgbClr val="5F63AF"/>
                </a:solidFill>
                <a:latin typeface="Jost"/>
                <a:ea typeface="Jost"/>
                <a:cs typeface="Jost"/>
                <a:sym typeface="Jost"/>
              </a:defRPr>
            </a:lvl7pPr>
            <a:lvl8pPr marL="3657600" lvl="7" indent="-317500">
              <a:lnSpc>
                <a:spcPct val="115000"/>
              </a:lnSpc>
              <a:spcBef>
                <a:spcPts val="1600"/>
              </a:spcBef>
              <a:spcAft>
                <a:spcPts val="0"/>
              </a:spcAft>
              <a:buClr>
                <a:srgbClr val="5F63AF"/>
              </a:buClr>
              <a:buSzPts val="1400"/>
              <a:buFont typeface="Jost"/>
              <a:buChar char="○"/>
              <a:defRPr>
                <a:solidFill>
                  <a:srgbClr val="5F63AF"/>
                </a:solidFill>
                <a:latin typeface="Jost"/>
                <a:ea typeface="Jost"/>
                <a:cs typeface="Jost"/>
                <a:sym typeface="Jost"/>
              </a:defRPr>
            </a:lvl8pPr>
            <a:lvl9pPr marL="4114800" lvl="8" indent="-317500">
              <a:lnSpc>
                <a:spcPct val="115000"/>
              </a:lnSpc>
              <a:spcBef>
                <a:spcPts val="1600"/>
              </a:spcBef>
              <a:spcAft>
                <a:spcPts val="1600"/>
              </a:spcAft>
              <a:buClr>
                <a:srgbClr val="5F63AF"/>
              </a:buClr>
              <a:buSzPts val="1400"/>
              <a:buFont typeface="Jost"/>
              <a:buChar char="■"/>
              <a:defRPr>
                <a:solidFill>
                  <a:srgbClr val="5F63AF"/>
                </a:solidFill>
                <a:latin typeface="Jost"/>
                <a:ea typeface="Jost"/>
                <a:cs typeface="Jost"/>
                <a:sym typeface="Jos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60" r:id="rId11"/>
    <p:sldLayoutId id="2147483664" r:id="rId12"/>
    <p:sldLayoutId id="2147483674" r:id="rId13"/>
    <p:sldLayoutId id="2147483675" r:id="rId14"/>
    <p:sldLayoutId id="2147483676" r:id="rId15"/>
    <p:sldLayoutId id="2147483683" r:id="rId16"/>
    <p:sldLayoutId id="2147483684" r:id="rId17"/>
    <p:sldLayoutId id="2147483685" r:id="rId18"/>
    <p:sldLayoutId id="2147483689" r:id="rId19"/>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410400"/>
            <a:ext cx="8229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57200" y="1160825"/>
            <a:ext cx="8229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Roboto"/>
              <a:buChar char="●"/>
              <a:defRPr sz="1800">
                <a:solidFill>
                  <a:schemeClr val="dk2"/>
                </a:solidFill>
                <a:latin typeface="Roboto"/>
                <a:ea typeface="Roboto"/>
                <a:cs typeface="Roboto"/>
                <a:sym typeface="Roboto"/>
              </a:defRPr>
            </a:lvl1pPr>
            <a:lvl2pPr marL="914400" lvl="1"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2pPr>
            <a:lvl3pPr marL="1371600" lvl="2"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3pPr>
            <a:lvl4pPr marL="1828800" lvl="3"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4pPr>
            <a:lvl5pPr marL="2286000" lvl="4"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5pPr>
            <a:lvl6pPr marL="2743200" lvl="5"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6pPr>
            <a:lvl7pPr marL="3200400" lvl="6"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7pPr>
            <a:lvl8pPr marL="3657600" lvl="7" indent="-317500">
              <a:lnSpc>
                <a:spcPct val="115000"/>
              </a:lnSpc>
              <a:spcBef>
                <a:spcPts val="1600"/>
              </a:spcBef>
              <a:spcAft>
                <a:spcPts val="0"/>
              </a:spcAft>
              <a:buClr>
                <a:schemeClr val="dk2"/>
              </a:buClr>
              <a:buSzPts val="1400"/>
              <a:buFont typeface="Roboto"/>
              <a:buChar char="○"/>
              <a:defRPr>
                <a:solidFill>
                  <a:schemeClr val="dk2"/>
                </a:solidFill>
                <a:latin typeface="Roboto"/>
                <a:ea typeface="Roboto"/>
                <a:cs typeface="Roboto"/>
                <a:sym typeface="Roboto"/>
              </a:defRPr>
            </a:lvl8pPr>
            <a:lvl9pPr marL="4114800" lvl="8" indent="-317500">
              <a:lnSpc>
                <a:spcPct val="115000"/>
              </a:lnSpc>
              <a:spcBef>
                <a:spcPts val="1600"/>
              </a:spcBef>
              <a:spcAft>
                <a:spcPts val="1600"/>
              </a:spcAft>
              <a:buClr>
                <a:schemeClr val="dk2"/>
              </a:buClr>
              <a:buSzPts val="1400"/>
              <a:buFont typeface="Roboto"/>
              <a:buChar char="■"/>
              <a:defRPr>
                <a:solidFill>
                  <a:schemeClr val="dk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447034768"/>
      </p:ext>
    </p:extLst>
  </p:cSld>
  <p:clrMap bg1="lt1" tx1="dk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5.xml"/><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docs.google.com/spreadsheets/d/1cDUFtzQ3oA35adzShcCO5GDqDmnQy4C5Ww6x8Alss58/copy#gid=0" TargetMode="External"/><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hyperlink" Target="https://docs.google.com/spreadsheets/d/1cDUFtzQ3oA35adzShcCO5GDqDmnQy4C5Ww6x8Alss58/copy#gid=0" TargetMode="External"/><Relationship Id="rId2" Type="http://schemas.openxmlformats.org/officeDocument/2006/relationships/notesSlide" Target="../notesSlides/notesSlide16.xml"/><Relationship Id="rId1" Type="http://schemas.openxmlformats.org/officeDocument/2006/relationships/slideLayout" Target="../slideLayouts/slideLayout5.xml"/><Relationship Id="rId5" Type="http://schemas.openxmlformats.org/officeDocument/2006/relationships/image" Target="../media/image1.png"/><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20.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643"/>
        <p:cNvGrpSpPr/>
        <p:nvPr/>
      </p:nvGrpSpPr>
      <p:grpSpPr>
        <a:xfrm>
          <a:off x="0" y="0"/>
          <a:ext cx="0" cy="0"/>
          <a:chOff x="0" y="0"/>
          <a:chExt cx="0" cy="0"/>
        </a:xfrm>
      </p:grpSpPr>
      <p:sp>
        <p:nvSpPr>
          <p:cNvPr id="644" name="Google Shape;644;p42"/>
          <p:cNvSpPr txBox="1">
            <a:spLocks noGrp="1"/>
          </p:cNvSpPr>
          <p:nvPr>
            <p:ph type="ctrTitle"/>
          </p:nvPr>
        </p:nvSpPr>
        <p:spPr>
          <a:xfrm>
            <a:off x="723173" y="1697795"/>
            <a:ext cx="3992700" cy="16803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l-GR" b="1" dirty="0">
                <a:latin typeface="Open Sans" pitchFamily="2" charset="0"/>
                <a:ea typeface="Open Sans" pitchFamily="2" charset="0"/>
                <a:cs typeface="Open Sans" pitchFamily="2" charset="0"/>
              </a:rPr>
              <a:t>Η δύναμη της εικόνας </a:t>
            </a:r>
            <a:endParaRPr lang="en-US" b="1" dirty="0">
              <a:latin typeface="Open Sans" pitchFamily="2" charset="0"/>
              <a:ea typeface="Open Sans" pitchFamily="2" charset="0"/>
              <a:cs typeface="Open Sans" pitchFamily="2" charset="0"/>
            </a:endParaRPr>
          </a:p>
        </p:txBody>
      </p:sp>
      <p:sp>
        <p:nvSpPr>
          <p:cNvPr id="645" name="Google Shape;645;p42"/>
          <p:cNvSpPr txBox="1">
            <a:spLocks noGrp="1"/>
          </p:cNvSpPr>
          <p:nvPr>
            <p:ph type="subTitle" idx="1"/>
          </p:nvPr>
        </p:nvSpPr>
        <p:spPr>
          <a:xfrm>
            <a:off x="723173" y="3350148"/>
            <a:ext cx="3992700" cy="58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l-GR" dirty="0">
                <a:latin typeface="Open Sans" pitchFamily="2" charset="0"/>
                <a:ea typeface="Open Sans" pitchFamily="2" charset="0"/>
                <a:cs typeface="Open Sans" pitchFamily="2" charset="0"/>
              </a:rPr>
              <a:t>Για εφήβους</a:t>
            </a:r>
          </a:p>
        </p:txBody>
      </p:sp>
      <p:grpSp>
        <p:nvGrpSpPr>
          <p:cNvPr id="647" name="Google Shape;647;p42"/>
          <p:cNvGrpSpPr/>
          <p:nvPr/>
        </p:nvGrpSpPr>
        <p:grpSpPr>
          <a:xfrm>
            <a:off x="4956901" y="1052013"/>
            <a:ext cx="3503092" cy="3484676"/>
            <a:chOff x="238125" y="591900"/>
            <a:chExt cx="2363600" cy="2351175"/>
          </a:xfrm>
        </p:grpSpPr>
        <p:sp>
          <p:nvSpPr>
            <p:cNvPr id="648" name="Google Shape;648;p42"/>
            <p:cNvSpPr/>
            <p:nvPr/>
          </p:nvSpPr>
          <p:spPr>
            <a:xfrm>
              <a:off x="2076825" y="683400"/>
              <a:ext cx="407350" cy="377825"/>
            </a:xfrm>
            <a:custGeom>
              <a:avLst/>
              <a:gdLst/>
              <a:ahLst/>
              <a:cxnLst/>
              <a:rect l="l" t="t" r="r" b="b"/>
              <a:pathLst>
                <a:path w="16294" h="15113" extrusionOk="0">
                  <a:moveTo>
                    <a:pt x="16293" y="1"/>
                  </a:moveTo>
                  <a:cubicBezTo>
                    <a:pt x="15217" y="80"/>
                    <a:pt x="14126" y="177"/>
                    <a:pt x="13130" y="611"/>
                  </a:cubicBezTo>
                  <a:cubicBezTo>
                    <a:pt x="11301" y="1429"/>
                    <a:pt x="10129" y="3339"/>
                    <a:pt x="8315" y="4206"/>
                  </a:cubicBezTo>
                  <a:cubicBezTo>
                    <a:pt x="7882" y="4414"/>
                    <a:pt x="7401" y="4559"/>
                    <a:pt x="7015" y="4831"/>
                  </a:cubicBezTo>
                  <a:cubicBezTo>
                    <a:pt x="5924" y="5602"/>
                    <a:pt x="5667" y="7128"/>
                    <a:pt x="4736" y="8074"/>
                  </a:cubicBezTo>
                  <a:cubicBezTo>
                    <a:pt x="4062" y="8733"/>
                    <a:pt x="3131" y="9037"/>
                    <a:pt x="2361" y="9567"/>
                  </a:cubicBezTo>
                  <a:cubicBezTo>
                    <a:pt x="1477" y="10145"/>
                    <a:pt x="803" y="11027"/>
                    <a:pt x="450" y="12023"/>
                  </a:cubicBezTo>
                  <a:cubicBezTo>
                    <a:pt x="145" y="12889"/>
                    <a:pt x="242" y="14206"/>
                    <a:pt x="0" y="15089"/>
                  </a:cubicBezTo>
                  <a:cubicBezTo>
                    <a:pt x="81" y="15105"/>
                    <a:pt x="174" y="15113"/>
                    <a:pt x="274" y="15113"/>
                  </a:cubicBezTo>
                  <a:cubicBezTo>
                    <a:pt x="970" y="15113"/>
                    <a:pt x="2069" y="14753"/>
                    <a:pt x="2714" y="14430"/>
                  </a:cubicBezTo>
                  <a:cubicBezTo>
                    <a:pt x="3324" y="14126"/>
                    <a:pt x="3821" y="13612"/>
                    <a:pt x="4109" y="13002"/>
                  </a:cubicBezTo>
                  <a:cubicBezTo>
                    <a:pt x="4366" y="12457"/>
                    <a:pt x="4463" y="11815"/>
                    <a:pt x="4848" y="11333"/>
                  </a:cubicBezTo>
                  <a:cubicBezTo>
                    <a:pt x="5426" y="10627"/>
                    <a:pt x="6421" y="10482"/>
                    <a:pt x="7288" y="10177"/>
                  </a:cubicBezTo>
                  <a:cubicBezTo>
                    <a:pt x="8492" y="9711"/>
                    <a:pt x="9520" y="8797"/>
                    <a:pt x="10097" y="7624"/>
                  </a:cubicBezTo>
                  <a:cubicBezTo>
                    <a:pt x="10402" y="7031"/>
                    <a:pt x="10579" y="6372"/>
                    <a:pt x="10883" y="5779"/>
                  </a:cubicBezTo>
                  <a:cubicBezTo>
                    <a:pt x="12120" y="3419"/>
                    <a:pt x="15138" y="2408"/>
                    <a:pt x="162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42"/>
            <p:cNvSpPr/>
            <p:nvPr/>
          </p:nvSpPr>
          <p:spPr>
            <a:xfrm>
              <a:off x="2013075" y="742400"/>
              <a:ext cx="379925" cy="384200"/>
            </a:xfrm>
            <a:custGeom>
              <a:avLst/>
              <a:gdLst/>
              <a:ahLst/>
              <a:cxnLst/>
              <a:rect l="l" t="t" r="r" b="b"/>
              <a:pathLst>
                <a:path w="15197" h="15368" extrusionOk="0">
                  <a:moveTo>
                    <a:pt x="14816" y="1"/>
                  </a:moveTo>
                  <a:cubicBezTo>
                    <a:pt x="14761" y="1"/>
                    <a:pt x="14705" y="19"/>
                    <a:pt x="14653" y="64"/>
                  </a:cubicBezTo>
                  <a:cubicBezTo>
                    <a:pt x="10640" y="3788"/>
                    <a:pt x="6708" y="7625"/>
                    <a:pt x="3032" y="11670"/>
                  </a:cubicBezTo>
                  <a:cubicBezTo>
                    <a:pt x="2053" y="12729"/>
                    <a:pt x="1090" y="13821"/>
                    <a:pt x="159" y="14928"/>
                  </a:cubicBezTo>
                  <a:cubicBezTo>
                    <a:pt x="0" y="15111"/>
                    <a:pt x="166" y="15368"/>
                    <a:pt x="347" y="15368"/>
                  </a:cubicBezTo>
                  <a:cubicBezTo>
                    <a:pt x="404" y="15368"/>
                    <a:pt x="462" y="15342"/>
                    <a:pt x="512" y="15281"/>
                  </a:cubicBezTo>
                  <a:cubicBezTo>
                    <a:pt x="3980" y="11171"/>
                    <a:pt x="7768" y="7319"/>
                    <a:pt x="11635" y="3595"/>
                  </a:cubicBezTo>
                  <a:cubicBezTo>
                    <a:pt x="12759" y="2536"/>
                    <a:pt x="13883" y="1476"/>
                    <a:pt x="15006" y="434"/>
                  </a:cubicBezTo>
                  <a:cubicBezTo>
                    <a:pt x="15196" y="257"/>
                    <a:pt x="15018" y="1"/>
                    <a:pt x="148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42"/>
            <p:cNvSpPr/>
            <p:nvPr/>
          </p:nvSpPr>
          <p:spPr>
            <a:xfrm>
              <a:off x="1984950" y="591900"/>
              <a:ext cx="146875" cy="441025"/>
            </a:xfrm>
            <a:custGeom>
              <a:avLst/>
              <a:gdLst/>
              <a:ahLst/>
              <a:cxnLst/>
              <a:rect l="l" t="t" r="r" b="b"/>
              <a:pathLst>
                <a:path w="5875" h="17641" extrusionOk="0">
                  <a:moveTo>
                    <a:pt x="5569" y="1"/>
                  </a:moveTo>
                  <a:lnTo>
                    <a:pt x="5569" y="1"/>
                  </a:lnTo>
                  <a:cubicBezTo>
                    <a:pt x="4880" y="530"/>
                    <a:pt x="4174" y="1092"/>
                    <a:pt x="3692" y="1831"/>
                  </a:cubicBezTo>
                  <a:cubicBezTo>
                    <a:pt x="2809" y="3227"/>
                    <a:pt x="2889" y="5056"/>
                    <a:pt x="2038" y="6469"/>
                  </a:cubicBezTo>
                  <a:cubicBezTo>
                    <a:pt x="1830" y="6807"/>
                    <a:pt x="1573" y="7111"/>
                    <a:pt x="1428" y="7481"/>
                  </a:cubicBezTo>
                  <a:cubicBezTo>
                    <a:pt x="1043" y="8491"/>
                    <a:pt x="1556" y="9664"/>
                    <a:pt x="1348" y="10723"/>
                  </a:cubicBezTo>
                  <a:cubicBezTo>
                    <a:pt x="1188" y="11477"/>
                    <a:pt x="706" y="12104"/>
                    <a:pt x="401" y="12810"/>
                  </a:cubicBezTo>
                  <a:cubicBezTo>
                    <a:pt x="64" y="13613"/>
                    <a:pt x="0" y="14511"/>
                    <a:pt x="225" y="15362"/>
                  </a:cubicBezTo>
                  <a:cubicBezTo>
                    <a:pt x="401" y="16085"/>
                    <a:pt x="1060" y="16935"/>
                    <a:pt x="1300" y="17641"/>
                  </a:cubicBezTo>
                  <a:cubicBezTo>
                    <a:pt x="1798" y="17448"/>
                    <a:pt x="2520" y="16549"/>
                    <a:pt x="2857" y="15956"/>
                  </a:cubicBezTo>
                  <a:cubicBezTo>
                    <a:pt x="3130" y="15490"/>
                    <a:pt x="3243" y="14912"/>
                    <a:pt x="3162" y="14366"/>
                  </a:cubicBezTo>
                  <a:cubicBezTo>
                    <a:pt x="3082" y="13869"/>
                    <a:pt x="2857" y="13388"/>
                    <a:pt x="2905" y="12890"/>
                  </a:cubicBezTo>
                  <a:cubicBezTo>
                    <a:pt x="2969" y="12151"/>
                    <a:pt x="3596" y="11606"/>
                    <a:pt x="4028" y="10996"/>
                  </a:cubicBezTo>
                  <a:cubicBezTo>
                    <a:pt x="4655" y="10145"/>
                    <a:pt x="4944" y="9037"/>
                    <a:pt x="4799" y="7995"/>
                  </a:cubicBezTo>
                  <a:cubicBezTo>
                    <a:pt x="4735" y="7449"/>
                    <a:pt x="4559" y="6918"/>
                    <a:pt x="4510" y="6373"/>
                  </a:cubicBezTo>
                  <a:cubicBezTo>
                    <a:pt x="4270" y="4206"/>
                    <a:pt x="5875" y="2152"/>
                    <a:pt x="55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42"/>
            <p:cNvSpPr/>
            <p:nvPr/>
          </p:nvSpPr>
          <p:spPr>
            <a:xfrm>
              <a:off x="1999800" y="675275"/>
              <a:ext cx="92725" cy="429250"/>
            </a:xfrm>
            <a:custGeom>
              <a:avLst/>
              <a:gdLst/>
              <a:ahLst/>
              <a:cxnLst/>
              <a:rect l="l" t="t" r="r" b="b"/>
              <a:pathLst>
                <a:path w="3709" h="17170" extrusionOk="0">
                  <a:moveTo>
                    <a:pt x="3400" y="0"/>
                  </a:moveTo>
                  <a:cubicBezTo>
                    <a:pt x="3303" y="0"/>
                    <a:pt x="3209" y="55"/>
                    <a:pt x="3178" y="181"/>
                  </a:cubicBezTo>
                  <a:cubicBezTo>
                    <a:pt x="2118" y="4547"/>
                    <a:pt x="1187" y="8945"/>
                    <a:pt x="498" y="13375"/>
                  </a:cubicBezTo>
                  <a:cubicBezTo>
                    <a:pt x="320" y="14563"/>
                    <a:pt x="160" y="15751"/>
                    <a:pt x="16" y="16923"/>
                  </a:cubicBezTo>
                  <a:cubicBezTo>
                    <a:pt x="0" y="17089"/>
                    <a:pt x="114" y="17170"/>
                    <a:pt x="238" y="17170"/>
                  </a:cubicBezTo>
                  <a:cubicBezTo>
                    <a:pt x="366" y="17170"/>
                    <a:pt x="505" y="17085"/>
                    <a:pt x="530" y="16923"/>
                  </a:cubicBezTo>
                  <a:cubicBezTo>
                    <a:pt x="1027" y="12589"/>
                    <a:pt x="1861" y="8271"/>
                    <a:pt x="2809" y="4017"/>
                  </a:cubicBezTo>
                  <a:cubicBezTo>
                    <a:pt x="3081" y="2781"/>
                    <a:pt x="3370" y="1546"/>
                    <a:pt x="3659" y="326"/>
                  </a:cubicBezTo>
                  <a:cubicBezTo>
                    <a:pt x="3708" y="131"/>
                    <a:pt x="3550" y="0"/>
                    <a:pt x="340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42"/>
            <p:cNvSpPr/>
            <p:nvPr/>
          </p:nvSpPr>
          <p:spPr>
            <a:xfrm>
              <a:off x="2057550" y="1041500"/>
              <a:ext cx="544175" cy="159925"/>
            </a:xfrm>
            <a:custGeom>
              <a:avLst/>
              <a:gdLst/>
              <a:ahLst/>
              <a:cxnLst/>
              <a:rect l="l" t="t" r="r" b="b"/>
              <a:pathLst>
                <a:path w="21767" h="6397" extrusionOk="0">
                  <a:moveTo>
                    <a:pt x="18085" y="0"/>
                  </a:moveTo>
                  <a:cubicBezTo>
                    <a:pt x="16510" y="0"/>
                    <a:pt x="14934" y="617"/>
                    <a:pt x="13349" y="617"/>
                  </a:cubicBezTo>
                  <a:cubicBezTo>
                    <a:pt x="13159" y="617"/>
                    <a:pt x="12968" y="608"/>
                    <a:pt x="12778" y="588"/>
                  </a:cubicBezTo>
                  <a:cubicBezTo>
                    <a:pt x="12349" y="546"/>
                    <a:pt x="11920" y="439"/>
                    <a:pt x="11491" y="439"/>
                  </a:cubicBezTo>
                  <a:cubicBezTo>
                    <a:pt x="11438" y="439"/>
                    <a:pt x="11386" y="441"/>
                    <a:pt x="11333" y="444"/>
                  </a:cubicBezTo>
                  <a:cubicBezTo>
                    <a:pt x="10002" y="524"/>
                    <a:pt x="8990" y="1696"/>
                    <a:pt x="7706" y="2017"/>
                  </a:cubicBezTo>
                  <a:cubicBezTo>
                    <a:pt x="7405" y="2091"/>
                    <a:pt x="7099" y="2114"/>
                    <a:pt x="6791" y="2114"/>
                  </a:cubicBezTo>
                  <a:cubicBezTo>
                    <a:pt x="6252" y="2114"/>
                    <a:pt x="5705" y="2043"/>
                    <a:pt x="5166" y="2043"/>
                  </a:cubicBezTo>
                  <a:cubicBezTo>
                    <a:pt x="5076" y="2043"/>
                    <a:pt x="4987" y="2045"/>
                    <a:pt x="4897" y="2049"/>
                  </a:cubicBezTo>
                  <a:cubicBezTo>
                    <a:pt x="3838" y="2081"/>
                    <a:pt x="2794" y="2482"/>
                    <a:pt x="1976" y="3156"/>
                  </a:cubicBezTo>
                  <a:cubicBezTo>
                    <a:pt x="1270" y="3734"/>
                    <a:pt x="660" y="4906"/>
                    <a:pt x="1" y="5532"/>
                  </a:cubicBezTo>
                  <a:cubicBezTo>
                    <a:pt x="467" y="5981"/>
                    <a:pt x="1831" y="6319"/>
                    <a:pt x="2665" y="6383"/>
                  </a:cubicBezTo>
                  <a:cubicBezTo>
                    <a:pt x="2756" y="6392"/>
                    <a:pt x="2848" y="6396"/>
                    <a:pt x="2939" y="6396"/>
                  </a:cubicBezTo>
                  <a:cubicBezTo>
                    <a:pt x="3524" y="6396"/>
                    <a:pt x="4106" y="6220"/>
                    <a:pt x="4592" y="5902"/>
                  </a:cubicBezTo>
                  <a:cubicBezTo>
                    <a:pt x="5105" y="5564"/>
                    <a:pt x="5523" y="5067"/>
                    <a:pt x="6100" y="4858"/>
                  </a:cubicBezTo>
                  <a:cubicBezTo>
                    <a:pt x="6322" y="4778"/>
                    <a:pt x="6549" y="4747"/>
                    <a:pt x="6780" y="4747"/>
                  </a:cubicBezTo>
                  <a:cubicBezTo>
                    <a:pt x="7435" y="4747"/>
                    <a:pt x="8117" y="5000"/>
                    <a:pt x="8782" y="5131"/>
                  </a:cubicBezTo>
                  <a:cubicBezTo>
                    <a:pt x="9105" y="5197"/>
                    <a:pt x="9435" y="5229"/>
                    <a:pt x="9764" y="5229"/>
                  </a:cubicBezTo>
                  <a:cubicBezTo>
                    <a:pt x="10728" y="5229"/>
                    <a:pt x="11692" y="4955"/>
                    <a:pt x="12506" y="4440"/>
                  </a:cubicBezTo>
                  <a:cubicBezTo>
                    <a:pt x="13083" y="4087"/>
                    <a:pt x="13565" y="3622"/>
                    <a:pt x="14143" y="3269"/>
                  </a:cubicBezTo>
                  <a:cubicBezTo>
                    <a:pt x="16422" y="1904"/>
                    <a:pt x="19536" y="2627"/>
                    <a:pt x="21767" y="1182"/>
                  </a:cubicBezTo>
                  <a:cubicBezTo>
                    <a:pt x="20820" y="684"/>
                    <a:pt x="19825" y="187"/>
                    <a:pt x="18766" y="42"/>
                  </a:cubicBezTo>
                  <a:cubicBezTo>
                    <a:pt x="18539" y="13"/>
                    <a:pt x="18312" y="0"/>
                    <a:pt x="180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42"/>
            <p:cNvSpPr/>
            <p:nvPr/>
          </p:nvSpPr>
          <p:spPr>
            <a:xfrm>
              <a:off x="1970425" y="1067700"/>
              <a:ext cx="520900" cy="140125"/>
            </a:xfrm>
            <a:custGeom>
              <a:avLst/>
              <a:gdLst/>
              <a:ahLst/>
              <a:cxnLst/>
              <a:rect l="l" t="t" r="r" b="b"/>
              <a:pathLst>
                <a:path w="20836" h="5605" extrusionOk="0">
                  <a:moveTo>
                    <a:pt x="20460" y="0"/>
                  </a:moveTo>
                  <a:cubicBezTo>
                    <a:pt x="20442" y="0"/>
                    <a:pt x="20424" y="2"/>
                    <a:pt x="20404" y="6"/>
                  </a:cubicBezTo>
                  <a:cubicBezTo>
                    <a:pt x="15060" y="1081"/>
                    <a:pt x="9731" y="2285"/>
                    <a:pt x="4481" y="3810"/>
                  </a:cubicBezTo>
                  <a:cubicBezTo>
                    <a:pt x="3085" y="4212"/>
                    <a:pt x="1673" y="4644"/>
                    <a:pt x="292" y="5110"/>
                  </a:cubicBezTo>
                  <a:cubicBezTo>
                    <a:pt x="0" y="5198"/>
                    <a:pt x="93" y="5605"/>
                    <a:pt x="342" y="5605"/>
                  </a:cubicBezTo>
                  <a:cubicBezTo>
                    <a:pt x="367" y="5605"/>
                    <a:pt x="393" y="5601"/>
                    <a:pt x="421" y="5592"/>
                  </a:cubicBezTo>
                  <a:cubicBezTo>
                    <a:pt x="5508" y="3906"/>
                    <a:pt x="10726" y="2606"/>
                    <a:pt x="15959" y="1451"/>
                  </a:cubicBezTo>
                  <a:cubicBezTo>
                    <a:pt x="17483" y="1113"/>
                    <a:pt x="19008" y="809"/>
                    <a:pt x="20549" y="488"/>
                  </a:cubicBezTo>
                  <a:cubicBezTo>
                    <a:pt x="20835" y="442"/>
                    <a:pt x="20739" y="0"/>
                    <a:pt x="2046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42"/>
            <p:cNvSpPr/>
            <p:nvPr/>
          </p:nvSpPr>
          <p:spPr>
            <a:xfrm>
              <a:off x="238125" y="2312125"/>
              <a:ext cx="509275" cy="165875"/>
            </a:xfrm>
            <a:custGeom>
              <a:avLst/>
              <a:gdLst/>
              <a:ahLst/>
              <a:cxnLst/>
              <a:rect l="l" t="t" r="r" b="b"/>
              <a:pathLst>
                <a:path w="20371" h="6635" extrusionOk="0">
                  <a:moveTo>
                    <a:pt x="17682" y="1"/>
                  </a:moveTo>
                  <a:cubicBezTo>
                    <a:pt x="17100" y="1"/>
                    <a:pt x="16512" y="191"/>
                    <a:pt x="16019" y="535"/>
                  </a:cubicBezTo>
                  <a:cubicBezTo>
                    <a:pt x="15555" y="871"/>
                    <a:pt x="15185" y="1353"/>
                    <a:pt x="14639" y="1577"/>
                  </a:cubicBezTo>
                  <a:cubicBezTo>
                    <a:pt x="14406" y="1673"/>
                    <a:pt x="14163" y="1709"/>
                    <a:pt x="13914" y="1709"/>
                  </a:cubicBezTo>
                  <a:cubicBezTo>
                    <a:pt x="13324" y="1709"/>
                    <a:pt x="12702" y="1507"/>
                    <a:pt x="12103" y="1417"/>
                  </a:cubicBezTo>
                  <a:cubicBezTo>
                    <a:pt x="11865" y="1379"/>
                    <a:pt x="11624" y="1360"/>
                    <a:pt x="11382" y="1360"/>
                  </a:cubicBezTo>
                  <a:cubicBezTo>
                    <a:pt x="10402" y="1360"/>
                    <a:pt x="9415" y="1666"/>
                    <a:pt x="8604" y="2219"/>
                  </a:cubicBezTo>
                  <a:cubicBezTo>
                    <a:pt x="8090" y="2573"/>
                    <a:pt x="7641" y="3039"/>
                    <a:pt x="7111" y="3375"/>
                  </a:cubicBezTo>
                  <a:cubicBezTo>
                    <a:pt x="5008" y="4772"/>
                    <a:pt x="2055" y="4210"/>
                    <a:pt x="0" y="5654"/>
                  </a:cubicBezTo>
                  <a:cubicBezTo>
                    <a:pt x="916" y="6088"/>
                    <a:pt x="1862" y="6521"/>
                    <a:pt x="2889" y="6618"/>
                  </a:cubicBezTo>
                  <a:cubicBezTo>
                    <a:pt x="3024" y="6629"/>
                    <a:pt x="3159" y="6634"/>
                    <a:pt x="3293" y="6634"/>
                  </a:cubicBezTo>
                  <a:cubicBezTo>
                    <a:pt x="4924" y="6634"/>
                    <a:pt x="6534" y="5853"/>
                    <a:pt x="8177" y="5853"/>
                  </a:cubicBezTo>
                  <a:cubicBezTo>
                    <a:pt x="8287" y="5853"/>
                    <a:pt x="8397" y="5856"/>
                    <a:pt x="8507" y="5864"/>
                  </a:cubicBezTo>
                  <a:cubicBezTo>
                    <a:pt x="8869" y="5890"/>
                    <a:pt x="9241" y="5957"/>
                    <a:pt x="9607" y="5957"/>
                  </a:cubicBezTo>
                  <a:cubicBezTo>
                    <a:pt x="9696" y="5957"/>
                    <a:pt x="9784" y="5953"/>
                    <a:pt x="9872" y="5943"/>
                  </a:cubicBezTo>
                  <a:cubicBezTo>
                    <a:pt x="11124" y="5815"/>
                    <a:pt x="12039" y="4676"/>
                    <a:pt x="13243" y="4323"/>
                  </a:cubicBezTo>
                  <a:cubicBezTo>
                    <a:pt x="13632" y="4212"/>
                    <a:pt x="14035" y="4190"/>
                    <a:pt x="14442" y="4190"/>
                  </a:cubicBezTo>
                  <a:cubicBezTo>
                    <a:pt x="14728" y="4190"/>
                    <a:pt x="15017" y="4201"/>
                    <a:pt x="15304" y="4201"/>
                  </a:cubicBezTo>
                  <a:cubicBezTo>
                    <a:pt x="15501" y="4201"/>
                    <a:pt x="15697" y="4196"/>
                    <a:pt x="15891" y="4178"/>
                  </a:cubicBezTo>
                  <a:cubicBezTo>
                    <a:pt x="16886" y="4098"/>
                    <a:pt x="17849" y="3681"/>
                    <a:pt x="18588" y="3022"/>
                  </a:cubicBezTo>
                  <a:cubicBezTo>
                    <a:pt x="19246" y="2444"/>
                    <a:pt x="19760" y="1321"/>
                    <a:pt x="20370" y="695"/>
                  </a:cubicBezTo>
                  <a:cubicBezTo>
                    <a:pt x="19904" y="310"/>
                    <a:pt x="18604" y="36"/>
                    <a:pt x="17817" y="4"/>
                  </a:cubicBezTo>
                  <a:cubicBezTo>
                    <a:pt x="17772" y="2"/>
                    <a:pt x="17727" y="1"/>
                    <a:pt x="176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42"/>
            <p:cNvSpPr/>
            <p:nvPr/>
          </p:nvSpPr>
          <p:spPr>
            <a:xfrm>
              <a:off x="341750" y="2299775"/>
              <a:ext cx="487100" cy="152675"/>
            </a:xfrm>
            <a:custGeom>
              <a:avLst/>
              <a:gdLst/>
              <a:ahLst/>
              <a:cxnLst/>
              <a:rect l="l" t="t" r="r" b="b"/>
              <a:pathLst>
                <a:path w="19484" h="6107" extrusionOk="0">
                  <a:moveTo>
                    <a:pt x="19170" y="0"/>
                  </a:moveTo>
                  <a:cubicBezTo>
                    <a:pt x="19143" y="0"/>
                    <a:pt x="19114" y="5"/>
                    <a:pt x="19082" y="17"/>
                  </a:cubicBezTo>
                  <a:cubicBezTo>
                    <a:pt x="14331" y="1799"/>
                    <a:pt x="9451" y="3244"/>
                    <a:pt x="4555" y="4528"/>
                  </a:cubicBezTo>
                  <a:cubicBezTo>
                    <a:pt x="3142" y="4896"/>
                    <a:pt x="1714" y="5266"/>
                    <a:pt x="302" y="5603"/>
                  </a:cubicBezTo>
                  <a:cubicBezTo>
                    <a:pt x="1" y="5679"/>
                    <a:pt x="95" y="6107"/>
                    <a:pt x="373" y="6107"/>
                  </a:cubicBezTo>
                  <a:cubicBezTo>
                    <a:pt x="391" y="6107"/>
                    <a:pt x="410" y="6105"/>
                    <a:pt x="430" y="6101"/>
                  </a:cubicBezTo>
                  <a:cubicBezTo>
                    <a:pt x="5438" y="4881"/>
                    <a:pt x="10430" y="3516"/>
                    <a:pt x="15326" y="1879"/>
                  </a:cubicBezTo>
                  <a:cubicBezTo>
                    <a:pt x="16626" y="1446"/>
                    <a:pt x="17927" y="980"/>
                    <a:pt x="19211" y="498"/>
                  </a:cubicBezTo>
                  <a:cubicBezTo>
                    <a:pt x="19484" y="398"/>
                    <a:pt x="19408" y="0"/>
                    <a:pt x="191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42"/>
            <p:cNvSpPr/>
            <p:nvPr/>
          </p:nvSpPr>
          <p:spPr>
            <a:xfrm>
              <a:off x="492950" y="2379475"/>
              <a:ext cx="291350" cy="315225"/>
            </a:xfrm>
            <a:custGeom>
              <a:avLst/>
              <a:gdLst/>
              <a:ahLst/>
              <a:cxnLst/>
              <a:rect l="l" t="t" r="r" b="b"/>
              <a:pathLst>
                <a:path w="11654" h="12609" extrusionOk="0">
                  <a:moveTo>
                    <a:pt x="11511" y="0"/>
                  </a:moveTo>
                  <a:cubicBezTo>
                    <a:pt x="10987" y="0"/>
                    <a:pt x="10089" y="382"/>
                    <a:pt x="9567" y="681"/>
                  </a:cubicBezTo>
                  <a:cubicBezTo>
                    <a:pt x="9133" y="955"/>
                    <a:pt x="8780" y="1372"/>
                    <a:pt x="8587" y="1869"/>
                  </a:cubicBezTo>
                  <a:cubicBezTo>
                    <a:pt x="8427" y="2303"/>
                    <a:pt x="8395" y="2800"/>
                    <a:pt x="8122" y="3202"/>
                  </a:cubicBezTo>
                  <a:cubicBezTo>
                    <a:pt x="7721" y="3780"/>
                    <a:pt x="6950" y="3940"/>
                    <a:pt x="6325" y="4245"/>
                  </a:cubicBezTo>
                  <a:cubicBezTo>
                    <a:pt x="5409" y="4662"/>
                    <a:pt x="4671" y="5432"/>
                    <a:pt x="4302" y="6363"/>
                  </a:cubicBezTo>
                  <a:cubicBezTo>
                    <a:pt x="4110" y="6845"/>
                    <a:pt x="4013" y="7359"/>
                    <a:pt x="3804" y="7840"/>
                  </a:cubicBezTo>
                  <a:cubicBezTo>
                    <a:pt x="3001" y="9734"/>
                    <a:pt x="739" y="10697"/>
                    <a:pt x="0" y="12608"/>
                  </a:cubicBezTo>
                  <a:cubicBezTo>
                    <a:pt x="818" y="12480"/>
                    <a:pt x="1653" y="12351"/>
                    <a:pt x="2391" y="11949"/>
                  </a:cubicBezTo>
                  <a:cubicBezTo>
                    <a:pt x="3756" y="11211"/>
                    <a:pt x="4527" y="9670"/>
                    <a:pt x="5875" y="8900"/>
                  </a:cubicBezTo>
                  <a:cubicBezTo>
                    <a:pt x="6212" y="8707"/>
                    <a:pt x="6565" y="8563"/>
                    <a:pt x="6854" y="8322"/>
                  </a:cubicBezTo>
                  <a:cubicBezTo>
                    <a:pt x="7641" y="7680"/>
                    <a:pt x="7737" y="6492"/>
                    <a:pt x="8411" y="5706"/>
                  </a:cubicBezTo>
                  <a:cubicBezTo>
                    <a:pt x="8876" y="5143"/>
                    <a:pt x="9583" y="4855"/>
                    <a:pt x="10145" y="4405"/>
                  </a:cubicBezTo>
                  <a:cubicBezTo>
                    <a:pt x="10787" y="3908"/>
                    <a:pt x="11252" y="3185"/>
                    <a:pt x="11461" y="2399"/>
                  </a:cubicBezTo>
                  <a:cubicBezTo>
                    <a:pt x="11654" y="1708"/>
                    <a:pt x="11493" y="713"/>
                    <a:pt x="11622" y="7"/>
                  </a:cubicBezTo>
                  <a:cubicBezTo>
                    <a:pt x="11587" y="2"/>
                    <a:pt x="11550" y="0"/>
                    <a:pt x="115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42"/>
            <p:cNvSpPr/>
            <p:nvPr/>
          </p:nvSpPr>
          <p:spPr>
            <a:xfrm>
              <a:off x="557250" y="2324800"/>
              <a:ext cx="274200" cy="320125"/>
            </a:xfrm>
            <a:custGeom>
              <a:avLst/>
              <a:gdLst/>
              <a:ahLst/>
              <a:cxnLst/>
              <a:rect l="l" t="t" r="r" b="b"/>
              <a:pathLst>
                <a:path w="10968" h="12805" extrusionOk="0">
                  <a:moveTo>
                    <a:pt x="10607" y="1"/>
                  </a:moveTo>
                  <a:cubicBezTo>
                    <a:pt x="10531" y="1"/>
                    <a:pt x="10454" y="32"/>
                    <a:pt x="10398" y="107"/>
                  </a:cubicBezTo>
                  <a:cubicBezTo>
                    <a:pt x="7990" y="3463"/>
                    <a:pt x="5326" y="6641"/>
                    <a:pt x="2580" y="9723"/>
                  </a:cubicBezTo>
                  <a:cubicBezTo>
                    <a:pt x="1778" y="10622"/>
                    <a:pt x="975" y="11488"/>
                    <a:pt x="173" y="12371"/>
                  </a:cubicBezTo>
                  <a:cubicBezTo>
                    <a:pt x="1" y="12555"/>
                    <a:pt x="176" y="12805"/>
                    <a:pt x="361" y="12805"/>
                  </a:cubicBezTo>
                  <a:cubicBezTo>
                    <a:pt x="418" y="12805"/>
                    <a:pt x="477" y="12781"/>
                    <a:pt x="526" y="12724"/>
                  </a:cubicBezTo>
                  <a:cubicBezTo>
                    <a:pt x="3415" y="9610"/>
                    <a:pt x="6208" y="6416"/>
                    <a:pt x="8808" y="3061"/>
                  </a:cubicBezTo>
                  <a:cubicBezTo>
                    <a:pt x="9499" y="2179"/>
                    <a:pt x="10173" y="1280"/>
                    <a:pt x="10831" y="364"/>
                  </a:cubicBezTo>
                  <a:cubicBezTo>
                    <a:pt x="10967" y="182"/>
                    <a:pt x="10791" y="1"/>
                    <a:pt x="106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42"/>
            <p:cNvSpPr/>
            <p:nvPr/>
          </p:nvSpPr>
          <p:spPr>
            <a:xfrm>
              <a:off x="319175" y="2079650"/>
              <a:ext cx="498850" cy="188675"/>
            </a:xfrm>
            <a:custGeom>
              <a:avLst/>
              <a:gdLst/>
              <a:ahLst/>
              <a:cxnLst/>
              <a:rect l="l" t="t" r="r" b="b"/>
              <a:pathLst>
                <a:path w="19954" h="7547" extrusionOk="0">
                  <a:moveTo>
                    <a:pt x="286" y="1"/>
                  </a:moveTo>
                  <a:cubicBezTo>
                    <a:pt x="191" y="1"/>
                    <a:pt x="96" y="4"/>
                    <a:pt x="0" y="10"/>
                  </a:cubicBezTo>
                  <a:cubicBezTo>
                    <a:pt x="563" y="860"/>
                    <a:pt x="1141" y="1727"/>
                    <a:pt x="1959" y="2337"/>
                  </a:cubicBezTo>
                  <a:cubicBezTo>
                    <a:pt x="3484" y="3461"/>
                    <a:pt x="5586" y="3541"/>
                    <a:pt x="7144" y="4633"/>
                  </a:cubicBezTo>
                  <a:cubicBezTo>
                    <a:pt x="7513" y="4890"/>
                    <a:pt x="7850" y="5211"/>
                    <a:pt x="8268" y="5419"/>
                  </a:cubicBezTo>
                  <a:cubicBezTo>
                    <a:pt x="8731" y="5641"/>
                    <a:pt x="9232" y="5688"/>
                    <a:pt x="9745" y="5688"/>
                  </a:cubicBezTo>
                  <a:cubicBezTo>
                    <a:pt x="10117" y="5688"/>
                    <a:pt x="10496" y="5663"/>
                    <a:pt x="10872" y="5663"/>
                  </a:cubicBezTo>
                  <a:cubicBezTo>
                    <a:pt x="11252" y="5663"/>
                    <a:pt x="11628" y="5688"/>
                    <a:pt x="11992" y="5789"/>
                  </a:cubicBezTo>
                  <a:cubicBezTo>
                    <a:pt x="12842" y="6029"/>
                    <a:pt x="13516" y="6655"/>
                    <a:pt x="14318" y="7056"/>
                  </a:cubicBezTo>
                  <a:cubicBezTo>
                    <a:pt x="14957" y="7381"/>
                    <a:pt x="15679" y="7547"/>
                    <a:pt x="16400" y="7547"/>
                  </a:cubicBezTo>
                  <a:cubicBezTo>
                    <a:pt x="16677" y="7547"/>
                    <a:pt x="16953" y="7522"/>
                    <a:pt x="17224" y="7473"/>
                  </a:cubicBezTo>
                  <a:cubicBezTo>
                    <a:pt x="18074" y="7330"/>
                    <a:pt x="19118" y="6639"/>
                    <a:pt x="19953" y="6431"/>
                  </a:cubicBezTo>
                  <a:cubicBezTo>
                    <a:pt x="19761" y="5853"/>
                    <a:pt x="18797" y="4937"/>
                    <a:pt x="18155" y="4505"/>
                  </a:cubicBezTo>
                  <a:cubicBezTo>
                    <a:pt x="17683" y="4190"/>
                    <a:pt x="17110" y="4015"/>
                    <a:pt x="16547" y="4015"/>
                  </a:cubicBezTo>
                  <a:cubicBezTo>
                    <a:pt x="16478" y="4015"/>
                    <a:pt x="16409" y="4018"/>
                    <a:pt x="16341" y="4023"/>
                  </a:cubicBezTo>
                  <a:cubicBezTo>
                    <a:pt x="15864" y="4049"/>
                    <a:pt x="15387" y="4207"/>
                    <a:pt x="14919" y="4207"/>
                  </a:cubicBezTo>
                  <a:cubicBezTo>
                    <a:pt x="14820" y="4207"/>
                    <a:pt x="14722" y="4200"/>
                    <a:pt x="14624" y="4183"/>
                  </a:cubicBezTo>
                  <a:cubicBezTo>
                    <a:pt x="13773" y="4038"/>
                    <a:pt x="13195" y="3268"/>
                    <a:pt x="12537" y="2722"/>
                  </a:cubicBezTo>
                  <a:cubicBezTo>
                    <a:pt x="11653" y="1989"/>
                    <a:pt x="10519" y="1577"/>
                    <a:pt x="9380" y="1577"/>
                  </a:cubicBezTo>
                  <a:cubicBezTo>
                    <a:pt x="9298" y="1577"/>
                    <a:pt x="9216" y="1579"/>
                    <a:pt x="9134" y="1583"/>
                  </a:cubicBezTo>
                  <a:cubicBezTo>
                    <a:pt x="8508" y="1615"/>
                    <a:pt x="7882" y="1759"/>
                    <a:pt x="7240" y="1791"/>
                  </a:cubicBezTo>
                  <a:cubicBezTo>
                    <a:pt x="7191" y="1793"/>
                    <a:pt x="7142" y="1794"/>
                    <a:pt x="7093" y="1794"/>
                  </a:cubicBezTo>
                  <a:cubicBezTo>
                    <a:pt x="4744" y="1794"/>
                    <a:pt x="2627" y="1"/>
                    <a:pt x="28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42"/>
            <p:cNvSpPr/>
            <p:nvPr/>
          </p:nvSpPr>
          <p:spPr>
            <a:xfrm>
              <a:off x="410200" y="2126125"/>
              <a:ext cx="491600" cy="138525"/>
            </a:xfrm>
            <a:custGeom>
              <a:avLst/>
              <a:gdLst/>
              <a:ahLst/>
              <a:cxnLst/>
              <a:rect l="l" t="t" r="r" b="b"/>
              <a:pathLst>
                <a:path w="19664" h="5541" extrusionOk="0">
                  <a:moveTo>
                    <a:pt x="343" y="0"/>
                  </a:moveTo>
                  <a:cubicBezTo>
                    <a:pt x="93" y="0"/>
                    <a:pt x="1" y="407"/>
                    <a:pt x="293" y="495"/>
                  </a:cubicBezTo>
                  <a:cubicBezTo>
                    <a:pt x="5188" y="2068"/>
                    <a:pt x="10148" y="3528"/>
                    <a:pt x="15172" y="4683"/>
                  </a:cubicBezTo>
                  <a:cubicBezTo>
                    <a:pt x="16520" y="4989"/>
                    <a:pt x="17869" y="5278"/>
                    <a:pt x="19234" y="5535"/>
                  </a:cubicBezTo>
                  <a:cubicBezTo>
                    <a:pt x="19252" y="5539"/>
                    <a:pt x="19271" y="5541"/>
                    <a:pt x="19288" y="5541"/>
                  </a:cubicBezTo>
                  <a:cubicBezTo>
                    <a:pt x="19554" y="5541"/>
                    <a:pt x="19663" y="5113"/>
                    <a:pt x="19362" y="5053"/>
                  </a:cubicBezTo>
                  <a:cubicBezTo>
                    <a:pt x="14386" y="4106"/>
                    <a:pt x="9474" y="2774"/>
                    <a:pt x="4627" y="1329"/>
                  </a:cubicBezTo>
                  <a:cubicBezTo>
                    <a:pt x="3229" y="895"/>
                    <a:pt x="1817" y="462"/>
                    <a:pt x="421" y="13"/>
                  </a:cubicBezTo>
                  <a:cubicBezTo>
                    <a:pt x="394" y="4"/>
                    <a:pt x="367" y="0"/>
                    <a:pt x="3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42"/>
            <p:cNvSpPr/>
            <p:nvPr/>
          </p:nvSpPr>
          <p:spPr>
            <a:xfrm>
              <a:off x="257500" y="655625"/>
              <a:ext cx="2300100" cy="2287450"/>
            </a:xfrm>
            <a:custGeom>
              <a:avLst/>
              <a:gdLst/>
              <a:ahLst/>
              <a:cxnLst/>
              <a:rect l="l" t="t" r="r" b="b"/>
              <a:pathLst>
                <a:path w="92004" h="91498" extrusionOk="0">
                  <a:moveTo>
                    <a:pt x="39376" y="0"/>
                  </a:moveTo>
                  <a:cubicBezTo>
                    <a:pt x="0" y="0"/>
                    <a:pt x="496" y="43710"/>
                    <a:pt x="7347" y="52862"/>
                  </a:cubicBezTo>
                  <a:lnTo>
                    <a:pt x="7781" y="53664"/>
                  </a:lnTo>
                  <a:lnTo>
                    <a:pt x="19242" y="68047"/>
                  </a:lnTo>
                  <a:lnTo>
                    <a:pt x="10349" y="91497"/>
                  </a:lnTo>
                  <a:lnTo>
                    <a:pt x="57926" y="91497"/>
                  </a:lnTo>
                  <a:lnTo>
                    <a:pt x="62725" y="83953"/>
                  </a:lnTo>
                  <a:cubicBezTo>
                    <a:pt x="62725" y="83953"/>
                    <a:pt x="66635" y="84289"/>
                    <a:pt x="70466" y="84289"/>
                  </a:cubicBezTo>
                  <a:cubicBezTo>
                    <a:pt x="73339" y="84289"/>
                    <a:pt x="76167" y="84100"/>
                    <a:pt x="77268" y="83439"/>
                  </a:cubicBezTo>
                  <a:cubicBezTo>
                    <a:pt x="79836" y="81915"/>
                    <a:pt x="83175" y="63086"/>
                    <a:pt x="83175" y="63086"/>
                  </a:cubicBezTo>
                  <a:cubicBezTo>
                    <a:pt x="83175" y="63086"/>
                    <a:pt x="87397" y="62187"/>
                    <a:pt x="90237" y="60999"/>
                  </a:cubicBezTo>
                  <a:cubicBezTo>
                    <a:pt x="91442" y="60486"/>
                    <a:pt x="92003" y="59090"/>
                    <a:pt x="91474" y="57885"/>
                  </a:cubicBezTo>
                  <a:lnTo>
                    <a:pt x="83175" y="39073"/>
                  </a:lnTo>
                  <a:cubicBezTo>
                    <a:pt x="83175" y="39073"/>
                    <a:pt x="79964" y="470"/>
                    <a:pt x="39981" y="3"/>
                  </a:cubicBezTo>
                  <a:cubicBezTo>
                    <a:pt x="39778" y="1"/>
                    <a:pt x="39576" y="0"/>
                    <a:pt x="393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42"/>
            <p:cNvSpPr/>
            <p:nvPr/>
          </p:nvSpPr>
          <p:spPr>
            <a:xfrm>
              <a:off x="584025" y="1799375"/>
              <a:ext cx="222350" cy="221950"/>
            </a:xfrm>
            <a:custGeom>
              <a:avLst/>
              <a:gdLst/>
              <a:ahLst/>
              <a:cxnLst/>
              <a:rect l="l" t="t" r="r" b="b"/>
              <a:pathLst>
                <a:path w="8894" h="8878" extrusionOk="0">
                  <a:moveTo>
                    <a:pt x="4447" y="0"/>
                  </a:moveTo>
                  <a:cubicBezTo>
                    <a:pt x="1991" y="0"/>
                    <a:pt x="0" y="1991"/>
                    <a:pt x="0" y="4431"/>
                  </a:cubicBezTo>
                  <a:cubicBezTo>
                    <a:pt x="0" y="6887"/>
                    <a:pt x="1991" y="8878"/>
                    <a:pt x="4447" y="8878"/>
                  </a:cubicBezTo>
                  <a:cubicBezTo>
                    <a:pt x="6903" y="8878"/>
                    <a:pt x="8893" y="6887"/>
                    <a:pt x="8893" y="4431"/>
                  </a:cubicBezTo>
                  <a:cubicBezTo>
                    <a:pt x="8893" y="1991"/>
                    <a:pt x="6903" y="0"/>
                    <a:pt x="44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42"/>
            <p:cNvSpPr/>
            <p:nvPr/>
          </p:nvSpPr>
          <p:spPr>
            <a:xfrm>
              <a:off x="916300" y="1037350"/>
              <a:ext cx="65825" cy="62625"/>
            </a:xfrm>
            <a:custGeom>
              <a:avLst/>
              <a:gdLst/>
              <a:ahLst/>
              <a:cxnLst/>
              <a:rect l="l" t="t" r="r" b="b"/>
              <a:pathLst>
                <a:path w="2633" h="2505" extrusionOk="0">
                  <a:moveTo>
                    <a:pt x="514" y="0"/>
                  </a:moveTo>
                  <a:lnTo>
                    <a:pt x="931" y="995"/>
                  </a:lnTo>
                  <a:lnTo>
                    <a:pt x="0" y="1556"/>
                  </a:lnTo>
                  <a:lnTo>
                    <a:pt x="1076" y="1460"/>
                  </a:lnTo>
                  <a:lnTo>
                    <a:pt x="1316" y="2504"/>
                  </a:lnTo>
                  <a:lnTo>
                    <a:pt x="1573" y="1460"/>
                  </a:lnTo>
                  <a:lnTo>
                    <a:pt x="2633" y="1556"/>
                  </a:lnTo>
                  <a:lnTo>
                    <a:pt x="2633" y="1556"/>
                  </a:lnTo>
                  <a:lnTo>
                    <a:pt x="1718" y="995"/>
                  </a:lnTo>
                  <a:lnTo>
                    <a:pt x="2136" y="0"/>
                  </a:lnTo>
                  <a:lnTo>
                    <a:pt x="1316" y="706"/>
                  </a:lnTo>
                  <a:lnTo>
                    <a:pt x="51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42"/>
            <p:cNvSpPr/>
            <p:nvPr/>
          </p:nvSpPr>
          <p:spPr>
            <a:xfrm>
              <a:off x="731325" y="2156525"/>
              <a:ext cx="65825" cy="62625"/>
            </a:xfrm>
            <a:custGeom>
              <a:avLst/>
              <a:gdLst/>
              <a:ahLst/>
              <a:cxnLst/>
              <a:rect l="l" t="t" r="r" b="b"/>
              <a:pathLst>
                <a:path w="2633" h="2505" extrusionOk="0">
                  <a:moveTo>
                    <a:pt x="2134" y="0"/>
                  </a:moveTo>
                  <a:lnTo>
                    <a:pt x="1316" y="707"/>
                  </a:lnTo>
                  <a:lnTo>
                    <a:pt x="497" y="0"/>
                  </a:lnTo>
                  <a:lnTo>
                    <a:pt x="497" y="0"/>
                  </a:lnTo>
                  <a:lnTo>
                    <a:pt x="914" y="995"/>
                  </a:lnTo>
                  <a:lnTo>
                    <a:pt x="0" y="1541"/>
                  </a:lnTo>
                  <a:lnTo>
                    <a:pt x="0" y="1541"/>
                  </a:lnTo>
                  <a:lnTo>
                    <a:pt x="1075" y="1462"/>
                  </a:lnTo>
                  <a:lnTo>
                    <a:pt x="1316" y="2504"/>
                  </a:lnTo>
                  <a:lnTo>
                    <a:pt x="1556" y="1462"/>
                  </a:lnTo>
                  <a:lnTo>
                    <a:pt x="2632" y="1541"/>
                  </a:lnTo>
                  <a:lnTo>
                    <a:pt x="1701" y="995"/>
                  </a:lnTo>
                  <a:lnTo>
                    <a:pt x="213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42"/>
            <p:cNvSpPr/>
            <p:nvPr/>
          </p:nvSpPr>
          <p:spPr>
            <a:xfrm>
              <a:off x="2177086" y="1712300"/>
              <a:ext cx="65850" cy="63025"/>
            </a:xfrm>
            <a:custGeom>
              <a:avLst/>
              <a:gdLst/>
              <a:ahLst/>
              <a:cxnLst/>
              <a:rect l="l" t="t" r="r" b="b"/>
              <a:pathLst>
                <a:path w="2634" h="2521" extrusionOk="0">
                  <a:moveTo>
                    <a:pt x="2104" y="1"/>
                  </a:moveTo>
                  <a:lnTo>
                    <a:pt x="1302" y="723"/>
                  </a:lnTo>
                  <a:lnTo>
                    <a:pt x="482" y="33"/>
                  </a:lnTo>
                  <a:lnTo>
                    <a:pt x="482" y="33"/>
                  </a:lnTo>
                  <a:lnTo>
                    <a:pt x="916" y="1011"/>
                  </a:lnTo>
                  <a:lnTo>
                    <a:pt x="1" y="1589"/>
                  </a:lnTo>
                  <a:lnTo>
                    <a:pt x="1077" y="1478"/>
                  </a:lnTo>
                  <a:lnTo>
                    <a:pt x="1349" y="2520"/>
                  </a:lnTo>
                  <a:lnTo>
                    <a:pt x="1558" y="1461"/>
                  </a:lnTo>
                  <a:lnTo>
                    <a:pt x="2633" y="1542"/>
                  </a:lnTo>
                  <a:lnTo>
                    <a:pt x="2633" y="1542"/>
                  </a:lnTo>
                  <a:lnTo>
                    <a:pt x="1702" y="996"/>
                  </a:lnTo>
                  <a:lnTo>
                    <a:pt x="21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42"/>
            <p:cNvSpPr/>
            <p:nvPr/>
          </p:nvSpPr>
          <p:spPr>
            <a:xfrm>
              <a:off x="698000" y="2754050"/>
              <a:ext cx="65825" cy="63025"/>
            </a:xfrm>
            <a:custGeom>
              <a:avLst/>
              <a:gdLst/>
              <a:ahLst/>
              <a:cxnLst/>
              <a:rect l="l" t="t" r="r" b="b"/>
              <a:pathLst>
                <a:path w="2633" h="2521" extrusionOk="0">
                  <a:moveTo>
                    <a:pt x="2103" y="1"/>
                  </a:moveTo>
                  <a:lnTo>
                    <a:pt x="1301" y="722"/>
                  </a:lnTo>
                  <a:lnTo>
                    <a:pt x="466" y="33"/>
                  </a:lnTo>
                  <a:lnTo>
                    <a:pt x="916" y="1028"/>
                  </a:lnTo>
                  <a:lnTo>
                    <a:pt x="0" y="1589"/>
                  </a:lnTo>
                  <a:lnTo>
                    <a:pt x="1076" y="1477"/>
                  </a:lnTo>
                  <a:lnTo>
                    <a:pt x="1333" y="2520"/>
                  </a:lnTo>
                  <a:lnTo>
                    <a:pt x="1558" y="1477"/>
                  </a:lnTo>
                  <a:lnTo>
                    <a:pt x="2633" y="1542"/>
                  </a:lnTo>
                  <a:lnTo>
                    <a:pt x="1702" y="996"/>
                  </a:lnTo>
                  <a:lnTo>
                    <a:pt x="21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42"/>
            <p:cNvSpPr/>
            <p:nvPr/>
          </p:nvSpPr>
          <p:spPr>
            <a:xfrm>
              <a:off x="1535875" y="2307400"/>
              <a:ext cx="65850" cy="62625"/>
            </a:xfrm>
            <a:custGeom>
              <a:avLst/>
              <a:gdLst/>
              <a:ahLst/>
              <a:cxnLst/>
              <a:rect l="l" t="t" r="r" b="b"/>
              <a:pathLst>
                <a:path w="2634" h="2505" extrusionOk="0">
                  <a:moveTo>
                    <a:pt x="2104" y="1"/>
                  </a:moveTo>
                  <a:lnTo>
                    <a:pt x="1302" y="724"/>
                  </a:lnTo>
                  <a:lnTo>
                    <a:pt x="467" y="33"/>
                  </a:lnTo>
                  <a:lnTo>
                    <a:pt x="467" y="33"/>
                  </a:lnTo>
                  <a:lnTo>
                    <a:pt x="916" y="1013"/>
                  </a:lnTo>
                  <a:lnTo>
                    <a:pt x="1" y="1590"/>
                  </a:lnTo>
                  <a:lnTo>
                    <a:pt x="1077" y="1477"/>
                  </a:lnTo>
                  <a:lnTo>
                    <a:pt x="1334" y="2505"/>
                  </a:lnTo>
                  <a:lnTo>
                    <a:pt x="1558" y="1462"/>
                  </a:lnTo>
                  <a:lnTo>
                    <a:pt x="2633" y="1526"/>
                  </a:lnTo>
                  <a:lnTo>
                    <a:pt x="2633" y="1526"/>
                  </a:lnTo>
                  <a:lnTo>
                    <a:pt x="1702" y="996"/>
                  </a:lnTo>
                  <a:lnTo>
                    <a:pt x="210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42"/>
            <p:cNvSpPr/>
            <p:nvPr/>
          </p:nvSpPr>
          <p:spPr>
            <a:xfrm>
              <a:off x="1553150" y="839500"/>
              <a:ext cx="65425" cy="63025"/>
            </a:xfrm>
            <a:custGeom>
              <a:avLst/>
              <a:gdLst/>
              <a:ahLst/>
              <a:cxnLst/>
              <a:rect l="l" t="t" r="r" b="b"/>
              <a:pathLst>
                <a:path w="2617" h="2521" extrusionOk="0">
                  <a:moveTo>
                    <a:pt x="2087" y="0"/>
                  </a:moveTo>
                  <a:lnTo>
                    <a:pt x="1285" y="723"/>
                  </a:lnTo>
                  <a:lnTo>
                    <a:pt x="465" y="32"/>
                  </a:lnTo>
                  <a:lnTo>
                    <a:pt x="900" y="1012"/>
                  </a:lnTo>
                  <a:lnTo>
                    <a:pt x="1" y="1590"/>
                  </a:lnTo>
                  <a:lnTo>
                    <a:pt x="1060" y="1477"/>
                  </a:lnTo>
                  <a:lnTo>
                    <a:pt x="1332" y="2521"/>
                  </a:lnTo>
                  <a:lnTo>
                    <a:pt x="1557" y="1461"/>
                  </a:lnTo>
                  <a:lnTo>
                    <a:pt x="2616" y="1541"/>
                  </a:lnTo>
                  <a:lnTo>
                    <a:pt x="1685" y="995"/>
                  </a:lnTo>
                  <a:lnTo>
                    <a:pt x="208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42"/>
            <p:cNvSpPr/>
            <p:nvPr/>
          </p:nvSpPr>
          <p:spPr>
            <a:xfrm>
              <a:off x="1126575" y="965625"/>
              <a:ext cx="140825" cy="137275"/>
            </a:xfrm>
            <a:custGeom>
              <a:avLst/>
              <a:gdLst/>
              <a:ahLst/>
              <a:cxnLst/>
              <a:rect l="l" t="t" r="r" b="b"/>
              <a:pathLst>
                <a:path w="5633" h="5491" extrusionOk="0">
                  <a:moveTo>
                    <a:pt x="3351" y="0"/>
                  </a:moveTo>
                  <a:cubicBezTo>
                    <a:pt x="3239" y="0"/>
                    <a:pt x="3123" y="9"/>
                    <a:pt x="3002" y="27"/>
                  </a:cubicBezTo>
                  <a:cubicBezTo>
                    <a:pt x="2932" y="21"/>
                    <a:pt x="2860" y="19"/>
                    <a:pt x="2789" y="19"/>
                  </a:cubicBezTo>
                  <a:cubicBezTo>
                    <a:pt x="2086" y="19"/>
                    <a:pt x="1378" y="302"/>
                    <a:pt x="867" y="798"/>
                  </a:cubicBezTo>
                  <a:cubicBezTo>
                    <a:pt x="321" y="1328"/>
                    <a:pt x="0" y="2114"/>
                    <a:pt x="49" y="2885"/>
                  </a:cubicBezTo>
                  <a:cubicBezTo>
                    <a:pt x="81" y="3704"/>
                    <a:pt x="498" y="4490"/>
                    <a:pt x="1156" y="4971"/>
                  </a:cubicBezTo>
                  <a:cubicBezTo>
                    <a:pt x="1637" y="5317"/>
                    <a:pt x="2229" y="5491"/>
                    <a:pt x="2820" y="5491"/>
                  </a:cubicBezTo>
                  <a:cubicBezTo>
                    <a:pt x="3353" y="5491"/>
                    <a:pt x="3885" y="5350"/>
                    <a:pt x="4334" y="5068"/>
                  </a:cubicBezTo>
                  <a:cubicBezTo>
                    <a:pt x="5282" y="4458"/>
                    <a:pt x="5571" y="3575"/>
                    <a:pt x="5603" y="2452"/>
                  </a:cubicBezTo>
                  <a:cubicBezTo>
                    <a:pt x="5633" y="1658"/>
                    <a:pt x="4895" y="0"/>
                    <a:pt x="33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42"/>
            <p:cNvSpPr/>
            <p:nvPr/>
          </p:nvSpPr>
          <p:spPr>
            <a:xfrm>
              <a:off x="1548350" y="2012625"/>
              <a:ext cx="50925" cy="49825"/>
            </a:xfrm>
            <a:custGeom>
              <a:avLst/>
              <a:gdLst/>
              <a:ahLst/>
              <a:cxnLst/>
              <a:rect l="l" t="t" r="r" b="b"/>
              <a:pathLst>
                <a:path w="2037" h="1993" extrusionOk="0">
                  <a:moveTo>
                    <a:pt x="1214" y="0"/>
                  </a:moveTo>
                  <a:cubicBezTo>
                    <a:pt x="1174" y="0"/>
                    <a:pt x="1134" y="3"/>
                    <a:pt x="1092" y="10"/>
                  </a:cubicBezTo>
                  <a:cubicBezTo>
                    <a:pt x="1072" y="9"/>
                    <a:pt x="1052" y="8"/>
                    <a:pt x="1032" y="8"/>
                  </a:cubicBezTo>
                  <a:cubicBezTo>
                    <a:pt x="763" y="8"/>
                    <a:pt x="500" y="105"/>
                    <a:pt x="321" y="299"/>
                  </a:cubicBezTo>
                  <a:cubicBezTo>
                    <a:pt x="112" y="491"/>
                    <a:pt x="0" y="765"/>
                    <a:pt x="15" y="1054"/>
                  </a:cubicBezTo>
                  <a:cubicBezTo>
                    <a:pt x="32" y="1343"/>
                    <a:pt x="176" y="1632"/>
                    <a:pt x="417" y="1808"/>
                  </a:cubicBezTo>
                  <a:cubicBezTo>
                    <a:pt x="592" y="1933"/>
                    <a:pt x="801" y="1993"/>
                    <a:pt x="1011" y="1993"/>
                  </a:cubicBezTo>
                  <a:cubicBezTo>
                    <a:pt x="1206" y="1993"/>
                    <a:pt x="1403" y="1941"/>
                    <a:pt x="1573" y="1840"/>
                  </a:cubicBezTo>
                  <a:cubicBezTo>
                    <a:pt x="1910" y="1615"/>
                    <a:pt x="2023" y="1294"/>
                    <a:pt x="2023" y="893"/>
                  </a:cubicBezTo>
                  <a:cubicBezTo>
                    <a:pt x="2037" y="608"/>
                    <a:pt x="1772" y="0"/>
                    <a:pt x="1214" y="0"/>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42"/>
            <p:cNvSpPr/>
            <p:nvPr/>
          </p:nvSpPr>
          <p:spPr>
            <a:xfrm>
              <a:off x="1581250" y="2026125"/>
              <a:ext cx="825" cy="400"/>
            </a:xfrm>
            <a:custGeom>
              <a:avLst/>
              <a:gdLst/>
              <a:ahLst/>
              <a:cxnLst/>
              <a:rect l="l" t="t" r="r" b="b"/>
              <a:pathLst>
                <a:path w="33" h="16" extrusionOk="0">
                  <a:moveTo>
                    <a:pt x="0" y="0"/>
                  </a:moveTo>
                  <a:cubicBezTo>
                    <a:pt x="0" y="0"/>
                    <a:pt x="7" y="0"/>
                    <a:pt x="16" y="5"/>
                  </a:cubicBezTo>
                  <a:lnTo>
                    <a:pt x="16" y="5"/>
                  </a:lnTo>
                  <a:cubicBezTo>
                    <a:pt x="16" y="2"/>
                    <a:pt x="16" y="0"/>
                    <a:pt x="16" y="0"/>
                  </a:cubicBezTo>
                  <a:close/>
                  <a:moveTo>
                    <a:pt x="16" y="5"/>
                  </a:moveTo>
                  <a:cubicBezTo>
                    <a:pt x="18" y="9"/>
                    <a:pt x="22" y="16"/>
                    <a:pt x="32" y="16"/>
                  </a:cubicBezTo>
                  <a:cubicBezTo>
                    <a:pt x="27" y="10"/>
                    <a:pt x="21" y="7"/>
                    <a:pt x="16" y="5"/>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42"/>
            <p:cNvSpPr/>
            <p:nvPr/>
          </p:nvSpPr>
          <p:spPr>
            <a:xfrm>
              <a:off x="1561975" y="2041375"/>
              <a:ext cx="425" cy="1200"/>
            </a:xfrm>
            <a:custGeom>
              <a:avLst/>
              <a:gdLst/>
              <a:ahLst/>
              <a:cxnLst/>
              <a:rect l="l" t="t" r="r" b="b"/>
              <a:pathLst>
                <a:path w="17" h="48" extrusionOk="0">
                  <a:moveTo>
                    <a:pt x="1" y="0"/>
                  </a:moveTo>
                  <a:cubicBezTo>
                    <a:pt x="16" y="16"/>
                    <a:pt x="16" y="32"/>
                    <a:pt x="16" y="48"/>
                  </a:cubicBezTo>
                  <a:lnTo>
                    <a:pt x="16" y="48"/>
                  </a:lnTo>
                  <a:cubicBezTo>
                    <a:pt x="16" y="32"/>
                    <a:pt x="16" y="16"/>
                    <a:pt x="1" y="0"/>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42"/>
            <p:cNvSpPr/>
            <p:nvPr/>
          </p:nvSpPr>
          <p:spPr>
            <a:xfrm>
              <a:off x="1561575" y="2035750"/>
              <a:ext cx="25" cy="825"/>
            </a:xfrm>
            <a:custGeom>
              <a:avLst/>
              <a:gdLst/>
              <a:ahLst/>
              <a:cxnLst/>
              <a:rect l="l" t="t" r="r" b="b"/>
              <a:pathLst>
                <a:path w="1" h="33" extrusionOk="0">
                  <a:moveTo>
                    <a:pt x="0" y="0"/>
                  </a:moveTo>
                  <a:lnTo>
                    <a:pt x="0" y="0"/>
                  </a:lnTo>
                  <a:lnTo>
                    <a:pt x="0" y="32"/>
                  </a:ln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42"/>
            <p:cNvSpPr/>
            <p:nvPr/>
          </p:nvSpPr>
          <p:spPr>
            <a:xfrm>
              <a:off x="1575200" y="2049400"/>
              <a:ext cx="1625" cy="400"/>
            </a:xfrm>
            <a:custGeom>
              <a:avLst/>
              <a:gdLst/>
              <a:ahLst/>
              <a:cxnLst/>
              <a:rect l="l" t="t" r="r" b="b"/>
              <a:pathLst>
                <a:path w="65" h="16" extrusionOk="0">
                  <a:moveTo>
                    <a:pt x="65" y="0"/>
                  </a:moveTo>
                  <a:lnTo>
                    <a:pt x="65" y="0"/>
                  </a:lnTo>
                  <a:cubicBezTo>
                    <a:pt x="49" y="0"/>
                    <a:pt x="33" y="0"/>
                    <a:pt x="1" y="16"/>
                  </a:cubicBezTo>
                  <a:lnTo>
                    <a:pt x="18" y="16"/>
                  </a:lnTo>
                  <a:cubicBezTo>
                    <a:pt x="33" y="0"/>
                    <a:pt x="49" y="0"/>
                    <a:pt x="65" y="0"/>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42"/>
            <p:cNvSpPr/>
            <p:nvPr/>
          </p:nvSpPr>
          <p:spPr>
            <a:xfrm>
              <a:off x="1582050" y="2026500"/>
              <a:ext cx="825" cy="825"/>
            </a:xfrm>
            <a:custGeom>
              <a:avLst/>
              <a:gdLst/>
              <a:ahLst/>
              <a:cxnLst/>
              <a:rect l="l" t="t" r="r" b="b"/>
              <a:pathLst>
                <a:path w="33" h="33" extrusionOk="0">
                  <a:moveTo>
                    <a:pt x="0" y="1"/>
                  </a:moveTo>
                  <a:cubicBezTo>
                    <a:pt x="0" y="17"/>
                    <a:pt x="16" y="17"/>
                    <a:pt x="32" y="33"/>
                  </a:cubicBezTo>
                  <a:lnTo>
                    <a:pt x="0" y="1"/>
                  </a:ln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42"/>
            <p:cNvSpPr/>
            <p:nvPr/>
          </p:nvSpPr>
          <p:spPr>
            <a:xfrm>
              <a:off x="1535075" y="2000225"/>
              <a:ext cx="76700" cy="74750"/>
            </a:xfrm>
            <a:custGeom>
              <a:avLst/>
              <a:gdLst/>
              <a:ahLst/>
              <a:cxnLst/>
              <a:rect l="l" t="t" r="r" b="b"/>
              <a:pathLst>
                <a:path w="3068" h="2990" extrusionOk="0">
                  <a:moveTo>
                    <a:pt x="1766" y="1004"/>
                  </a:moveTo>
                  <a:cubicBezTo>
                    <a:pt x="1766" y="1004"/>
                    <a:pt x="1783" y="1004"/>
                    <a:pt x="1783" y="1019"/>
                  </a:cubicBezTo>
                  <a:cubicBezTo>
                    <a:pt x="1783" y="1012"/>
                    <a:pt x="1783" y="1008"/>
                    <a:pt x="1785" y="1008"/>
                  </a:cubicBezTo>
                  <a:cubicBezTo>
                    <a:pt x="1787" y="1008"/>
                    <a:pt x="1791" y="1012"/>
                    <a:pt x="1798" y="1019"/>
                  </a:cubicBezTo>
                  <a:lnTo>
                    <a:pt x="1831" y="1019"/>
                  </a:lnTo>
                  <a:cubicBezTo>
                    <a:pt x="1847" y="1019"/>
                    <a:pt x="1847" y="1036"/>
                    <a:pt x="1863" y="1036"/>
                  </a:cubicBezTo>
                  <a:cubicBezTo>
                    <a:pt x="1863" y="1036"/>
                    <a:pt x="1863" y="1052"/>
                    <a:pt x="1879" y="1052"/>
                  </a:cubicBezTo>
                  <a:lnTo>
                    <a:pt x="1895" y="1052"/>
                  </a:lnTo>
                  <a:cubicBezTo>
                    <a:pt x="1918" y="1075"/>
                    <a:pt x="1933" y="1090"/>
                    <a:pt x="1927" y="1090"/>
                  </a:cubicBezTo>
                  <a:cubicBezTo>
                    <a:pt x="1925" y="1090"/>
                    <a:pt x="1920" y="1088"/>
                    <a:pt x="1911" y="1084"/>
                  </a:cubicBezTo>
                  <a:lnTo>
                    <a:pt x="1911" y="1084"/>
                  </a:lnTo>
                  <a:cubicBezTo>
                    <a:pt x="1927" y="1100"/>
                    <a:pt x="1944" y="1100"/>
                    <a:pt x="1944" y="1116"/>
                  </a:cubicBezTo>
                  <a:cubicBezTo>
                    <a:pt x="1976" y="1148"/>
                    <a:pt x="1991" y="1197"/>
                    <a:pt x="2008" y="1229"/>
                  </a:cubicBezTo>
                  <a:lnTo>
                    <a:pt x="2023" y="1244"/>
                  </a:lnTo>
                  <a:cubicBezTo>
                    <a:pt x="2023" y="1261"/>
                    <a:pt x="2040" y="1293"/>
                    <a:pt x="2040" y="1325"/>
                  </a:cubicBezTo>
                  <a:cubicBezTo>
                    <a:pt x="2055" y="1340"/>
                    <a:pt x="2055" y="1340"/>
                    <a:pt x="2055" y="1357"/>
                  </a:cubicBezTo>
                  <a:lnTo>
                    <a:pt x="2055" y="1389"/>
                  </a:lnTo>
                  <a:cubicBezTo>
                    <a:pt x="2055" y="1437"/>
                    <a:pt x="2055" y="1486"/>
                    <a:pt x="2040" y="1533"/>
                  </a:cubicBezTo>
                  <a:lnTo>
                    <a:pt x="2040" y="1565"/>
                  </a:lnTo>
                  <a:cubicBezTo>
                    <a:pt x="2023" y="1614"/>
                    <a:pt x="2023" y="1662"/>
                    <a:pt x="2008" y="1694"/>
                  </a:cubicBezTo>
                  <a:cubicBezTo>
                    <a:pt x="2008" y="1710"/>
                    <a:pt x="1991" y="1710"/>
                    <a:pt x="1991" y="1726"/>
                  </a:cubicBezTo>
                  <a:cubicBezTo>
                    <a:pt x="1976" y="1758"/>
                    <a:pt x="1959" y="1790"/>
                    <a:pt x="1944" y="1807"/>
                  </a:cubicBezTo>
                  <a:lnTo>
                    <a:pt x="1895" y="1854"/>
                  </a:lnTo>
                  <a:cubicBezTo>
                    <a:pt x="1895" y="1854"/>
                    <a:pt x="1879" y="1871"/>
                    <a:pt x="1863" y="1871"/>
                  </a:cubicBezTo>
                  <a:lnTo>
                    <a:pt x="1815" y="1918"/>
                  </a:lnTo>
                  <a:cubicBezTo>
                    <a:pt x="1798" y="1918"/>
                    <a:pt x="1719" y="1950"/>
                    <a:pt x="1751" y="1950"/>
                  </a:cubicBezTo>
                  <a:cubicBezTo>
                    <a:pt x="1719" y="1950"/>
                    <a:pt x="1702" y="1967"/>
                    <a:pt x="1670" y="1967"/>
                  </a:cubicBezTo>
                  <a:cubicBezTo>
                    <a:pt x="1670" y="1967"/>
                    <a:pt x="1670" y="1983"/>
                    <a:pt x="1638" y="1983"/>
                  </a:cubicBezTo>
                  <a:lnTo>
                    <a:pt x="1494" y="1983"/>
                  </a:lnTo>
                  <a:cubicBezTo>
                    <a:pt x="1477" y="1983"/>
                    <a:pt x="1430" y="1967"/>
                    <a:pt x="1413" y="1967"/>
                  </a:cubicBezTo>
                  <a:cubicBezTo>
                    <a:pt x="1398" y="1967"/>
                    <a:pt x="1381" y="1950"/>
                    <a:pt x="1366" y="1950"/>
                  </a:cubicBezTo>
                  <a:lnTo>
                    <a:pt x="1317" y="1935"/>
                  </a:lnTo>
                  <a:cubicBezTo>
                    <a:pt x="1285" y="1918"/>
                    <a:pt x="1269" y="1903"/>
                    <a:pt x="1253" y="1903"/>
                  </a:cubicBezTo>
                  <a:lnTo>
                    <a:pt x="1253" y="1886"/>
                  </a:lnTo>
                  <a:cubicBezTo>
                    <a:pt x="1237" y="1886"/>
                    <a:pt x="1221" y="1871"/>
                    <a:pt x="1221" y="1871"/>
                  </a:cubicBezTo>
                  <a:lnTo>
                    <a:pt x="1156" y="1807"/>
                  </a:lnTo>
                  <a:cubicBezTo>
                    <a:pt x="1141" y="1775"/>
                    <a:pt x="1109" y="1726"/>
                    <a:pt x="1092" y="1694"/>
                  </a:cubicBezTo>
                  <a:cubicBezTo>
                    <a:pt x="1092" y="1678"/>
                    <a:pt x="1092" y="1678"/>
                    <a:pt x="1077" y="1678"/>
                  </a:cubicBezTo>
                  <a:cubicBezTo>
                    <a:pt x="1060" y="1646"/>
                    <a:pt x="1077" y="1646"/>
                    <a:pt x="1077" y="1646"/>
                  </a:cubicBezTo>
                  <a:lnTo>
                    <a:pt x="1077" y="1629"/>
                  </a:lnTo>
                  <a:cubicBezTo>
                    <a:pt x="1077" y="1614"/>
                    <a:pt x="1060" y="1597"/>
                    <a:pt x="1060" y="1582"/>
                  </a:cubicBezTo>
                  <a:lnTo>
                    <a:pt x="1060" y="1453"/>
                  </a:lnTo>
                  <a:cubicBezTo>
                    <a:pt x="1060" y="1469"/>
                    <a:pt x="1056" y="1481"/>
                    <a:pt x="1054" y="1481"/>
                  </a:cubicBezTo>
                  <a:cubicBezTo>
                    <a:pt x="1052" y="1481"/>
                    <a:pt x="1052" y="1469"/>
                    <a:pt x="1060" y="1437"/>
                  </a:cubicBezTo>
                  <a:lnTo>
                    <a:pt x="1060" y="1421"/>
                  </a:lnTo>
                  <a:cubicBezTo>
                    <a:pt x="1060" y="1405"/>
                    <a:pt x="1077" y="1389"/>
                    <a:pt x="1077" y="1357"/>
                  </a:cubicBezTo>
                  <a:cubicBezTo>
                    <a:pt x="1077" y="1340"/>
                    <a:pt x="1092" y="1325"/>
                    <a:pt x="1092" y="1308"/>
                  </a:cubicBezTo>
                  <a:cubicBezTo>
                    <a:pt x="1124" y="1261"/>
                    <a:pt x="1141" y="1229"/>
                    <a:pt x="1156" y="1197"/>
                  </a:cubicBezTo>
                  <a:lnTo>
                    <a:pt x="1237" y="1116"/>
                  </a:lnTo>
                  <a:cubicBezTo>
                    <a:pt x="1253" y="1116"/>
                    <a:pt x="1269" y="1100"/>
                    <a:pt x="1285" y="1084"/>
                  </a:cubicBezTo>
                  <a:cubicBezTo>
                    <a:pt x="1301" y="1084"/>
                    <a:pt x="1317" y="1068"/>
                    <a:pt x="1334" y="1052"/>
                  </a:cubicBezTo>
                  <a:lnTo>
                    <a:pt x="1349" y="1052"/>
                  </a:lnTo>
                  <a:cubicBezTo>
                    <a:pt x="1381" y="1052"/>
                    <a:pt x="1430" y="1036"/>
                    <a:pt x="1462" y="1019"/>
                  </a:cubicBezTo>
                  <a:lnTo>
                    <a:pt x="1494" y="1019"/>
                  </a:lnTo>
                  <a:cubicBezTo>
                    <a:pt x="1510" y="1014"/>
                    <a:pt x="1519" y="1013"/>
                    <a:pt x="1523" y="1013"/>
                  </a:cubicBezTo>
                  <a:cubicBezTo>
                    <a:pt x="1531" y="1013"/>
                    <a:pt x="1521" y="1019"/>
                    <a:pt x="1510" y="1019"/>
                  </a:cubicBezTo>
                  <a:lnTo>
                    <a:pt x="1558" y="1019"/>
                  </a:lnTo>
                  <a:cubicBezTo>
                    <a:pt x="1606" y="1019"/>
                    <a:pt x="1638" y="1019"/>
                    <a:pt x="1687" y="1004"/>
                  </a:cubicBezTo>
                  <a:close/>
                  <a:moveTo>
                    <a:pt x="1776" y="1"/>
                  </a:moveTo>
                  <a:cubicBezTo>
                    <a:pt x="1730" y="1"/>
                    <a:pt x="1684" y="4"/>
                    <a:pt x="1638" y="9"/>
                  </a:cubicBezTo>
                  <a:cubicBezTo>
                    <a:pt x="1623" y="9"/>
                    <a:pt x="1604" y="9"/>
                    <a:pt x="1583" y="11"/>
                  </a:cubicBezTo>
                  <a:lnTo>
                    <a:pt x="1583" y="11"/>
                  </a:lnTo>
                  <a:cubicBezTo>
                    <a:pt x="1589" y="9"/>
                    <a:pt x="1581" y="9"/>
                    <a:pt x="1558" y="9"/>
                  </a:cubicBezTo>
                  <a:cubicBezTo>
                    <a:pt x="1548" y="3"/>
                    <a:pt x="1537" y="1"/>
                    <a:pt x="1526" y="1"/>
                  </a:cubicBezTo>
                  <a:cubicBezTo>
                    <a:pt x="1505" y="1"/>
                    <a:pt x="1483" y="9"/>
                    <a:pt x="1462" y="9"/>
                  </a:cubicBezTo>
                  <a:cubicBezTo>
                    <a:pt x="1366" y="9"/>
                    <a:pt x="1253" y="24"/>
                    <a:pt x="1156" y="56"/>
                  </a:cubicBezTo>
                  <a:cubicBezTo>
                    <a:pt x="996" y="88"/>
                    <a:pt x="835" y="169"/>
                    <a:pt x="692" y="266"/>
                  </a:cubicBezTo>
                  <a:cubicBezTo>
                    <a:pt x="386" y="474"/>
                    <a:pt x="161" y="795"/>
                    <a:pt x="82" y="1148"/>
                  </a:cubicBezTo>
                  <a:cubicBezTo>
                    <a:pt x="1" y="1518"/>
                    <a:pt x="49" y="1854"/>
                    <a:pt x="210" y="2175"/>
                  </a:cubicBezTo>
                  <a:cubicBezTo>
                    <a:pt x="459" y="2700"/>
                    <a:pt x="998" y="2989"/>
                    <a:pt x="1555" y="2989"/>
                  </a:cubicBezTo>
                  <a:cubicBezTo>
                    <a:pt x="1679" y="2989"/>
                    <a:pt x="1804" y="2975"/>
                    <a:pt x="1927" y="2946"/>
                  </a:cubicBezTo>
                  <a:cubicBezTo>
                    <a:pt x="2297" y="2866"/>
                    <a:pt x="2618" y="2625"/>
                    <a:pt x="2810" y="2320"/>
                  </a:cubicBezTo>
                  <a:cubicBezTo>
                    <a:pt x="3003" y="2047"/>
                    <a:pt x="3050" y="1710"/>
                    <a:pt x="3067" y="1389"/>
                  </a:cubicBezTo>
                  <a:cubicBezTo>
                    <a:pt x="3067" y="908"/>
                    <a:pt x="2794" y="458"/>
                    <a:pt x="2425" y="201"/>
                  </a:cubicBezTo>
                  <a:cubicBezTo>
                    <a:pt x="2238" y="68"/>
                    <a:pt x="2006" y="1"/>
                    <a:pt x="1776" y="1"/>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42"/>
            <p:cNvSpPr/>
            <p:nvPr/>
          </p:nvSpPr>
          <p:spPr>
            <a:xfrm>
              <a:off x="1571625" y="2025700"/>
              <a:ext cx="1200" cy="25"/>
            </a:xfrm>
            <a:custGeom>
              <a:avLst/>
              <a:gdLst/>
              <a:ahLst/>
              <a:cxnLst/>
              <a:rect l="l" t="t" r="r" b="b"/>
              <a:pathLst>
                <a:path w="48" h="1" extrusionOk="0">
                  <a:moveTo>
                    <a:pt x="48" y="0"/>
                  </a:moveTo>
                  <a:lnTo>
                    <a:pt x="0" y="0"/>
                  </a:lnTo>
                  <a:lnTo>
                    <a:pt x="0" y="0"/>
                  </a:ln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42"/>
            <p:cNvSpPr/>
            <p:nvPr/>
          </p:nvSpPr>
          <p:spPr>
            <a:xfrm>
              <a:off x="1581625" y="2026125"/>
              <a:ext cx="25" cy="25"/>
            </a:xfrm>
            <a:custGeom>
              <a:avLst/>
              <a:gdLst/>
              <a:ahLst/>
              <a:cxnLst/>
              <a:rect l="l" t="t" r="r" b="b"/>
              <a:pathLst>
                <a:path w="1" h="1" extrusionOk="0">
                  <a:moveTo>
                    <a:pt x="1" y="0"/>
                  </a:moveTo>
                  <a:lnTo>
                    <a:pt x="1" y="0"/>
                  </a:lnTo>
                  <a:lnTo>
                    <a:pt x="1" y="0"/>
                  </a:ln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42"/>
            <p:cNvSpPr/>
            <p:nvPr/>
          </p:nvSpPr>
          <p:spPr>
            <a:xfrm>
              <a:off x="1578825" y="2025325"/>
              <a:ext cx="2450" cy="825"/>
            </a:xfrm>
            <a:custGeom>
              <a:avLst/>
              <a:gdLst/>
              <a:ahLst/>
              <a:cxnLst/>
              <a:rect l="l" t="t" r="r" b="b"/>
              <a:pathLst>
                <a:path w="98" h="33" extrusionOk="0">
                  <a:moveTo>
                    <a:pt x="1" y="0"/>
                  </a:moveTo>
                  <a:cubicBezTo>
                    <a:pt x="16" y="15"/>
                    <a:pt x="16" y="15"/>
                    <a:pt x="33" y="15"/>
                  </a:cubicBezTo>
                  <a:cubicBezTo>
                    <a:pt x="16" y="0"/>
                    <a:pt x="16" y="0"/>
                    <a:pt x="1" y="0"/>
                  </a:cubicBezTo>
                  <a:close/>
                  <a:moveTo>
                    <a:pt x="33" y="15"/>
                  </a:moveTo>
                  <a:cubicBezTo>
                    <a:pt x="46" y="15"/>
                    <a:pt x="60" y="15"/>
                    <a:pt x="84" y="26"/>
                  </a:cubicBezTo>
                  <a:lnTo>
                    <a:pt x="84" y="26"/>
                  </a:lnTo>
                  <a:cubicBezTo>
                    <a:pt x="81" y="21"/>
                    <a:pt x="81" y="15"/>
                    <a:pt x="81" y="15"/>
                  </a:cubicBezTo>
                  <a:close/>
                  <a:moveTo>
                    <a:pt x="84" y="26"/>
                  </a:moveTo>
                  <a:cubicBezTo>
                    <a:pt x="86" y="29"/>
                    <a:pt x="90" y="32"/>
                    <a:pt x="97" y="32"/>
                  </a:cubicBezTo>
                  <a:cubicBezTo>
                    <a:pt x="92" y="30"/>
                    <a:pt x="88" y="28"/>
                    <a:pt x="84" y="26"/>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42"/>
            <p:cNvSpPr/>
            <p:nvPr/>
          </p:nvSpPr>
          <p:spPr>
            <a:xfrm>
              <a:off x="2183175" y="1563525"/>
              <a:ext cx="50950" cy="49650"/>
            </a:xfrm>
            <a:custGeom>
              <a:avLst/>
              <a:gdLst/>
              <a:ahLst/>
              <a:cxnLst/>
              <a:rect l="l" t="t" r="r" b="b"/>
              <a:pathLst>
                <a:path w="2038" h="1986" extrusionOk="0">
                  <a:moveTo>
                    <a:pt x="1220" y="0"/>
                  </a:moveTo>
                  <a:cubicBezTo>
                    <a:pt x="1174" y="0"/>
                    <a:pt x="1125" y="4"/>
                    <a:pt x="1075" y="13"/>
                  </a:cubicBezTo>
                  <a:cubicBezTo>
                    <a:pt x="1044" y="9"/>
                    <a:pt x="1013" y="7"/>
                    <a:pt x="981" y="7"/>
                  </a:cubicBezTo>
                  <a:cubicBezTo>
                    <a:pt x="738" y="7"/>
                    <a:pt x="490" y="114"/>
                    <a:pt x="305" y="285"/>
                  </a:cubicBezTo>
                  <a:cubicBezTo>
                    <a:pt x="112" y="478"/>
                    <a:pt x="1" y="767"/>
                    <a:pt x="16" y="1040"/>
                  </a:cubicBezTo>
                  <a:cubicBezTo>
                    <a:pt x="33" y="1329"/>
                    <a:pt x="177" y="1618"/>
                    <a:pt x="418" y="1794"/>
                  </a:cubicBezTo>
                  <a:cubicBezTo>
                    <a:pt x="587" y="1921"/>
                    <a:pt x="800" y="1985"/>
                    <a:pt x="1013" y="1985"/>
                  </a:cubicBezTo>
                  <a:cubicBezTo>
                    <a:pt x="1205" y="1985"/>
                    <a:pt x="1397" y="1933"/>
                    <a:pt x="1557" y="1826"/>
                  </a:cubicBezTo>
                  <a:cubicBezTo>
                    <a:pt x="1910" y="1618"/>
                    <a:pt x="2006" y="1297"/>
                    <a:pt x="2023" y="880"/>
                  </a:cubicBezTo>
                  <a:cubicBezTo>
                    <a:pt x="2037" y="597"/>
                    <a:pt x="1779" y="0"/>
                    <a:pt x="122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42"/>
            <p:cNvSpPr/>
            <p:nvPr/>
          </p:nvSpPr>
          <p:spPr>
            <a:xfrm>
              <a:off x="990925" y="1110850"/>
              <a:ext cx="50975" cy="49650"/>
            </a:xfrm>
            <a:custGeom>
              <a:avLst/>
              <a:gdLst/>
              <a:ahLst/>
              <a:cxnLst/>
              <a:rect l="l" t="t" r="r" b="b"/>
              <a:pathLst>
                <a:path w="2039" h="1986" extrusionOk="0">
                  <a:moveTo>
                    <a:pt x="1221" y="1"/>
                  </a:moveTo>
                  <a:cubicBezTo>
                    <a:pt x="1175" y="1"/>
                    <a:pt x="1127" y="5"/>
                    <a:pt x="1077" y="14"/>
                  </a:cubicBezTo>
                  <a:cubicBezTo>
                    <a:pt x="1046" y="10"/>
                    <a:pt x="1014" y="8"/>
                    <a:pt x="982" y="8"/>
                  </a:cubicBezTo>
                  <a:cubicBezTo>
                    <a:pt x="738" y="8"/>
                    <a:pt x="492" y="115"/>
                    <a:pt x="322" y="286"/>
                  </a:cubicBezTo>
                  <a:cubicBezTo>
                    <a:pt x="114" y="478"/>
                    <a:pt x="1" y="767"/>
                    <a:pt x="17" y="1041"/>
                  </a:cubicBezTo>
                  <a:cubicBezTo>
                    <a:pt x="33" y="1330"/>
                    <a:pt x="178" y="1619"/>
                    <a:pt x="418" y="1795"/>
                  </a:cubicBezTo>
                  <a:cubicBezTo>
                    <a:pt x="596" y="1922"/>
                    <a:pt x="808" y="1986"/>
                    <a:pt x="1021" y="1986"/>
                  </a:cubicBezTo>
                  <a:cubicBezTo>
                    <a:pt x="1213" y="1986"/>
                    <a:pt x="1406" y="1933"/>
                    <a:pt x="1574" y="1827"/>
                  </a:cubicBezTo>
                  <a:cubicBezTo>
                    <a:pt x="1912" y="1619"/>
                    <a:pt x="2023" y="1281"/>
                    <a:pt x="2023" y="880"/>
                  </a:cubicBezTo>
                  <a:cubicBezTo>
                    <a:pt x="2039" y="598"/>
                    <a:pt x="1779" y="1"/>
                    <a:pt x="1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42"/>
            <p:cNvSpPr/>
            <p:nvPr/>
          </p:nvSpPr>
          <p:spPr>
            <a:xfrm>
              <a:off x="1201200" y="2260075"/>
              <a:ext cx="162575" cy="145300"/>
            </a:xfrm>
            <a:custGeom>
              <a:avLst/>
              <a:gdLst/>
              <a:ahLst/>
              <a:cxnLst/>
              <a:rect l="l" t="t" r="r" b="b"/>
              <a:pathLst>
                <a:path w="6503" h="5812" extrusionOk="0">
                  <a:moveTo>
                    <a:pt x="3581" y="1"/>
                  </a:moveTo>
                  <a:cubicBezTo>
                    <a:pt x="3124" y="1"/>
                    <a:pt x="2579" y="78"/>
                    <a:pt x="1927" y="256"/>
                  </a:cubicBezTo>
                  <a:cubicBezTo>
                    <a:pt x="788" y="626"/>
                    <a:pt x="1" y="1814"/>
                    <a:pt x="50" y="3002"/>
                  </a:cubicBezTo>
                  <a:cubicBezTo>
                    <a:pt x="114" y="4190"/>
                    <a:pt x="981" y="5297"/>
                    <a:pt x="2104" y="5666"/>
                  </a:cubicBezTo>
                  <a:cubicBezTo>
                    <a:pt x="2402" y="5764"/>
                    <a:pt x="2715" y="5811"/>
                    <a:pt x="3030" y="5811"/>
                  </a:cubicBezTo>
                  <a:cubicBezTo>
                    <a:pt x="3899" y="5811"/>
                    <a:pt x="4777" y="5452"/>
                    <a:pt x="5379" y="4815"/>
                  </a:cubicBezTo>
                  <a:cubicBezTo>
                    <a:pt x="6149" y="4029"/>
                    <a:pt x="6502" y="2906"/>
                    <a:pt x="6100" y="1878"/>
                  </a:cubicBezTo>
                  <a:cubicBezTo>
                    <a:pt x="5784" y="1079"/>
                    <a:pt x="5297" y="1"/>
                    <a:pt x="35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42"/>
            <p:cNvSpPr/>
            <p:nvPr/>
          </p:nvSpPr>
          <p:spPr>
            <a:xfrm>
              <a:off x="1726900" y="2211225"/>
              <a:ext cx="483975" cy="280575"/>
            </a:xfrm>
            <a:custGeom>
              <a:avLst/>
              <a:gdLst/>
              <a:ahLst/>
              <a:cxnLst/>
              <a:rect l="l" t="t" r="r" b="b"/>
              <a:pathLst>
                <a:path w="19359" h="11223" extrusionOk="0">
                  <a:moveTo>
                    <a:pt x="2546" y="506"/>
                  </a:moveTo>
                  <a:cubicBezTo>
                    <a:pt x="2591" y="506"/>
                    <a:pt x="2637" y="507"/>
                    <a:pt x="2682" y="509"/>
                  </a:cubicBezTo>
                  <a:cubicBezTo>
                    <a:pt x="3435" y="573"/>
                    <a:pt x="4094" y="958"/>
                    <a:pt x="4655" y="1440"/>
                  </a:cubicBezTo>
                  <a:cubicBezTo>
                    <a:pt x="5875" y="2531"/>
                    <a:pt x="6662" y="4057"/>
                    <a:pt x="8075" y="4924"/>
                  </a:cubicBezTo>
                  <a:cubicBezTo>
                    <a:pt x="8929" y="5447"/>
                    <a:pt x="9872" y="5555"/>
                    <a:pt x="10832" y="5555"/>
                  </a:cubicBezTo>
                  <a:cubicBezTo>
                    <a:pt x="11511" y="5555"/>
                    <a:pt x="12198" y="5501"/>
                    <a:pt x="12868" y="5501"/>
                  </a:cubicBezTo>
                  <a:cubicBezTo>
                    <a:pt x="12908" y="5501"/>
                    <a:pt x="12947" y="5501"/>
                    <a:pt x="12987" y="5502"/>
                  </a:cubicBezTo>
                  <a:cubicBezTo>
                    <a:pt x="14239" y="5517"/>
                    <a:pt x="15619" y="5630"/>
                    <a:pt x="16758" y="6176"/>
                  </a:cubicBezTo>
                  <a:cubicBezTo>
                    <a:pt x="16860" y="6223"/>
                    <a:pt x="16959" y="6276"/>
                    <a:pt x="17056" y="6337"/>
                  </a:cubicBezTo>
                  <a:lnTo>
                    <a:pt x="17056" y="6337"/>
                  </a:lnTo>
                  <a:cubicBezTo>
                    <a:pt x="17071" y="6354"/>
                    <a:pt x="17089" y="6370"/>
                    <a:pt x="17111" y="6384"/>
                  </a:cubicBezTo>
                  <a:cubicBezTo>
                    <a:pt x="17689" y="6801"/>
                    <a:pt x="18284" y="7331"/>
                    <a:pt x="18524" y="8021"/>
                  </a:cubicBezTo>
                  <a:cubicBezTo>
                    <a:pt x="18684" y="8455"/>
                    <a:pt x="18669" y="8920"/>
                    <a:pt x="18556" y="9354"/>
                  </a:cubicBezTo>
                  <a:cubicBezTo>
                    <a:pt x="18395" y="9947"/>
                    <a:pt x="18059" y="10413"/>
                    <a:pt x="17481" y="10621"/>
                  </a:cubicBezTo>
                  <a:cubicBezTo>
                    <a:pt x="17294" y="10687"/>
                    <a:pt x="17101" y="10720"/>
                    <a:pt x="16912" y="10720"/>
                  </a:cubicBezTo>
                  <a:cubicBezTo>
                    <a:pt x="16777" y="10720"/>
                    <a:pt x="16645" y="10703"/>
                    <a:pt x="16518" y="10670"/>
                  </a:cubicBezTo>
                  <a:cubicBezTo>
                    <a:pt x="16148" y="10557"/>
                    <a:pt x="15827" y="10300"/>
                    <a:pt x="15523" y="10076"/>
                  </a:cubicBezTo>
                  <a:cubicBezTo>
                    <a:pt x="14974" y="9697"/>
                    <a:pt x="14403" y="9499"/>
                    <a:pt x="13768" y="9499"/>
                  </a:cubicBezTo>
                  <a:cubicBezTo>
                    <a:pt x="13623" y="9499"/>
                    <a:pt x="13475" y="9509"/>
                    <a:pt x="13323" y="9530"/>
                  </a:cubicBezTo>
                  <a:cubicBezTo>
                    <a:pt x="12488" y="9643"/>
                    <a:pt x="11718" y="9996"/>
                    <a:pt x="10900" y="10204"/>
                  </a:cubicBezTo>
                  <a:cubicBezTo>
                    <a:pt x="10458" y="10328"/>
                    <a:pt x="10011" y="10385"/>
                    <a:pt x="9566" y="10385"/>
                  </a:cubicBezTo>
                  <a:cubicBezTo>
                    <a:pt x="8332" y="10385"/>
                    <a:pt x="7114" y="9946"/>
                    <a:pt x="6052" y="9273"/>
                  </a:cubicBezTo>
                  <a:cubicBezTo>
                    <a:pt x="4576" y="8342"/>
                    <a:pt x="3420" y="6994"/>
                    <a:pt x="2328" y="5645"/>
                  </a:cubicBezTo>
                  <a:cubicBezTo>
                    <a:pt x="1766" y="4988"/>
                    <a:pt x="1173" y="4297"/>
                    <a:pt x="820" y="3495"/>
                  </a:cubicBezTo>
                  <a:cubicBezTo>
                    <a:pt x="531" y="2805"/>
                    <a:pt x="450" y="1954"/>
                    <a:pt x="867" y="1296"/>
                  </a:cubicBezTo>
                  <a:cubicBezTo>
                    <a:pt x="1227" y="726"/>
                    <a:pt x="1896" y="506"/>
                    <a:pt x="2546" y="506"/>
                  </a:cubicBezTo>
                  <a:close/>
                  <a:moveTo>
                    <a:pt x="2489" y="1"/>
                  </a:moveTo>
                  <a:cubicBezTo>
                    <a:pt x="1892" y="1"/>
                    <a:pt x="1294" y="180"/>
                    <a:pt x="835" y="573"/>
                  </a:cubicBezTo>
                  <a:cubicBezTo>
                    <a:pt x="225" y="1087"/>
                    <a:pt x="0" y="1938"/>
                    <a:pt x="97" y="2709"/>
                  </a:cubicBezTo>
                  <a:cubicBezTo>
                    <a:pt x="193" y="3591"/>
                    <a:pt x="659" y="4346"/>
                    <a:pt x="1188" y="5035"/>
                  </a:cubicBezTo>
                  <a:cubicBezTo>
                    <a:pt x="2312" y="6512"/>
                    <a:pt x="3532" y="8006"/>
                    <a:pt x="4993" y="9145"/>
                  </a:cubicBezTo>
                  <a:cubicBezTo>
                    <a:pt x="6282" y="10156"/>
                    <a:pt x="7878" y="10899"/>
                    <a:pt x="9538" y="10899"/>
                  </a:cubicBezTo>
                  <a:cubicBezTo>
                    <a:pt x="9697" y="10899"/>
                    <a:pt x="9857" y="10892"/>
                    <a:pt x="10016" y="10878"/>
                  </a:cubicBezTo>
                  <a:cubicBezTo>
                    <a:pt x="10932" y="10799"/>
                    <a:pt x="11767" y="10445"/>
                    <a:pt x="12649" y="10189"/>
                  </a:cubicBezTo>
                  <a:cubicBezTo>
                    <a:pt x="13050" y="10084"/>
                    <a:pt x="13450" y="9994"/>
                    <a:pt x="13863" y="9994"/>
                  </a:cubicBezTo>
                  <a:cubicBezTo>
                    <a:pt x="13897" y="9994"/>
                    <a:pt x="13931" y="9995"/>
                    <a:pt x="13965" y="9996"/>
                  </a:cubicBezTo>
                  <a:cubicBezTo>
                    <a:pt x="14415" y="10011"/>
                    <a:pt x="14800" y="10204"/>
                    <a:pt x="15170" y="10445"/>
                  </a:cubicBezTo>
                  <a:cubicBezTo>
                    <a:pt x="15747" y="10840"/>
                    <a:pt x="16276" y="11222"/>
                    <a:pt x="16962" y="11222"/>
                  </a:cubicBezTo>
                  <a:cubicBezTo>
                    <a:pt x="17057" y="11222"/>
                    <a:pt x="17155" y="11215"/>
                    <a:pt x="17256" y="11199"/>
                  </a:cubicBezTo>
                  <a:cubicBezTo>
                    <a:pt x="17946" y="11088"/>
                    <a:pt x="18588" y="10638"/>
                    <a:pt x="18877" y="9996"/>
                  </a:cubicBezTo>
                  <a:cubicBezTo>
                    <a:pt x="19359" y="8905"/>
                    <a:pt x="19166" y="7732"/>
                    <a:pt x="18380" y="6833"/>
                  </a:cubicBezTo>
                  <a:cubicBezTo>
                    <a:pt x="18205" y="6629"/>
                    <a:pt x="18000" y="6443"/>
                    <a:pt x="17784" y="6270"/>
                  </a:cubicBezTo>
                  <a:lnTo>
                    <a:pt x="17784" y="6270"/>
                  </a:lnTo>
                  <a:cubicBezTo>
                    <a:pt x="17319" y="5822"/>
                    <a:pt x="16693" y="5566"/>
                    <a:pt x="16084" y="5389"/>
                  </a:cubicBezTo>
                  <a:cubicBezTo>
                    <a:pt x="15378" y="5196"/>
                    <a:pt x="14656" y="5100"/>
                    <a:pt x="13933" y="5035"/>
                  </a:cubicBezTo>
                  <a:cubicBezTo>
                    <a:pt x="13519" y="5009"/>
                    <a:pt x="13115" y="4998"/>
                    <a:pt x="12710" y="4998"/>
                  </a:cubicBezTo>
                  <a:cubicBezTo>
                    <a:pt x="12376" y="4998"/>
                    <a:pt x="12043" y="5006"/>
                    <a:pt x="11703" y="5020"/>
                  </a:cubicBezTo>
                  <a:cubicBezTo>
                    <a:pt x="11374" y="5037"/>
                    <a:pt x="11040" y="5053"/>
                    <a:pt x="10706" y="5053"/>
                  </a:cubicBezTo>
                  <a:cubicBezTo>
                    <a:pt x="10077" y="5053"/>
                    <a:pt x="9448" y="4994"/>
                    <a:pt x="8861" y="4763"/>
                  </a:cubicBezTo>
                  <a:cubicBezTo>
                    <a:pt x="7159" y="4089"/>
                    <a:pt x="6325" y="2243"/>
                    <a:pt x="5008" y="1087"/>
                  </a:cubicBezTo>
                  <a:cubicBezTo>
                    <a:pt x="4415" y="541"/>
                    <a:pt x="3692" y="140"/>
                    <a:pt x="2890" y="27"/>
                  </a:cubicBezTo>
                  <a:cubicBezTo>
                    <a:pt x="2757" y="10"/>
                    <a:pt x="2623" y="1"/>
                    <a:pt x="248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42"/>
            <p:cNvSpPr/>
            <p:nvPr/>
          </p:nvSpPr>
          <p:spPr>
            <a:xfrm>
              <a:off x="1291100" y="1215100"/>
              <a:ext cx="32550" cy="25325"/>
            </a:xfrm>
            <a:custGeom>
              <a:avLst/>
              <a:gdLst/>
              <a:ahLst/>
              <a:cxnLst/>
              <a:rect l="l" t="t" r="r" b="b"/>
              <a:pathLst>
                <a:path w="1302" h="1013" extrusionOk="0">
                  <a:moveTo>
                    <a:pt x="659" y="0"/>
                  </a:moveTo>
                  <a:cubicBezTo>
                    <a:pt x="0" y="0"/>
                    <a:pt x="0" y="1012"/>
                    <a:pt x="659" y="1012"/>
                  </a:cubicBezTo>
                  <a:cubicBezTo>
                    <a:pt x="1301" y="1012"/>
                    <a:pt x="1301" y="0"/>
                    <a:pt x="659" y="0"/>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42"/>
            <p:cNvSpPr/>
            <p:nvPr/>
          </p:nvSpPr>
          <p:spPr>
            <a:xfrm>
              <a:off x="633775" y="1576250"/>
              <a:ext cx="32950" cy="25325"/>
            </a:xfrm>
            <a:custGeom>
              <a:avLst/>
              <a:gdLst/>
              <a:ahLst/>
              <a:cxnLst/>
              <a:rect l="l" t="t" r="r" b="b"/>
              <a:pathLst>
                <a:path w="1318" h="1013" extrusionOk="0">
                  <a:moveTo>
                    <a:pt x="660" y="1"/>
                  </a:moveTo>
                  <a:cubicBezTo>
                    <a:pt x="1" y="1"/>
                    <a:pt x="1" y="1013"/>
                    <a:pt x="660" y="1013"/>
                  </a:cubicBezTo>
                  <a:cubicBezTo>
                    <a:pt x="1317" y="1013"/>
                    <a:pt x="1317" y="1"/>
                    <a:pt x="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42"/>
            <p:cNvSpPr/>
            <p:nvPr/>
          </p:nvSpPr>
          <p:spPr>
            <a:xfrm>
              <a:off x="1784675" y="2081075"/>
              <a:ext cx="32925" cy="25325"/>
            </a:xfrm>
            <a:custGeom>
              <a:avLst/>
              <a:gdLst/>
              <a:ahLst/>
              <a:cxnLst/>
              <a:rect l="l" t="t" r="r" b="b"/>
              <a:pathLst>
                <a:path w="1317" h="1013" extrusionOk="0">
                  <a:moveTo>
                    <a:pt x="660" y="1"/>
                  </a:moveTo>
                  <a:cubicBezTo>
                    <a:pt x="17" y="1"/>
                    <a:pt x="1" y="1012"/>
                    <a:pt x="660" y="1012"/>
                  </a:cubicBezTo>
                  <a:cubicBezTo>
                    <a:pt x="1317" y="1012"/>
                    <a:pt x="1317" y="1"/>
                    <a:pt x="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42"/>
            <p:cNvSpPr/>
            <p:nvPr/>
          </p:nvSpPr>
          <p:spPr>
            <a:xfrm>
              <a:off x="1635400" y="2205100"/>
              <a:ext cx="32550" cy="25275"/>
            </a:xfrm>
            <a:custGeom>
              <a:avLst/>
              <a:gdLst/>
              <a:ahLst/>
              <a:cxnLst/>
              <a:rect l="l" t="t" r="r" b="b"/>
              <a:pathLst>
                <a:path w="1302" h="1011" extrusionOk="0">
                  <a:moveTo>
                    <a:pt x="659" y="0"/>
                  </a:moveTo>
                  <a:cubicBezTo>
                    <a:pt x="1" y="0"/>
                    <a:pt x="1" y="1011"/>
                    <a:pt x="659" y="1011"/>
                  </a:cubicBezTo>
                  <a:cubicBezTo>
                    <a:pt x="1301" y="1011"/>
                    <a:pt x="1301" y="0"/>
                    <a:pt x="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42"/>
            <p:cNvSpPr/>
            <p:nvPr/>
          </p:nvSpPr>
          <p:spPr>
            <a:xfrm>
              <a:off x="1191575" y="2480375"/>
              <a:ext cx="32925" cy="25300"/>
            </a:xfrm>
            <a:custGeom>
              <a:avLst/>
              <a:gdLst/>
              <a:ahLst/>
              <a:cxnLst/>
              <a:rect l="l" t="t" r="r" b="b"/>
              <a:pathLst>
                <a:path w="1317" h="1012" extrusionOk="0">
                  <a:moveTo>
                    <a:pt x="659" y="1"/>
                  </a:moveTo>
                  <a:cubicBezTo>
                    <a:pt x="1" y="1"/>
                    <a:pt x="1" y="1011"/>
                    <a:pt x="659" y="1011"/>
                  </a:cubicBezTo>
                  <a:cubicBezTo>
                    <a:pt x="1317" y="1011"/>
                    <a:pt x="1317" y="1"/>
                    <a:pt x="659" y="1"/>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42"/>
            <p:cNvSpPr/>
            <p:nvPr/>
          </p:nvSpPr>
          <p:spPr>
            <a:xfrm>
              <a:off x="571975" y="2857175"/>
              <a:ext cx="32950" cy="25700"/>
            </a:xfrm>
            <a:custGeom>
              <a:avLst/>
              <a:gdLst/>
              <a:ahLst/>
              <a:cxnLst/>
              <a:rect l="l" t="t" r="r" b="b"/>
              <a:pathLst>
                <a:path w="1318" h="1028" extrusionOk="0">
                  <a:moveTo>
                    <a:pt x="660" y="0"/>
                  </a:moveTo>
                  <a:cubicBezTo>
                    <a:pt x="1" y="0"/>
                    <a:pt x="1" y="1028"/>
                    <a:pt x="660" y="1028"/>
                  </a:cubicBezTo>
                  <a:cubicBezTo>
                    <a:pt x="1317" y="1028"/>
                    <a:pt x="1317" y="0"/>
                    <a:pt x="6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42"/>
            <p:cNvSpPr/>
            <p:nvPr/>
          </p:nvSpPr>
          <p:spPr>
            <a:xfrm>
              <a:off x="1423125" y="2901300"/>
              <a:ext cx="32950" cy="25325"/>
            </a:xfrm>
            <a:custGeom>
              <a:avLst/>
              <a:gdLst/>
              <a:ahLst/>
              <a:cxnLst/>
              <a:rect l="l" t="t" r="r" b="b"/>
              <a:pathLst>
                <a:path w="1318" h="1013" extrusionOk="0">
                  <a:moveTo>
                    <a:pt x="658" y="1"/>
                  </a:moveTo>
                  <a:cubicBezTo>
                    <a:pt x="1" y="1"/>
                    <a:pt x="1" y="1013"/>
                    <a:pt x="658" y="1013"/>
                  </a:cubicBezTo>
                  <a:cubicBezTo>
                    <a:pt x="1317" y="1013"/>
                    <a:pt x="1317" y="1"/>
                    <a:pt x="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42"/>
            <p:cNvSpPr/>
            <p:nvPr/>
          </p:nvSpPr>
          <p:spPr>
            <a:xfrm>
              <a:off x="1542300" y="764850"/>
              <a:ext cx="32550" cy="25325"/>
            </a:xfrm>
            <a:custGeom>
              <a:avLst/>
              <a:gdLst/>
              <a:ahLst/>
              <a:cxnLst/>
              <a:rect l="l" t="t" r="r" b="b"/>
              <a:pathLst>
                <a:path w="1302" h="1013" extrusionOk="0">
                  <a:moveTo>
                    <a:pt x="659" y="0"/>
                  </a:moveTo>
                  <a:cubicBezTo>
                    <a:pt x="1" y="0"/>
                    <a:pt x="1" y="1012"/>
                    <a:pt x="659" y="1012"/>
                  </a:cubicBezTo>
                  <a:cubicBezTo>
                    <a:pt x="1301" y="1012"/>
                    <a:pt x="1301" y="0"/>
                    <a:pt x="6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42"/>
            <p:cNvSpPr/>
            <p:nvPr/>
          </p:nvSpPr>
          <p:spPr>
            <a:xfrm>
              <a:off x="1058350" y="2128050"/>
              <a:ext cx="32925" cy="25275"/>
            </a:xfrm>
            <a:custGeom>
              <a:avLst/>
              <a:gdLst/>
              <a:ahLst/>
              <a:cxnLst/>
              <a:rect l="l" t="t" r="r" b="b"/>
              <a:pathLst>
                <a:path w="1317" h="1011" extrusionOk="0">
                  <a:moveTo>
                    <a:pt x="659" y="0"/>
                  </a:moveTo>
                  <a:cubicBezTo>
                    <a:pt x="0" y="0"/>
                    <a:pt x="0" y="1011"/>
                    <a:pt x="659" y="1011"/>
                  </a:cubicBezTo>
                  <a:cubicBezTo>
                    <a:pt x="1317" y="1011"/>
                    <a:pt x="1317" y="0"/>
                    <a:pt x="659" y="0"/>
                  </a:cubicBezTo>
                  <a:close/>
                </a:path>
              </a:pathLst>
            </a:custGeom>
            <a:solidFill>
              <a:srgbClr val="2941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42"/>
            <p:cNvSpPr/>
            <p:nvPr/>
          </p:nvSpPr>
          <p:spPr>
            <a:xfrm>
              <a:off x="778675" y="2799800"/>
              <a:ext cx="32925" cy="25300"/>
            </a:xfrm>
            <a:custGeom>
              <a:avLst/>
              <a:gdLst/>
              <a:ahLst/>
              <a:cxnLst/>
              <a:rect l="l" t="t" r="r" b="b"/>
              <a:pathLst>
                <a:path w="1317" h="1012" extrusionOk="0">
                  <a:moveTo>
                    <a:pt x="658" y="1"/>
                  </a:moveTo>
                  <a:cubicBezTo>
                    <a:pt x="0" y="1"/>
                    <a:pt x="0" y="1011"/>
                    <a:pt x="658" y="1011"/>
                  </a:cubicBezTo>
                  <a:cubicBezTo>
                    <a:pt x="1316" y="1011"/>
                    <a:pt x="1316" y="1"/>
                    <a:pt x="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42"/>
            <p:cNvSpPr/>
            <p:nvPr/>
          </p:nvSpPr>
          <p:spPr>
            <a:xfrm>
              <a:off x="1508600" y="2816250"/>
              <a:ext cx="32550" cy="25300"/>
            </a:xfrm>
            <a:custGeom>
              <a:avLst/>
              <a:gdLst/>
              <a:ahLst/>
              <a:cxnLst/>
              <a:rect l="l" t="t" r="r" b="b"/>
              <a:pathLst>
                <a:path w="1302" h="1012" extrusionOk="0">
                  <a:moveTo>
                    <a:pt x="642" y="0"/>
                  </a:moveTo>
                  <a:cubicBezTo>
                    <a:pt x="0" y="0"/>
                    <a:pt x="0" y="1012"/>
                    <a:pt x="642" y="1012"/>
                  </a:cubicBezTo>
                  <a:cubicBezTo>
                    <a:pt x="1301" y="1012"/>
                    <a:pt x="1301" y="0"/>
                    <a:pt x="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42"/>
            <p:cNvSpPr/>
            <p:nvPr/>
          </p:nvSpPr>
          <p:spPr>
            <a:xfrm>
              <a:off x="1181150" y="1579075"/>
              <a:ext cx="32550" cy="25300"/>
            </a:xfrm>
            <a:custGeom>
              <a:avLst/>
              <a:gdLst/>
              <a:ahLst/>
              <a:cxnLst/>
              <a:rect l="l" t="t" r="r" b="b"/>
              <a:pathLst>
                <a:path w="1302" h="1012" extrusionOk="0">
                  <a:moveTo>
                    <a:pt x="642" y="1"/>
                  </a:moveTo>
                  <a:cubicBezTo>
                    <a:pt x="0" y="1"/>
                    <a:pt x="0" y="1011"/>
                    <a:pt x="642" y="1011"/>
                  </a:cubicBezTo>
                  <a:cubicBezTo>
                    <a:pt x="1301" y="1011"/>
                    <a:pt x="1301" y="1"/>
                    <a:pt x="642" y="1"/>
                  </a:cubicBezTo>
                  <a:close/>
                </a:path>
              </a:pathLst>
            </a:custGeom>
            <a:solidFill>
              <a:srgbClr val="2941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42"/>
            <p:cNvSpPr/>
            <p:nvPr/>
          </p:nvSpPr>
          <p:spPr>
            <a:xfrm>
              <a:off x="642600" y="2164150"/>
              <a:ext cx="32950" cy="25300"/>
            </a:xfrm>
            <a:custGeom>
              <a:avLst/>
              <a:gdLst/>
              <a:ahLst/>
              <a:cxnLst/>
              <a:rect l="l" t="t" r="r" b="b"/>
              <a:pathLst>
                <a:path w="1318" h="1012" extrusionOk="0">
                  <a:moveTo>
                    <a:pt x="660" y="1"/>
                  </a:moveTo>
                  <a:cubicBezTo>
                    <a:pt x="18" y="1"/>
                    <a:pt x="1" y="1012"/>
                    <a:pt x="660" y="1012"/>
                  </a:cubicBezTo>
                  <a:cubicBezTo>
                    <a:pt x="1317" y="1012"/>
                    <a:pt x="1317" y="1"/>
                    <a:pt x="6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42"/>
            <p:cNvSpPr/>
            <p:nvPr/>
          </p:nvSpPr>
          <p:spPr>
            <a:xfrm>
              <a:off x="495750" y="1201450"/>
              <a:ext cx="32525" cy="25325"/>
            </a:xfrm>
            <a:custGeom>
              <a:avLst/>
              <a:gdLst/>
              <a:ahLst/>
              <a:cxnLst/>
              <a:rect l="l" t="t" r="r" b="b"/>
              <a:pathLst>
                <a:path w="1301" h="1013" extrusionOk="0">
                  <a:moveTo>
                    <a:pt x="659" y="1"/>
                  </a:moveTo>
                  <a:cubicBezTo>
                    <a:pt x="0" y="1"/>
                    <a:pt x="0" y="1012"/>
                    <a:pt x="659" y="1012"/>
                  </a:cubicBezTo>
                  <a:cubicBezTo>
                    <a:pt x="1301" y="1012"/>
                    <a:pt x="1301" y="1"/>
                    <a:pt x="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42"/>
            <p:cNvSpPr/>
            <p:nvPr/>
          </p:nvSpPr>
          <p:spPr>
            <a:xfrm>
              <a:off x="1433575" y="743975"/>
              <a:ext cx="32500" cy="25325"/>
            </a:xfrm>
            <a:custGeom>
              <a:avLst/>
              <a:gdLst/>
              <a:ahLst/>
              <a:cxnLst/>
              <a:rect l="l" t="t" r="r" b="b"/>
              <a:pathLst>
                <a:path w="1300" h="1013" extrusionOk="0">
                  <a:moveTo>
                    <a:pt x="658" y="1"/>
                  </a:moveTo>
                  <a:cubicBezTo>
                    <a:pt x="0" y="1"/>
                    <a:pt x="0" y="1013"/>
                    <a:pt x="658" y="1013"/>
                  </a:cubicBezTo>
                  <a:cubicBezTo>
                    <a:pt x="1300" y="1013"/>
                    <a:pt x="1300" y="1"/>
                    <a:pt x="6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42"/>
            <p:cNvSpPr/>
            <p:nvPr/>
          </p:nvSpPr>
          <p:spPr>
            <a:xfrm>
              <a:off x="1495375" y="1373625"/>
              <a:ext cx="30900" cy="33625"/>
            </a:xfrm>
            <a:custGeom>
              <a:avLst/>
              <a:gdLst/>
              <a:ahLst/>
              <a:cxnLst/>
              <a:rect l="l" t="t" r="r" b="b"/>
              <a:pathLst>
                <a:path w="1236" h="1345" extrusionOk="0">
                  <a:moveTo>
                    <a:pt x="450" y="0"/>
                  </a:moveTo>
                  <a:cubicBezTo>
                    <a:pt x="369" y="16"/>
                    <a:pt x="305" y="32"/>
                    <a:pt x="257" y="65"/>
                  </a:cubicBezTo>
                  <a:cubicBezTo>
                    <a:pt x="225" y="97"/>
                    <a:pt x="193" y="129"/>
                    <a:pt x="144" y="144"/>
                  </a:cubicBezTo>
                  <a:cubicBezTo>
                    <a:pt x="97" y="208"/>
                    <a:pt x="48" y="289"/>
                    <a:pt x="16" y="369"/>
                  </a:cubicBezTo>
                  <a:cubicBezTo>
                    <a:pt x="16" y="418"/>
                    <a:pt x="16" y="465"/>
                    <a:pt x="0" y="497"/>
                  </a:cubicBezTo>
                  <a:cubicBezTo>
                    <a:pt x="0" y="594"/>
                    <a:pt x="32" y="674"/>
                    <a:pt x="64" y="754"/>
                  </a:cubicBezTo>
                  <a:cubicBezTo>
                    <a:pt x="144" y="867"/>
                    <a:pt x="225" y="979"/>
                    <a:pt x="289" y="1092"/>
                  </a:cubicBezTo>
                  <a:cubicBezTo>
                    <a:pt x="321" y="1156"/>
                    <a:pt x="369" y="1204"/>
                    <a:pt x="418" y="1236"/>
                  </a:cubicBezTo>
                  <a:cubicBezTo>
                    <a:pt x="465" y="1284"/>
                    <a:pt x="529" y="1317"/>
                    <a:pt x="593" y="1332"/>
                  </a:cubicBezTo>
                  <a:cubicBezTo>
                    <a:pt x="626" y="1340"/>
                    <a:pt x="662" y="1344"/>
                    <a:pt x="698" y="1344"/>
                  </a:cubicBezTo>
                  <a:cubicBezTo>
                    <a:pt x="734" y="1344"/>
                    <a:pt x="771" y="1340"/>
                    <a:pt x="803" y="1332"/>
                  </a:cubicBezTo>
                  <a:cubicBezTo>
                    <a:pt x="867" y="1332"/>
                    <a:pt x="931" y="1317"/>
                    <a:pt x="979" y="1268"/>
                  </a:cubicBezTo>
                  <a:cubicBezTo>
                    <a:pt x="1028" y="1252"/>
                    <a:pt x="1060" y="1220"/>
                    <a:pt x="1092" y="1204"/>
                  </a:cubicBezTo>
                  <a:cubicBezTo>
                    <a:pt x="1156" y="1139"/>
                    <a:pt x="1203" y="1060"/>
                    <a:pt x="1220" y="979"/>
                  </a:cubicBezTo>
                  <a:cubicBezTo>
                    <a:pt x="1220" y="931"/>
                    <a:pt x="1236" y="883"/>
                    <a:pt x="1236" y="835"/>
                  </a:cubicBezTo>
                  <a:cubicBezTo>
                    <a:pt x="1236" y="754"/>
                    <a:pt x="1220" y="658"/>
                    <a:pt x="1171" y="578"/>
                  </a:cubicBezTo>
                  <a:cubicBezTo>
                    <a:pt x="1092" y="465"/>
                    <a:pt x="1028" y="353"/>
                    <a:pt x="947" y="257"/>
                  </a:cubicBezTo>
                  <a:cubicBezTo>
                    <a:pt x="915" y="193"/>
                    <a:pt x="867" y="144"/>
                    <a:pt x="818" y="112"/>
                  </a:cubicBezTo>
                  <a:cubicBezTo>
                    <a:pt x="771" y="65"/>
                    <a:pt x="706" y="32"/>
                    <a:pt x="642" y="16"/>
                  </a:cubicBezTo>
                  <a:cubicBezTo>
                    <a:pt x="578" y="0"/>
                    <a:pt x="514" y="0"/>
                    <a:pt x="4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42"/>
            <p:cNvSpPr/>
            <p:nvPr/>
          </p:nvSpPr>
          <p:spPr>
            <a:xfrm>
              <a:off x="2285100" y="1734375"/>
              <a:ext cx="32925" cy="25300"/>
            </a:xfrm>
            <a:custGeom>
              <a:avLst/>
              <a:gdLst/>
              <a:ahLst/>
              <a:cxnLst/>
              <a:rect l="l" t="t" r="r" b="b"/>
              <a:pathLst>
                <a:path w="1317" h="1012" extrusionOk="0">
                  <a:moveTo>
                    <a:pt x="658" y="0"/>
                  </a:moveTo>
                  <a:cubicBezTo>
                    <a:pt x="1" y="0"/>
                    <a:pt x="1" y="1012"/>
                    <a:pt x="658" y="1012"/>
                  </a:cubicBezTo>
                  <a:cubicBezTo>
                    <a:pt x="1317" y="1012"/>
                    <a:pt x="1317" y="0"/>
                    <a:pt x="6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42"/>
            <p:cNvSpPr/>
            <p:nvPr/>
          </p:nvSpPr>
          <p:spPr>
            <a:xfrm>
              <a:off x="1281075" y="1872825"/>
              <a:ext cx="32525" cy="25700"/>
            </a:xfrm>
            <a:custGeom>
              <a:avLst/>
              <a:gdLst/>
              <a:ahLst/>
              <a:cxnLst/>
              <a:rect l="l" t="t" r="r" b="b"/>
              <a:pathLst>
                <a:path w="1301" h="1028" extrusionOk="0">
                  <a:moveTo>
                    <a:pt x="643" y="0"/>
                  </a:moveTo>
                  <a:cubicBezTo>
                    <a:pt x="1" y="0"/>
                    <a:pt x="1" y="1028"/>
                    <a:pt x="643" y="1028"/>
                  </a:cubicBezTo>
                  <a:cubicBezTo>
                    <a:pt x="1300" y="1028"/>
                    <a:pt x="1300" y="0"/>
                    <a:pt x="643" y="0"/>
                  </a:cubicBezTo>
                  <a:close/>
                </a:path>
              </a:pathLst>
            </a:custGeom>
            <a:solidFill>
              <a:srgbClr val="2941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42"/>
            <p:cNvSpPr/>
            <p:nvPr/>
          </p:nvSpPr>
          <p:spPr>
            <a:xfrm>
              <a:off x="1262625" y="2073050"/>
              <a:ext cx="24900" cy="18900"/>
            </a:xfrm>
            <a:custGeom>
              <a:avLst/>
              <a:gdLst/>
              <a:ahLst/>
              <a:cxnLst/>
              <a:rect l="l" t="t" r="r" b="b"/>
              <a:pathLst>
                <a:path w="996" h="756" extrusionOk="0">
                  <a:moveTo>
                    <a:pt x="497" y="1"/>
                  </a:moveTo>
                  <a:cubicBezTo>
                    <a:pt x="16" y="1"/>
                    <a:pt x="0" y="756"/>
                    <a:pt x="497" y="756"/>
                  </a:cubicBezTo>
                  <a:cubicBezTo>
                    <a:pt x="979" y="756"/>
                    <a:pt x="995" y="1"/>
                    <a:pt x="497" y="1"/>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42"/>
            <p:cNvSpPr/>
            <p:nvPr/>
          </p:nvSpPr>
          <p:spPr>
            <a:xfrm>
              <a:off x="460850" y="1778925"/>
              <a:ext cx="24475" cy="19275"/>
            </a:xfrm>
            <a:custGeom>
              <a:avLst/>
              <a:gdLst/>
              <a:ahLst/>
              <a:cxnLst/>
              <a:rect l="l" t="t" r="r" b="b"/>
              <a:pathLst>
                <a:path w="979" h="771" extrusionOk="0">
                  <a:moveTo>
                    <a:pt x="497" y="0"/>
                  </a:moveTo>
                  <a:cubicBezTo>
                    <a:pt x="0" y="0"/>
                    <a:pt x="0" y="771"/>
                    <a:pt x="497" y="771"/>
                  </a:cubicBezTo>
                  <a:cubicBezTo>
                    <a:pt x="979" y="771"/>
                    <a:pt x="979" y="0"/>
                    <a:pt x="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42"/>
            <p:cNvSpPr/>
            <p:nvPr/>
          </p:nvSpPr>
          <p:spPr>
            <a:xfrm>
              <a:off x="753775" y="1008025"/>
              <a:ext cx="16075" cy="12875"/>
            </a:xfrm>
            <a:custGeom>
              <a:avLst/>
              <a:gdLst/>
              <a:ahLst/>
              <a:cxnLst/>
              <a:rect l="l" t="t" r="r" b="b"/>
              <a:pathLst>
                <a:path w="643" h="515" extrusionOk="0">
                  <a:moveTo>
                    <a:pt x="322" y="1"/>
                  </a:moveTo>
                  <a:cubicBezTo>
                    <a:pt x="1" y="1"/>
                    <a:pt x="1" y="514"/>
                    <a:pt x="322" y="514"/>
                  </a:cubicBezTo>
                  <a:cubicBezTo>
                    <a:pt x="643" y="514"/>
                    <a:pt x="643" y="1"/>
                    <a:pt x="322" y="1"/>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42"/>
            <p:cNvSpPr/>
            <p:nvPr/>
          </p:nvSpPr>
          <p:spPr>
            <a:xfrm>
              <a:off x="1450000" y="1260450"/>
              <a:ext cx="16500" cy="12875"/>
            </a:xfrm>
            <a:custGeom>
              <a:avLst/>
              <a:gdLst/>
              <a:ahLst/>
              <a:cxnLst/>
              <a:rect l="l" t="t" r="r" b="b"/>
              <a:pathLst>
                <a:path w="660" h="515" extrusionOk="0">
                  <a:moveTo>
                    <a:pt x="322" y="1"/>
                  </a:moveTo>
                  <a:cubicBezTo>
                    <a:pt x="1" y="1"/>
                    <a:pt x="1" y="514"/>
                    <a:pt x="322" y="514"/>
                  </a:cubicBezTo>
                  <a:cubicBezTo>
                    <a:pt x="659" y="514"/>
                    <a:pt x="659" y="1"/>
                    <a:pt x="322" y="1"/>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42"/>
            <p:cNvSpPr/>
            <p:nvPr/>
          </p:nvSpPr>
          <p:spPr>
            <a:xfrm>
              <a:off x="1835650" y="880425"/>
              <a:ext cx="16475" cy="12850"/>
            </a:xfrm>
            <a:custGeom>
              <a:avLst/>
              <a:gdLst/>
              <a:ahLst/>
              <a:cxnLst/>
              <a:rect l="l" t="t" r="r" b="b"/>
              <a:pathLst>
                <a:path w="659" h="514" extrusionOk="0">
                  <a:moveTo>
                    <a:pt x="322" y="0"/>
                  </a:moveTo>
                  <a:cubicBezTo>
                    <a:pt x="1" y="0"/>
                    <a:pt x="1" y="514"/>
                    <a:pt x="322" y="514"/>
                  </a:cubicBezTo>
                  <a:cubicBezTo>
                    <a:pt x="658" y="514"/>
                    <a:pt x="658" y="0"/>
                    <a:pt x="322" y="0"/>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42"/>
            <p:cNvSpPr/>
            <p:nvPr/>
          </p:nvSpPr>
          <p:spPr>
            <a:xfrm>
              <a:off x="1055950" y="1607550"/>
              <a:ext cx="16475" cy="12475"/>
            </a:xfrm>
            <a:custGeom>
              <a:avLst/>
              <a:gdLst/>
              <a:ahLst/>
              <a:cxnLst/>
              <a:rect l="l" t="t" r="r" b="b"/>
              <a:pathLst>
                <a:path w="659" h="499" extrusionOk="0">
                  <a:moveTo>
                    <a:pt x="338" y="1"/>
                  </a:moveTo>
                  <a:cubicBezTo>
                    <a:pt x="0" y="1"/>
                    <a:pt x="0" y="499"/>
                    <a:pt x="338" y="499"/>
                  </a:cubicBezTo>
                  <a:cubicBezTo>
                    <a:pt x="659" y="499"/>
                    <a:pt x="659" y="1"/>
                    <a:pt x="338" y="1"/>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42"/>
            <p:cNvSpPr/>
            <p:nvPr/>
          </p:nvSpPr>
          <p:spPr>
            <a:xfrm>
              <a:off x="1759800" y="1926600"/>
              <a:ext cx="15275" cy="15275"/>
            </a:xfrm>
            <a:custGeom>
              <a:avLst/>
              <a:gdLst/>
              <a:ahLst/>
              <a:cxnLst/>
              <a:rect l="l" t="t" r="r" b="b"/>
              <a:pathLst>
                <a:path w="611" h="611" extrusionOk="0">
                  <a:moveTo>
                    <a:pt x="289" y="0"/>
                  </a:moveTo>
                  <a:cubicBezTo>
                    <a:pt x="257" y="16"/>
                    <a:pt x="210" y="32"/>
                    <a:pt x="178" y="65"/>
                  </a:cubicBezTo>
                  <a:cubicBezTo>
                    <a:pt x="146" y="112"/>
                    <a:pt x="114" y="144"/>
                    <a:pt x="81" y="176"/>
                  </a:cubicBezTo>
                  <a:cubicBezTo>
                    <a:pt x="49" y="208"/>
                    <a:pt x="33" y="225"/>
                    <a:pt x="17" y="257"/>
                  </a:cubicBezTo>
                  <a:cubicBezTo>
                    <a:pt x="1" y="289"/>
                    <a:pt x="1" y="321"/>
                    <a:pt x="1" y="354"/>
                  </a:cubicBezTo>
                  <a:cubicBezTo>
                    <a:pt x="1" y="401"/>
                    <a:pt x="1" y="433"/>
                    <a:pt x="17" y="450"/>
                  </a:cubicBezTo>
                  <a:cubicBezTo>
                    <a:pt x="33" y="482"/>
                    <a:pt x="49" y="514"/>
                    <a:pt x="81" y="546"/>
                  </a:cubicBezTo>
                  <a:cubicBezTo>
                    <a:pt x="97" y="546"/>
                    <a:pt x="114" y="562"/>
                    <a:pt x="129" y="578"/>
                  </a:cubicBezTo>
                  <a:cubicBezTo>
                    <a:pt x="161" y="594"/>
                    <a:pt x="210" y="610"/>
                    <a:pt x="257" y="610"/>
                  </a:cubicBezTo>
                  <a:lnTo>
                    <a:pt x="322" y="610"/>
                  </a:lnTo>
                  <a:cubicBezTo>
                    <a:pt x="370" y="594"/>
                    <a:pt x="402" y="578"/>
                    <a:pt x="435" y="546"/>
                  </a:cubicBezTo>
                  <a:cubicBezTo>
                    <a:pt x="467" y="497"/>
                    <a:pt x="499" y="465"/>
                    <a:pt x="546" y="433"/>
                  </a:cubicBezTo>
                  <a:cubicBezTo>
                    <a:pt x="563" y="401"/>
                    <a:pt x="578" y="386"/>
                    <a:pt x="595" y="354"/>
                  </a:cubicBezTo>
                  <a:cubicBezTo>
                    <a:pt x="611" y="321"/>
                    <a:pt x="611" y="289"/>
                    <a:pt x="611" y="241"/>
                  </a:cubicBezTo>
                  <a:cubicBezTo>
                    <a:pt x="611" y="208"/>
                    <a:pt x="611" y="176"/>
                    <a:pt x="595" y="144"/>
                  </a:cubicBezTo>
                  <a:cubicBezTo>
                    <a:pt x="578" y="112"/>
                    <a:pt x="563" y="97"/>
                    <a:pt x="546" y="65"/>
                  </a:cubicBezTo>
                  <a:cubicBezTo>
                    <a:pt x="531" y="65"/>
                    <a:pt x="514" y="48"/>
                    <a:pt x="499" y="32"/>
                  </a:cubicBezTo>
                  <a:cubicBezTo>
                    <a:pt x="450" y="0"/>
                    <a:pt x="402" y="0"/>
                    <a:pt x="370" y="0"/>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42"/>
            <p:cNvSpPr/>
            <p:nvPr/>
          </p:nvSpPr>
          <p:spPr>
            <a:xfrm>
              <a:off x="1347275" y="2841925"/>
              <a:ext cx="16500" cy="12850"/>
            </a:xfrm>
            <a:custGeom>
              <a:avLst/>
              <a:gdLst/>
              <a:ahLst/>
              <a:cxnLst/>
              <a:rect l="l" t="t" r="r" b="b"/>
              <a:pathLst>
                <a:path w="660" h="514" extrusionOk="0">
                  <a:moveTo>
                    <a:pt x="322" y="0"/>
                  </a:moveTo>
                  <a:cubicBezTo>
                    <a:pt x="1" y="0"/>
                    <a:pt x="1" y="514"/>
                    <a:pt x="322" y="514"/>
                  </a:cubicBezTo>
                  <a:cubicBezTo>
                    <a:pt x="659" y="514"/>
                    <a:pt x="659" y="0"/>
                    <a:pt x="322" y="0"/>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42"/>
            <p:cNvSpPr/>
            <p:nvPr/>
          </p:nvSpPr>
          <p:spPr>
            <a:xfrm>
              <a:off x="2362950" y="1876425"/>
              <a:ext cx="16075" cy="12850"/>
            </a:xfrm>
            <a:custGeom>
              <a:avLst/>
              <a:gdLst/>
              <a:ahLst/>
              <a:cxnLst/>
              <a:rect l="l" t="t" r="r" b="b"/>
              <a:pathLst>
                <a:path w="643" h="514" extrusionOk="0">
                  <a:moveTo>
                    <a:pt x="322" y="0"/>
                  </a:moveTo>
                  <a:cubicBezTo>
                    <a:pt x="1" y="0"/>
                    <a:pt x="1" y="514"/>
                    <a:pt x="322" y="514"/>
                  </a:cubicBezTo>
                  <a:cubicBezTo>
                    <a:pt x="643" y="514"/>
                    <a:pt x="643"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42"/>
            <p:cNvSpPr/>
            <p:nvPr/>
          </p:nvSpPr>
          <p:spPr>
            <a:xfrm>
              <a:off x="429050" y="1016275"/>
              <a:ext cx="427500" cy="218550"/>
            </a:xfrm>
            <a:custGeom>
              <a:avLst/>
              <a:gdLst/>
              <a:ahLst/>
              <a:cxnLst/>
              <a:rect l="l" t="t" r="r" b="b"/>
              <a:pathLst>
                <a:path w="17100" h="8742" extrusionOk="0">
                  <a:moveTo>
                    <a:pt x="3098" y="1"/>
                  </a:moveTo>
                  <a:cubicBezTo>
                    <a:pt x="2903" y="1"/>
                    <a:pt x="2722" y="255"/>
                    <a:pt x="2910" y="441"/>
                  </a:cubicBezTo>
                  <a:cubicBezTo>
                    <a:pt x="4466" y="1935"/>
                    <a:pt x="6537" y="3090"/>
                    <a:pt x="8671" y="3395"/>
                  </a:cubicBezTo>
                  <a:cubicBezTo>
                    <a:pt x="8999" y="3434"/>
                    <a:pt x="9321" y="3462"/>
                    <a:pt x="9643" y="3462"/>
                  </a:cubicBezTo>
                  <a:cubicBezTo>
                    <a:pt x="9843" y="3462"/>
                    <a:pt x="10042" y="3451"/>
                    <a:pt x="10244" y="3427"/>
                  </a:cubicBezTo>
                  <a:cubicBezTo>
                    <a:pt x="10903" y="3347"/>
                    <a:pt x="11545" y="3202"/>
                    <a:pt x="12187" y="3090"/>
                  </a:cubicBezTo>
                  <a:cubicBezTo>
                    <a:pt x="12636" y="3011"/>
                    <a:pt x="13096" y="2951"/>
                    <a:pt x="13548" y="2951"/>
                  </a:cubicBezTo>
                  <a:cubicBezTo>
                    <a:pt x="14197" y="2951"/>
                    <a:pt x="14831" y="3074"/>
                    <a:pt x="15398" y="3443"/>
                  </a:cubicBezTo>
                  <a:cubicBezTo>
                    <a:pt x="15798" y="3700"/>
                    <a:pt x="16119" y="4069"/>
                    <a:pt x="16248" y="4518"/>
                  </a:cubicBezTo>
                  <a:cubicBezTo>
                    <a:pt x="16393" y="5049"/>
                    <a:pt x="16248" y="5578"/>
                    <a:pt x="15975" y="6044"/>
                  </a:cubicBezTo>
                  <a:cubicBezTo>
                    <a:pt x="15413" y="7007"/>
                    <a:pt x="14354" y="7649"/>
                    <a:pt x="13311" y="7970"/>
                  </a:cubicBezTo>
                  <a:cubicBezTo>
                    <a:pt x="12740" y="8148"/>
                    <a:pt x="12152" y="8241"/>
                    <a:pt x="11567" y="8241"/>
                  </a:cubicBezTo>
                  <a:cubicBezTo>
                    <a:pt x="11049" y="8241"/>
                    <a:pt x="10534" y="8168"/>
                    <a:pt x="10036" y="8018"/>
                  </a:cubicBezTo>
                  <a:cubicBezTo>
                    <a:pt x="8881" y="7664"/>
                    <a:pt x="7869" y="6975"/>
                    <a:pt x="6858" y="6348"/>
                  </a:cubicBezTo>
                  <a:cubicBezTo>
                    <a:pt x="5814" y="5691"/>
                    <a:pt x="4755" y="5113"/>
                    <a:pt x="3552" y="4871"/>
                  </a:cubicBezTo>
                  <a:cubicBezTo>
                    <a:pt x="3169" y="4801"/>
                    <a:pt x="2774" y="4758"/>
                    <a:pt x="2381" y="4758"/>
                  </a:cubicBezTo>
                  <a:cubicBezTo>
                    <a:pt x="1618" y="4758"/>
                    <a:pt x="864" y="4919"/>
                    <a:pt x="228" y="5353"/>
                  </a:cubicBezTo>
                  <a:cubicBezTo>
                    <a:pt x="1" y="5501"/>
                    <a:pt x="143" y="5828"/>
                    <a:pt x="355" y="5828"/>
                  </a:cubicBezTo>
                  <a:cubicBezTo>
                    <a:pt x="396" y="5828"/>
                    <a:pt x="441" y="5816"/>
                    <a:pt x="485" y="5787"/>
                  </a:cubicBezTo>
                  <a:cubicBezTo>
                    <a:pt x="1046" y="5406"/>
                    <a:pt x="1707" y="5257"/>
                    <a:pt x="2374" y="5257"/>
                  </a:cubicBezTo>
                  <a:cubicBezTo>
                    <a:pt x="2776" y="5257"/>
                    <a:pt x="3181" y="5311"/>
                    <a:pt x="3567" y="5402"/>
                  </a:cubicBezTo>
                  <a:cubicBezTo>
                    <a:pt x="4707" y="5642"/>
                    <a:pt x="5686" y="6204"/>
                    <a:pt x="6666" y="6830"/>
                  </a:cubicBezTo>
                  <a:cubicBezTo>
                    <a:pt x="7693" y="7472"/>
                    <a:pt x="8720" y="8146"/>
                    <a:pt x="9891" y="8499"/>
                  </a:cubicBezTo>
                  <a:cubicBezTo>
                    <a:pt x="10444" y="8662"/>
                    <a:pt x="11018" y="8742"/>
                    <a:pt x="11592" y="8742"/>
                  </a:cubicBezTo>
                  <a:cubicBezTo>
                    <a:pt x="12150" y="8742"/>
                    <a:pt x="12708" y="8666"/>
                    <a:pt x="13247" y="8516"/>
                  </a:cubicBezTo>
                  <a:cubicBezTo>
                    <a:pt x="14306" y="8227"/>
                    <a:pt x="15366" y="7632"/>
                    <a:pt x="16072" y="6765"/>
                  </a:cubicBezTo>
                  <a:cubicBezTo>
                    <a:pt x="16746" y="5947"/>
                    <a:pt x="17099" y="4807"/>
                    <a:pt x="16505" y="3844"/>
                  </a:cubicBezTo>
                  <a:cubicBezTo>
                    <a:pt x="15975" y="2994"/>
                    <a:pt x="14980" y="2560"/>
                    <a:pt x="14033" y="2448"/>
                  </a:cubicBezTo>
                  <a:cubicBezTo>
                    <a:pt x="13882" y="2434"/>
                    <a:pt x="13732" y="2427"/>
                    <a:pt x="13583" y="2427"/>
                  </a:cubicBezTo>
                  <a:cubicBezTo>
                    <a:pt x="12410" y="2427"/>
                    <a:pt x="11268" y="2830"/>
                    <a:pt x="10101" y="2930"/>
                  </a:cubicBezTo>
                  <a:cubicBezTo>
                    <a:pt x="9938" y="2944"/>
                    <a:pt x="9775" y="2951"/>
                    <a:pt x="9612" y="2951"/>
                  </a:cubicBezTo>
                  <a:cubicBezTo>
                    <a:pt x="8518" y="2951"/>
                    <a:pt x="7417" y="2638"/>
                    <a:pt x="6424" y="2191"/>
                  </a:cubicBezTo>
                  <a:cubicBezTo>
                    <a:pt x="5268" y="1678"/>
                    <a:pt x="4177" y="955"/>
                    <a:pt x="3263" y="73"/>
                  </a:cubicBezTo>
                  <a:cubicBezTo>
                    <a:pt x="3212" y="22"/>
                    <a:pt x="3154" y="1"/>
                    <a:pt x="3098" y="1"/>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42"/>
            <p:cNvSpPr/>
            <p:nvPr/>
          </p:nvSpPr>
          <p:spPr>
            <a:xfrm>
              <a:off x="348475" y="1322350"/>
              <a:ext cx="2209125" cy="1052500"/>
            </a:xfrm>
            <a:custGeom>
              <a:avLst/>
              <a:gdLst/>
              <a:ahLst/>
              <a:cxnLst/>
              <a:rect l="l" t="t" r="r" b="b"/>
              <a:pathLst>
                <a:path w="88365" h="42100" extrusionOk="0">
                  <a:moveTo>
                    <a:pt x="28531" y="1"/>
                  </a:moveTo>
                  <a:cubicBezTo>
                    <a:pt x="26979" y="1"/>
                    <a:pt x="25429" y="235"/>
                    <a:pt x="23950" y="718"/>
                  </a:cubicBezTo>
                  <a:cubicBezTo>
                    <a:pt x="22007" y="1360"/>
                    <a:pt x="20226" y="2372"/>
                    <a:pt x="18283" y="2998"/>
                  </a:cubicBezTo>
                  <a:cubicBezTo>
                    <a:pt x="17310" y="3314"/>
                    <a:pt x="16264" y="3520"/>
                    <a:pt x="15239" y="3520"/>
                  </a:cubicBezTo>
                  <a:cubicBezTo>
                    <a:pt x="14234" y="3520"/>
                    <a:pt x="13250" y="3322"/>
                    <a:pt x="12376" y="2837"/>
                  </a:cubicBezTo>
                  <a:cubicBezTo>
                    <a:pt x="11252" y="2227"/>
                    <a:pt x="10402" y="1200"/>
                    <a:pt x="9262" y="622"/>
                  </a:cubicBezTo>
                  <a:cubicBezTo>
                    <a:pt x="8488" y="235"/>
                    <a:pt x="7662" y="89"/>
                    <a:pt x="6812" y="89"/>
                  </a:cubicBezTo>
                  <a:cubicBezTo>
                    <a:pt x="5159" y="89"/>
                    <a:pt x="3414" y="642"/>
                    <a:pt x="1782" y="1056"/>
                  </a:cubicBezTo>
                  <a:cubicBezTo>
                    <a:pt x="1557" y="1120"/>
                    <a:pt x="1332" y="1168"/>
                    <a:pt x="1108" y="1217"/>
                  </a:cubicBezTo>
                  <a:cubicBezTo>
                    <a:pt x="226" y="5566"/>
                    <a:pt x="1" y="9884"/>
                    <a:pt x="258" y="13752"/>
                  </a:cubicBezTo>
                  <a:cubicBezTo>
                    <a:pt x="3564" y="12982"/>
                    <a:pt x="7336" y="8937"/>
                    <a:pt x="9615" y="8183"/>
                  </a:cubicBezTo>
                  <a:cubicBezTo>
                    <a:pt x="9922" y="8081"/>
                    <a:pt x="10206" y="8033"/>
                    <a:pt x="10473" y="8033"/>
                  </a:cubicBezTo>
                  <a:cubicBezTo>
                    <a:pt x="12557" y="8033"/>
                    <a:pt x="13669" y="10943"/>
                    <a:pt x="17240" y="13816"/>
                  </a:cubicBezTo>
                  <a:cubicBezTo>
                    <a:pt x="17948" y="14387"/>
                    <a:pt x="18660" y="14626"/>
                    <a:pt x="19374" y="14626"/>
                  </a:cubicBezTo>
                  <a:cubicBezTo>
                    <a:pt x="22746" y="14626"/>
                    <a:pt x="26179" y="9296"/>
                    <a:pt x="29504" y="8183"/>
                  </a:cubicBezTo>
                  <a:cubicBezTo>
                    <a:pt x="29956" y="8032"/>
                    <a:pt x="30392" y="7960"/>
                    <a:pt x="30819" y="7960"/>
                  </a:cubicBezTo>
                  <a:cubicBezTo>
                    <a:pt x="34207" y="7960"/>
                    <a:pt x="36915" y="12531"/>
                    <a:pt x="41093" y="18649"/>
                  </a:cubicBezTo>
                  <a:cubicBezTo>
                    <a:pt x="43734" y="22507"/>
                    <a:pt x="47459" y="23353"/>
                    <a:pt x="50217" y="23353"/>
                  </a:cubicBezTo>
                  <a:cubicBezTo>
                    <a:pt x="52370" y="23353"/>
                    <a:pt x="53934" y="22837"/>
                    <a:pt x="53934" y="22837"/>
                  </a:cubicBezTo>
                  <a:cubicBezTo>
                    <a:pt x="58075" y="23672"/>
                    <a:pt x="61494" y="27349"/>
                    <a:pt x="62024" y="31537"/>
                  </a:cubicBezTo>
                  <a:cubicBezTo>
                    <a:pt x="62328" y="33945"/>
                    <a:pt x="61992" y="36915"/>
                    <a:pt x="64030" y="38247"/>
                  </a:cubicBezTo>
                  <a:cubicBezTo>
                    <a:pt x="64791" y="38751"/>
                    <a:pt x="65687" y="38863"/>
                    <a:pt x="66615" y="38863"/>
                  </a:cubicBezTo>
                  <a:cubicBezTo>
                    <a:pt x="67313" y="38863"/>
                    <a:pt x="68028" y="38800"/>
                    <a:pt x="68717" y="38793"/>
                  </a:cubicBezTo>
                  <a:cubicBezTo>
                    <a:pt x="68734" y="38793"/>
                    <a:pt x="68750" y="38793"/>
                    <a:pt x="68767" y="38793"/>
                  </a:cubicBezTo>
                  <a:cubicBezTo>
                    <a:pt x="72230" y="38793"/>
                    <a:pt x="75330" y="40391"/>
                    <a:pt x="78412" y="42099"/>
                  </a:cubicBezTo>
                  <a:cubicBezTo>
                    <a:pt x="79103" y="38874"/>
                    <a:pt x="79536" y="36417"/>
                    <a:pt x="79536" y="36417"/>
                  </a:cubicBezTo>
                  <a:cubicBezTo>
                    <a:pt x="79536" y="36417"/>
                    <a:pt x="83758" y="35518"/>
                    <a:pt x="86598" y="34330"/>
                  </a:cubicBezTo>
                  <a:cubicBezTo>
                    <a:pt x="87803" y="33817"/>
                    <a:pt x="88364" y="32421"/>
                    <a:pt x="87835" y="31216"/>
                  </a:cubicBezTo>
                  <a:lnTo>
                    <a:pt x="85732" y="26450"/>
                  </a:lnTo>
                  <a:cubicBezTo>
                    <a:pt x="83982" y="27017"/>
                    <a:pt x="82354" y="28313"/>
                    <a:pt x="80501" y="28313"/>
                  </a:cubicBezTo>
                  <a:cubicBezTo>
                    <a:pt x="80469" y="28313"/>
                    <a:pt x="80436" y="28313"/>
                    <a:pt x="80402" y="28312"/>
                  </a:cubicBezTo>
                  <a:cubicBezTo>
                    <a:pt x="78605" y="28280"/>
                    <a:pt x="77048" y="26963"/>
                    <a:pt x="76053" y="25454"/>
                  </a:cubicBezTo>
                  <a:cubicBezTo>
                    <a:pt x="75073" y="23946"/>
                    <a:pt x="74480" y="22212"/>
                    <a:pt x="73597" y="20654"/>
                  </a:cubicBezTo>
                  <a:cubicBezTo>
                    <a:pt x="71164" y="16420"/>
                    <a:pt x="66350" y="13709"/>
                    <a:pt x="61499" y="13709"/>
                  </a:cubicBezTo>
                  <a:cubicBezTo>
                    <a:pt x="61037" y="13709"/>
                    <a:pt x="60574" y="13734"/>
                    <a:pt x="60113" y="13784"/>
                  </a:cubicBezTo>
                  <a:cubicBezTo>
                    <a:pt x="57568" y="14057"/>
                    <a:pt x="55068" y="15045"/>
                    <a:pt x="52556" y="15045"/>
                  </a:cubicBezTo>
                  <a:cubicBezTo>
                    <a:pt x="52106" y="15045"/>
                    <a:pt x="51656" y="15013"/>
                    <a:pt x="51205" y="14940"/>
                  </a:cubicBezTo>
                  <a:cubicBezTo>
                    <a:pt x="48396" y="14475"/>
                    <a:pt x="46084" y="12485"/>
                    <a:pt x="44239" y="10317"/>
                  </a:cubicBezTo>
                  <a:cubicBezTo>
                    <a:pt x="42392" y="8134"/>
                    <a:pt x="40851" y="5694"/>
                    <a:pt x="38717" y="3800"/>
                  </a:cubicBezTo>
                  <a:cubicBezTo>
                    <a:pt x="35946" y="1335"/>
                    <a:pt x="32234" y="1"/>
                    <a:pt x="285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42"/>
            <p:cNvSpPr/>
            <p:nvPr/>
          </p:nvSpPr>
          <p:spPr>
            <a:xfrm>
              <a:off x="669100" y="697575"/>
              <a:ext cx="1457125" cy="542800"/>
            </a:xfrm>
            <a:custGeom>
              <a:avLst/>
              <a:gdLst/>
              <a:ahLst/>
              <a:cxnLst/>
              <a:rect l="l" t="t" r="r" b="b"/>
              <a:pathLst>
                <a:path w="58285" h="21712" extrusionOk="0">
                  <a:moveTo>
                    <a:pt x="18078" y="1"/>
                  </a:moveTo>
                  <a:cubicBezTo>
                    <a:pt x="16249" y="1"/>
                    <a:pt x="14390" y="193"/>
                    <a:pt x="12569" y="252"/>
                  </a:cubicBezTo>
                  <a:cubicBezTo>
                    <a:pt x="12289" y="262"/>
                    <a:pt x="12004" y="268"/>
                    <a:pt x="11718" y="268"/>
                  </a:cubicBezTo>
                  <a:cubicBezTo>
                    <a:pt x="11153" y="268"/>
                    <a:pt x="10582" y="247"/>
                    <a:pt x="10017" y="204"/>
                  </a:cubicBezTo>
                  <a:cubicBezTo>
                    <a:pt x="6100" y="1456"/>
                    <a:pt x="2778" y="3301"/>
                    <a:pt x="0" y="5549"/>
                  </a:cubicBezTo>
                  <a:cubicBezTo>
                    <a:pt x="3235" y="7948"/>
                    <a:pt x="7871" y="9987"/>
                    <a:pt x="10501" y="9987"/>
                  </a:cubicBezTo>
                  <a:cubicBezTo>
                    <a:pt x="10599" y="9987"/>
                    <a:pt x="10695" y="9985"/>
                    <a:pt x="10787" y="9979"/>
                  </a:cubicBezTo>
                  <a:cubicBezTo>
                    <a:pt x="13925" y="9782"/>
                    <a:pt x="16862" y="7953"/>
                    <a:pt x="19990" y="7953"/>
                  </a:cubicBezTo>
                  <a:cubicBezTo>
                    <a:pt x="20175" y="7953"/>
                    <a:pt x="20360" y="7960"/>
                    <a:pt x="20546" y="7973"/>
                  </a:cubicBezTo>
                  <a:cubicBezTo>
                    <a:pt x="23709" y="8213"/>
                    <a:pt x="26357" y="10493"/>
                    <a:pt x="28396" y="12917"/>
                  </a:cubicBezTo>
                  <a:cubicBezTo>
                    <a:pt x="30434" y="15357"/>
                    <a:pt x="32184" y="18101"/>
                    <a:pt x="34768" y="19963"/>
                  </a:cubicBezTo>
                  <a:cubicBezTo>
                    <a:pt x="36262" y="21030"/>
                    <a:pt x="38159" y="21711"/>
                    <a:pt x="39970" y="21711"/>
                  </a:cubicBezTo>
                  <a:cubicBezTo>
                    <a:pt x="41293" y="21711"/>
                    <a:pt x="42570" y="21348"/>
                    <a:pt x="43613" y="20509"/>
                  </a:cubicBezTo>
                  <a:cubicBezTo>
                    <a:pt x="44865" y="19498"/>
                    <a:pt x="45636" y="17940"/>
                    <a:pt x="46984" y="17074"/>
                  </a:cubicBezTo>
                  <a:cubicBezTo>
                    <a:pt x="48023" y="16393"/>
                    <a:pt x="49242" y="16217"/>
                    <a:pt x="50504" y="16217"/>
                  </a:cubicBezTo>
                  <a:cubicBezTo>
                    <a:pt x="51504" y="16217"/>
                    <a:pt x="52531" y="16327"/>
                    <a:pt x="53516" y="16384"/>
                  </a:cubicBezTo>
                  <a:cubicBezTo>
                    <a:pt x="53720" y="16396"/>
                    <a:pt x="53928" y="16402"/>
                    <a:pt x="54137" y="16402"/>
                  </a:cubicBezTo>
                  <a:cubicBezTo>
                    <a:pt x="55627" y="16402"/>
                    <a:pt x="57215" y="16086"/>
                    <a:pt x="58284" y="15228"/>
                  </a:cubicBezTo>
                  <a:cubicBezTo>
                    <a:pt x="56598" y="12836"/>
                    <a:pt x="54560" y="10493"/>
                    <a:pt x="52136" y="8342"/>
                  </a:cubicBezTo>
                  <a:cubicBezTo>
                    <a:pt x="51719" y="8390"/>
                    <a:pt x="51318" y="8438"/>
                    <a:pt x="50916" y="8487"/>
                  </a:cubicBezTo>
                  <a:cubicBezTo>
                    <a:pt x="47393" y="8994"/>
                    <a:pt x="43729" y="9865"/>
                    <a:pt x="40220" y="9865"/>
                  </a:cubicBezTo>
                  <a:cubicBezTo>
                    <a:pt x="38070" y="9865"/>
                    <a:pt x="35978" y="9538"/>
                    <a:pt x="34014" y="8598"/>
                  </a:cubicBezTo>
                  <a:cubicBezTo>
                    <a:pt x="29921" y="6640"/>
                    <a:pt x="27241" y="2338"/>
                    <a:pt x="23003" y="750"/>
                  </a:cubicBezTo>
                  <a:cubicBezTo>
                    <a:pt x="21424" y="165"/>
                    <a:pt x="19764" y="1"/>
                    <a:pt x="180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42"/>
            <p:cNvSpPr/>
            <p:nvPr/>
          </p:nvSpPr>
          <p:spPr>
            <a:xfrm>
              <a:off x="639400" y="2245325"/>
              <a:ext cx="1587525" cy="579775"/>
            </a:xfrm>
            <a:custGeom>
              <a:avLst/>
              <a:gdLst/>
              <a:ahLst/>
              <a:cxnLst/>
              <a:rect l="l" t="t" r="r" b="b"/>
              <a:pathLst>
                <a:path w="63501" h="23191" extrusionOk="0">
                  <a:moveTo>
                    <a:pt x="9904" y="0"/>
                  </a:moveTo>
                  <a:cubicBezTo>
                    <a:pt x="8859" y="0"/>
                    <a:pt x="7791" y="207"/>
                    <a:pt x="6759" y="414"/>
                  </a:cubicBezTo>
                  <a:cubicBezTo>
                    <a:pt x="5025" y="750"/>
                    <a:pt x="3307" y="1103"/>
                    <a:pt x="1574" y="1456"/>
                  </a:cubicBezTo>
                  <a:lnTo>
                    <a:pt x="3966" y="4459"/>
                  </a:lnTo>
                  <a:lnTo>
                    <a:pt x="1" y="14924"/>
                  </a:lnTo>
                  <a:cubicBezTo>
                    <a:pt x="370" y="15085"/>
                    <a:pt x="756" y="15277"/>
                    <a:pt x="1109" y="15470"/>
                  </a:cubicBezTo>
                  <a:cubicBezTo>
                    <a:pt x="4287" y="17171"/>
                    <a:pt x="6999" y="19708"/>
                    <a:pt x="10241" y="21296"/>
                  </a:cubicBezTo>
                  <a:cubicBezTo>
                    <a:pt x="12680" y="22497"/>
                    <a:pt x="15393" y="23111"/>
                    <a:pt x="18104" y="23111"/>
                  </a:cubicBezTo>
                  <a:cubicBezTo>
                    <a:pt x="18981" y="23111"/>
                    <a:pt x="19857" y="23047"/>
                    <a:pt x="20724" y="22918"/>
                  </a:cubicBezTo>
                  <a:cubicBezTo>
                    <a:pt x="24865" y="22308"/>
                    <a:pt x="28733" y="20253"/>
                    <a:pt x="32923" y="20061"/>
                  </a:cubicBezTo>
                  <a:cubicBezTo>
                    <a:pt x="33150" y="20050"/>
                    <a:pt x="33377" y="20045"/>
                    <a:pt x="33603" y="20045"/>
                  </a:cubicBezTo>
                  <a:cubicBezTo>
                    <a:pt x="37748" y="20045"/>
                    <a:pt x="41663" y="21806"/>
                    <a:pt x="45651" y="23190"/>
                  </a:cubicBezTo>
                  <a:lnTo>
                    <a:pt x="47449" y="20365"/>
                  </a:lnTo>
                  <a:cubicBezTo>
                    <a:pt x="47449" y="20365"/>
                    <a:pt x="51359" y="20701"/>
                    <a:pt x="55190" y="20701"/>
                  </a:cubicBezTo>
                  <a:cubicBezTo>
                    <a:pt x="58063" y="20701"/>
                    <a:pt x="60891" y="20512"/>
                    <a:pt x="61992" y="19851"/>
                  </a:cubicBezTo>
                  <a:cubicBezTo>
                    <a:pt x="62473" y="19563"/>
                    <a:pt x="62987" y="18664"/>
                    <a:pt x="63501" y="17380"/>
                  </a:cubicBezTo>
                  <a:cubicBezTo>
                    <a:pt x="63436" y="17364"/>
                    <a:pt x="63372" y="17364"/>
                    <a:pt x="63308" y="17347"/>
                  </a:cubicBezTo>
                  <a:cubicBezTo>
                    <a:pt x="63040" y="17324"/>
                    <a:pt x="62772" y="17314"/>
                    <a:pt x="62505" y="17314"/>
                  </a:cubicBezTo>
                  <a:cubicBezTo>
                    <a:pt x="60548" y="17314"/>
                    <a:pt x="58612" y="17871"/>
                    <a:pt x="56663" y="18054"/>
                  </a:cubicBezTo>
                  <a:cubicBezTo>
                    <a:pt x="56238" y="18092"/>
                    <a:pt x="55812" y="18110"/>
                    <a:pt x="55385" y="18110"/>
                  </a:cubicBezTo>
                  <a:cubicBezTo>
                    <a:pt x="51834" y="18110"/>
                    <a:pt x="48281" y="16814"/>
                    <a:pt x="45587" y="14507"/>
                  </a:cubicBezTo>
                  <a:cubicBezTo>
                    <a:pt x="43453" y="12660"/>
                    <a:pt x="41719" y="10156"/>
                    <a:pt x="39038" y="9274"/>
                  </a:cubicBezTo>
                  <a:cubicBezTo>
                    <a:pt x="38293" y="9024"/>
                    <a:pt x="37535" y="8918"/>
                    <a:pt x="36772" y="8918"/>
                  </a:cubicBezTo>
                  <a:cubicBezTo>
                    <a:pt x="34444" y="8918"/>
                    <a:pt x="32065" y="9904"/>
                    <a:pt x="29841" y="10798"/>
                  </a:cubicBezTo>
                  <a:cubicBezTo>
                    <a:pt x="27984" y="11545"/>
                    <a:pt x="25917" y="12216"/>
                    <a:pt x="23956" y="12216"/>
                  </a:cubicBezTo>
                  <a:cubicBezTo>
                    <a:pt x="22798" y="12216"/>
                    <a:pt x="21678" y="11982"/>
                    <a:pt x="20660" y="11393"/>
                  </a:cubicBezTo>
                  <a:cubicBezTo>
                    <a:pt x="16486" y="8953"/>
                    <a:pt x="16405" y="1874"/>
                    <a:pt x="11847" y="301"/>
                  </a:cubicBezTo>
                  <a:cubicBezTo>
                    <a:pt x="11218" y="83"/>
                    <a:pt x="10566" y="0"/>
                    <a:pt x="99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42"/>
            <p:cNvSpPr/>
            <p:nvPr/>
          </p:nvSpPr>
          <p:spPr>
            <a:xfrm>
              <a:off x="1667125" y="1111975"/>
              <a:ext cx="353550" cy="353550"/>
            </a:xfrm>
            <a:custGeom>
              <a:avLst/>
              <a:gdLst/>
              <a:ahLst/>
              <a:cxnLst/>
              <a:rect l="l" t="t" r="r" b="b"/>
              <a:pathLst>
                <a:path w="14142" h="14142" extrusionOk="0">
                  <a:moveTo>
                    <a:pt x="7078" y="1"/>
                  </a:moveTo>
                  <a:cubicBezTo>
                    <a:pt x="3162" y="1"/>
                    <a:pt x="0" y="3162"/>
                    <a:pt x="0" y="7063"/>
                  </a:cubicBezTo>
                  <a:cubicBezTo>
                    <a:pt x="0" y="10980"/>
                    <a:pt x="3162" y="14141"/>
                    <a:pt x="7078" y="14141"/>
                  </a:cubicBezTo>
                  <a:cubicBezTo>
                    <a:pt x="10980" y="14141"/>
                    <a:pt x="14141" y="10980"/>
                    <a:pt x="14141" y="7063"/>
                  </a:cubicBezTo>
                  <a:cubicBezTo>
                    <a:pt x="14141" y="3162"/>
                    <a:pt x="10980" y="1"/>
                    <a:pt x="70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42"/>
            <p:cNvSpPr/>
            <p:nvPr/>
          </p:nvSpPr>
          <p:spPr>
            <a:xfrm>
              <a:off x="1679193" y="1200621"/>
              <a:ext cx="304651" cy="107396"/>
            </a:xfrm>
            <a:custGeom>
              <a:avLst/>
              <a:gdLst/>
              <a:ahLst/>
              <a:cxnLst/>
              <a:rect l="l" t="t" r="r" b="b"/>
              <a:pathLst>
                <a:path w="13602" h="4795" extrusionOk="0">
                  <a:moveTo>
                    <a:pt x="13271" y="1"/>
                  </a:moveTo>
                  <a:cubicBezTo>
                    <a:pt x="13247" y="1"/>
                    <a:pt x="13222" y="5"/>
                    <a:pt x="13195" y="13"/>
                  </a:cubicBezTo>
                  <a:cubicBezTo>
                    <a:pt x="12296" y="270"/>
                    <a:pt x="11493" y="800"/>
                    <a:pt x="10931" y="1539"/>
                  </a:cubicBezTo>
                  <a:cubicBezTo>
                    <a:pt x="10659" y="1892"/>
                    <a:pt x="10449" y="2292"/>
                    <a:pt x="10161" y="2630"/>
                  </a:cubicBezTo>
                  <a:cubicBezTo>
                    <a:pt x="9840" y="2999"/>
                    <a:pt x="9407" y="3176"/>
                    <a:pt x="8925" y="3223"/>
                  </a:cubicBezTo>
                  <a:cubicBezTo>
                    <a:pt x="8774" y="3241"/>
                    <a:pt x="8622" y="3248"/>
                    <a:pt x="8470" y="3248"/>
                  </a:cubicBezTo>
                  <a:cubicBezTo>
                    <a:pt x="7888" y="3248"/>
                    <a:pt x="7302" y="3145"/>
                    <a:pt x="6718" y="3145"/>
                  </a:cubicBezTo>
                  <a:cubicBezTo>
                    <a:pt x="6485" y="3145"/>
                    <a:pt x="6251" y="3162"/>
                    <a:pt x="6019" y="3208"/>
                  </a:cubicBezTo>
                  <a:cubicBezTo>
                    <a:pt x="5538" y="3304"/>
                    <a:pt x="5152" y="3561"/>
                    <a:pt x="4767" y="3833"/>
                  </a:cubicBezTo>
                  <a:cubicBezTo>
                    <a:pt x="4438" y="4067"/>
                    <a:pt x="4098" y="4288"/>
                    <a:pt x="3687" y="4288"/>
                  </a:cubicBezTo>
                  <a:cubicBezTo>
                    <a:pt x="3616" y="4288"/>
                    <a:pt x="3543" y="4282"/>
                    <a:pt x="3468" y="4267"/>
                  </a:cubicBezTo>
                  <a:cubicBezTo>
                    <a:pt x="2531" y="4118"/>
                    <a:pt x="1756" y="3327"/>
                    <a:pt x="812" y="3327"/>
                  </a:cubicBezTo>
                  <a:cubicBezTo>
                    <a:pt x="639" y="3327"/>
                    <a:pt x="460" y="3354"/>
                    <a:pt x="273" y="3416"/>
                  </a:cubicBezTo>
                  <a:cubicBezTo>
                    <a:pt x="0" y="3517"/>
                    <a:pt x="75" y="3915"/>
                    <a:pt x="324" y="3915"/>
                  </a:cubicBezTo>
                  <a:cubicBezTo>
                    <a:pt x="353" y="3915"/>
                    <a:pt x="385" y="3909"/>
                    <a:pt x="418" y="3898"/>
                  </a:cubicBezTo>
                  <a:cubicBezTo>
                    <a:pt x="561" y="3851"/>
                    <a:pt x="701" y="3830"/>
                    <a:pt x="840" y="3830"/>
                  </a:cubicBezTo>
                  <a:cubicBezTo>
                    <a:pt x="1701" y="3830"/>
                    <a:pt x="2496" y="4613"/>
                    <a:pt x="3339" y="4764"/>
                  </a:cubicBezTo>
                  <a:cubicBezTo>
                    <a:pt x="3453" y="4785"/>
                    <a:pt x="3566" y="4795"/>
                    <a:pt x="3677" y="4795"/>
                  </a:cubicBezTo>
                  <a:cubicBezTo>
                    <a:pt x="4005" y="4795"/>
                    <a:pt x="4319" y="4707"/>
                    <a:pt x="4607" y="4540"/>
                  </a:cubicBezTo>
                  <a:cubicBezTo>
                    <a:pt x="5009" y="4315"/>
                    <a:pt x="5345" y="3994"/>
                    <a:pt x="5762" y="3818"/>
                  </a:cubicBezTo>
                  <a:cubicBezTo>
                    <a:pt x="6089" y="3683"/>
                    <a:pt x="6432" y="3640"/>
                    <a:pt x="6782" y="3640"/>
                  </a:cubicBezTo>
                  <a:cubicBezTo>
                    <a:pt x="7366" y="3640"/>
                    <a:pt x="7968" y="3758"/>
                    <a:pt x="8548" y="3758"/>
                  </a:cubicBezTo>
                  <a:cubicBezTo>
                    <a:pt x="8610" y="3758"/>
                    <a:pt x="8671" y="3757"/>
                    <a:pt x="8733" y="3754"/>
                  </a:cubicBezTo>
                  <a:cubicBezTo>
                    <a:pt x="9182" y="3722"/>
                    <a:pt x="9631" y="3641"/>
                    <a:pt x="10017" y="3401"/>
                  </a:cubicBezTo>
                  <a:cubicBezTo>
                    <a:pt x="10402" y="3176"/>
                    <a:pt x="10674" y="2806"/>
                    <a:pt x="10931" y="2438"/>
                  </a:cubicBezTo>
                  <a:cubicBezTo>
                    <a:pt x="11205" y="2003"/>
                    <a:pt x="11493" y="1603"/>
                    <a:pt x="11894" y="1265"/>
                  </a:cubicBezTo>
                  <a:cubicBezTo>
                    <a:pt x="12311" y="912"/>
                    <a:pt x="12793" y="655"/>
                    <a:pt x="13323" y="495"/>
                  </a:cubicBezTo>
                  <a:cubicBezTo>
                    <a:pt x="13601" y="422"/>
                    <a:pt x="13518" y="1"/>
                    <a:pt x="132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42"/>
            <p:cNvSpPr/>
            <p:nvPr/>
          </p:nvSpPr>
          <p:spPr>
            <a:xfrm>
              <a:off x="1697247" y="1132397"/>
              <a:ext cx="204444" cy="65781"/>
            </a:xfrm>
            <a:custGeom>
              <a:avLst/>
              <a:gdLst/>
              <a:ahLst/>
              <a:cxnLst/>
              <a:rect l="l" t="t" r="r" b="b"/>
              <a:pathLst>
                <a:path w="9128" h="2937" extrusionOk="0">
                  <a:moveTo>
                    <a:pt x="8786" y="1"/>
                  </a:moveTo>
                  <a:cubicBezTo>
                    <a:pt x="8728" y="1"/>
                    <a:pt x="8668" y="27"/>
                    <a:pt x="8616" y="90"/>
                  </a:cubicBezTo>
                  <a:cubicBezTo>
                    <a:pt x="7653" y="1310"/>
                    <a:pt x="6225" y="2145"/>
                    <a:pt x="4684" y="2321"/>
                  </a:cubicBezTo>
                  <a:cubicBezTo>
                    <a:pt x="4498" y="2344"/>
                    <a:pt x="4310" y="2353"/>
                    <a:pt x="4120" y="2353"/>
                  </a:cubicBezTo>
                  <a:cubicBezTo>
                    <a:pt x="3316" y="2353"/>
                    <a:pt x="2486" y="2187"/>
                    <a:pt x="1678" y="2187"/>
                  </a:cubicBezTo>
                  <a:cubicBezTo>
                    <a:pt x="1197" y="2187"/>
                    <a:pt x="724" y="2246"/>
                    <a:pt x="269" y="2434"/>
                  </a:cubicBezTo>
                  <a:cubicBezTo>
                    <a:pt x="0" y="2547"/>
                    <a:pt x="82" y="2937"/>
                    <a:pt x="304" y="2937"/>
                  </a:cubicBezTo>
                  <a:cubicBezTo>
                    <a:pt x="333" y="2937"/>
                    <a:pt x="364" y="2930"/>
                    <a:pt x="398" y="2915"/>
                  </a:cubicBezTo>
                  <a:cubicBezTo>
                    <a:pt x="803" y="2750"/>
                    <a:pt x="1240" y="2700"/>
                    <a:pt x="1681" y="2700"/>
                  </a:cubicBezTo>
                  <a:cubicBezTo>
                    <a:pt x="2009" y="2700"/>
                    <a:pt x="2340" y="2727"/>
                    <a:pt x="2662" y="2755"/>
                  </a:cubicBezTo>
                  <a:cubicBezTo>
                    <a:pt x="3155" y="2796"/>
                    <a:pt x="3648" y="2850"/>
                    <a:pt x="4146" y="2850"/>
                  </a:cubicBezTo>
                  <a:cubicBezTo>
                    <a:pt x="4425" y="2850"/>
                    <a:pt x="4706" y="2833"/>
                    <a:pt x="4989" y="2787"/>
                  </a:cubicBezTo>
                  <a:cubicBezTo>
                    <a:pt x="6546" y="2545"/>
                    <a:pt x="8006" y="1679"/>
                    <a:pt x="8969" y="443"/>
                  </a:cubicBezTo>
                  <a:cubicBezTo>
                    <a:pt x="9127" y="250"/>
                    <a:pt x="8965" y="1"/>
                    <a:pt x="87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42"/>
            <p:cNvSpPr/>
            <p:nvPr/>
          </p:nvSpPr>
          <p:spPr>
            <a:xfrm>
              <a:off x="1776448" y="1395529"/>
              <a:ext cx="196448" cy="57898"/>
            </a:xfrm>
            <a:custGeom>
              <a:avLst/>
              <a:gdLst/>
              <a:ahLst/>
              <a:cxnLst/>
              <a:rect l="l" t="t" r="r" b="b"/>
              <a:pathLst>
                <a:path w="8771" h="2585" extrusionOk="0">
                  <a:moveTo>
                    <a:pt x="7968" y="0"/>
                  </a:moveTo>
                  <a:cubicBezTo>
                    <a:pt x="7333" y="0"/>
                    <a:pt x="6694" y="139"/>
                    <a:pt x="6075" y="268"/>
                  </a:cubicBezTo>
                  <a:cubicBezTo>
                    <a:pt x="5675" y="364"/>
                    <a:pt x="5257" y="477"/>
                    <a:pt x="4840" y="509"/>
                  </a:cubicBezTo>
                  <a:cubicBezTo>
                    <a:pt x="4753" y="515"/>
                    <a:pt x="4666" y="518"/>
                    <a:pt x="4579" y="518"/>
                  </a:cubicBezTo>
                  <a:cubicBezTo>
                    <a:pt x="4201" y="518"/>
                    <a:pt x="3825" y="468"/>
                    <a:pt x="3460" y="428"/>
                  </a:cubicBezTo>
                  <a:cubicBezTo>
                    <a:pt x="3252" y="402"/>
                    <a:pt x="3050" y="380"/>
                    <a:pt x="2848" y="380"/>
                  </a:cubicBezTo>
                  <a:cubicBezTo>
                    <a:pt x="2689" y="380"/>
                    <a:pt x="2530" y="393"/>
                    <a:pt x="2368" y="428"/>
                  </a:cubicBezTo>
                  <a:cubicBezTo>
                    <a:pt x="2047" y="509"/>
                    <a:pt x="1741" y="653"/>
                    <a:pt x="1469" y="830"/>
                  </a:cubicBezTo>
                  <a:cubicBezTo>
                    <a:pt x="923" y="1151"/>
                    <a:pt x="361" y="1616"/>
                    <a:pt x="89" y="2194"/>
                  </a:cubicBezTo>
                  <a:cubicBezTo>
                    <a:pt x="0" y="2393"/>
                    <a:pt x="178" y="2585"/>
                    <a:pt x="345" y="2585"/>
                  </a:cubicBezTo>
                  <a:cubicBezTo>
                    <a:pt x="420" y="2585"/>
                    <a:pt x="493" y="2546"/>
                    <a:pt x="538" y="2451"/>
                  </a:cubicBezTo>
                  <a:cubicBezTo>
                    <a:pt x="778" y="1905"/>
                    <a:pt x="1324" y="1488"/>
                    <a:pt x="1838" y="1199"/>
                  </a:cubicBezTo>
                  <a:cubicBezTo>
                    <a:pt x="2095" y="1055"/>
                    <a:pt x="2384" y="927"/>
                    <a:pt x="2672" y="895"/>
                  </a:cubicBezTo>
                  <a:cubicBezTo>
                    <a:pt x="2753" y="884"/>
                    <a:pt x="2836" y="879"/>
                    <a:pt x="2920" y="879"/>
                  </a:cubicBezTo>
                  <a:cubicBezTo>
                    <a:pt x="3223" y="879"/>
                    <a:pt x="3544" y="937"/>
                    <a:pt x="3845" y="974"/>
                  </a:cubicBezTo>
                  <a:cubicBezTo>
                    <a:pt x="4110" y="995"/>
                    <a:pt x="4381" y="1015"/>
                    <a:pt x="4655" y="1015"/>
                  </a:cubicBezTo>
                  <a:cubicBezTo>
                    <a:pt x="4812" y="1015"/>
                    <a:pt x="4971" y="1008"/>
                    <a:pt x="5129" y="991"/>
                  </a:cubicBezTo>
                  <a:cubicBezTo>
                    <a:pt x="5498" y="942"/>
                    <a:pt x="5851" y="830"/>
                    <a:pt x="6204" y="766"/>
                  </a:cubicBezTo>
                  <a:cubicBezTo>
                    <a:pt x="6788" y="639"/>
                    <a:pt x="7382" y="512"/>
                    <a:pt x="7970" y="512"/>
                  </a:cubicBezTo>
                  <a:cubicBezTo>
                    <a:pt x="8126" y="512"/>
                    <a:pt x="8281" y="521"/>
                    <a:pt x="8436" y="541"/>
                  </a:cubicBezTo>
                  <a:cubicBezTo>
                    <a:pt x="8450" y="543"/>
                    <a:pt x="8465" y="544"/>
                    <a:pt x="8478" y="544"/>
                  </a:cubicBezTo>
                  <a:cubicBezTo>
                    <a:pt x="8770" y="544"/>
                    <a:pt x="8742" y="73"/>
                    <a:pt x="8436" y="28"/>
                  </a:cubicBezTo>
                  <a:cubicBezTo>
                    <a:pt x="8280" y="9"/>
                    <a:pt x="8124" y="0"/>
                    <a:pt x="79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42"/>
            <p:cNvSpPr/>
            <p:nvPr/>
          </p:nvSpPr>
          <p:spPr>
            <a:xfrm>
              <a:off x="834425" y="2502425"/>
              <a:ext cx="234375" cy="234375"/>
            </a:xfrm>
            <a:custGeom>
              <a:avLst/>
              <a:gdLst/>
              <a:ahLst/>
              <a:cxnLst/>
              <a:rect l="l" t="t" r="r" b="b"/>
              <a:pathLst>
                <a:path w="9375" h="9375" extrusionOk="0">
                  <a:moveTo>
                    <a:pt x="4688" y="1"/>
                  </a:moveTo>
                  <a:cubicBezTo>
                    <a:pt x="2087" y="1"/>
                    <a:pt x="1" y="2087"/>
                    <a:pt x="1" y="4688"/>
                  </a:cubicBezTo>
                  <a:cubicBezTo>
                    <a:pt x="1" y="7273"/>
                    <a:pt x="2087" y="9375"/>
                    <a:pt x="4688" y="9375"/>
                  </a:cubicBezTo>
                  <a:cubicBezTo>
                    <a:pt x="7273" y="9375"/>
                    <a:pt x="9375" y="7273"/>
                    <a:pt x="9375" y="4688"/>
                  </a:cubicBezTo>
                  <a:cubicBezTo>
                    <a:pt x="9375" y="2087"/>
                    <a:pt x="7273" y="1"/>
                    <a:pt x="468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42"/>
            <p:cNvSpPr/>
            <p:nvPr/>
          </p:nvSpPr>
          <p:spPr>
            <a:xfrm>
              <a:off x="862089" y="2573427"/>
              <a:ext cx="162569" cy="56463"/>
            </a:xfrm>
            <a:custGeom>
              <a:avLst/>
              <a:gdLst/>
              <a:ahLst/>
              <a:cxnLst/>
              <a:rect l="l" t="t" r="r" b="b"/>
              <a:pathLst>
                <a:path w="8914" h="3096" extrusionOk="0">
                  <a:moveTo>
                    <a:pt x="8744" y="0"/>
                  </a:moveTo>
                  <a:cubicBezTo>
                    <a:pt x="8731" y="0"/>
                    <a:pt x="8718" y="2"/>
                    <a:pt x="8703" y="7"/>
                  </a:cubicBezTo>
                  <a:cubicBezTo>
                    <a:pt x="7965" y="216"/>
                    <a:pt x="7404" y="697"/>
                    <a:pt x="6986" y="1339"/>
                  </a:cubicBezTo>
                  <a:cubicBezTo>
                    <a:pt x="6745" y="1725"/>
                    <a:pt x="6488" y="2029"/>
                    <a:pt x="6007" y="2110"/>
                  </a:cubicBezTo>
                  <a:cubicBezTo>
                    <a:pt x="5859" y="2138"/>
                    <a:pt x="5712" y="2148"/>
                    <a:pt x="5565" y="2148"/>
                  </a:cubicBezTo>
                  <a:cubicBezTo>
                    <a:pt x="5297" y="2148"/>
                    <a:pt x="5030" y="2114"/>
                    <a:pt x="4771" y="2093"/>
                  </a:cubicBezTo>
                  <a:cubicBezTo>
                    <a:pt x="4653" y="2083"/>
                    <a:pt x="4533" y="2076"/>
                    <a:pt x="4413" y="2076"/>
                  </a:cubicBezTo>
                  <a:cubicBezTo>
                    <a:pt x="4158" y="2076"/>
                    <a:pt x="3903" y="2108"/>
                    <a:pt x="3663" y="2206"/>
                  </a:cubicBezTo>
                  <a:cubicBezTo>
                    <a:pt x="3295" y="2367"/>
                    <a:pt x="3021" y="2703"/>
                    <a:pt x="2636" y="2816"/>
                  </a:cubicBezTo>
                  <a:cubicBezTo>
                    <a:pt x="2555" y="2839"/>
                    <a:pt x="2476" y="2849"/>
                    <a:pt x="2398" y="2849"/>
                  </a:cubicBezTo>
                  <a:cubicBezTo>
                    <a:pt x="1977" y="2849"/>
                    <a:pt x="1589" y="2561"/>
                    <a:pt x="1223" y="2399"/>
                  </a:cubicBezTo>
                  <a:cubicBezTo>
                    <a:pt x="976" y="2286"/>
                    <a:pt x="721" y="2205"/>
                    <a:pt x="463" y="2205"/>
                  </a:cubicBezTo>
                  <a:cubicBezTo>
                    <a:pt x="353" y="2205"/>
                    <a:pt x="243" y="2220"/>
                    <a:pt x="132" y="2254"/>
                  </a:cubicBezTo>
                  <a:cubicBezTo>
                    <a:pt x="0" y="2298"/>
                    <a:pt x="43" y="2517"/>
                    <a:pt x="161" y="2517"/>
                  </a:cubicBezTo>
                  <a:cubicBezTo>
                    <a:pt x="172" y="2517"/>
                    <a:pt x="184" y="2515"/>
                    <a:pt x="196" y="2511"/>
                  </a:cubicBezTo>
                  <a:cubicBezTo>
                    <a:pt x="302" y="2476"/>
                    <a:pt x="406" y="2461"/>
                    <a:pt x="508" y="2461"/>
                  </a:cubicBezTo>
                  <a:cubicBezTo>
                    <a:pt x="1170" y="2461"/>
                    <a:pt x="1739" y="3096"/>
                    <a:pt x="2414" y="3096"/>
                  </a:cubicBezTo>
                  <a:cubicBezTo>
                    <a:pt x="2507" y="3096"/>
                    <a:pt x="2602" y="3084"/>
                    <a:pt x="2700" y="3056"/>
                  </a:cubicBezTo>
                  <a:cubicBezTo>
                    <a:pt x="3053" y="2945"/>
                    <a:pt x="3327" y="2671"/>
                    <a:pt x="3648" y="2495"/>
                  </a:cubicBezTo>
                  <a:cubicBezTo>
                    <a:pt x="3889" y="2369"/>
                    <a:pt x="4148" y="2331"/>
                    <a:pt x="4411" y="2331"/>
                  </a:cubicBezTo>
                  <a:cubicBezTo>
                    <a:pt x="4584" y="2331"/>
                    <a:pt x="4759" y="2347"/>
                    <a:pt x="4932" y="2367"/>
                  </a:cubicBezTo>
                  <a:cubicBezTo>
                    <a:pt x="5133" y="2384"/>
                    <a:pt x="5336" y="2399"/>
                    <a:pt x="5534" y="2399"/>
                  </a:cubicBezTo>
                  <a:cubicBezTo>
                    <a:pt x="6079" y="2399"/>
                    <a:pt x="6593" y="2287"/>
                    <a:pt x="6970" y="1804"/>
                  </a:cubicBezTo>
                  <a:cubicBezTo>
                    <a:pt x="7211" y="1500"/>
                    <a:pt x="7387" y="1147"/>
                    <a:pt x="7676" y="873"/>
                  </a:cubicBezTo>
                  <a:cubicBezTo>
                    <a:pt x="7982" y="569"/>
                    <a:pt x="8367" y="360"/>
                    <a:pt x="8767" y="248"/>
                  </a:cubicBezTo>
                  <a:cubicBezTo>
                    <a:pt x="8914" y="204"/>
                    <a:pt x="8873" y="0"/>
                    <a:pt x="87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42"/>
            <p:cNvSpPr/>
            <p:nvPr/>
          </p:nvSpPr>
          <p:spPr>
            <a:xfrm>
              <a:off x="868838" y="2534165"/>
              <a:ext cx="114477" cy="38828"/>
            </a:xfrm>
            <a:custGeom>
              <a:avLst/>
              <a:gdLst/>
              <a:ahLst/>
              <a:cxnLst/>
              <a:rect l="l" t="t" r="r" b="b"/>
              <a:pathLst>
                <a:path w="6277" h="2129" extrusionOk="0">
                  <a:moveTo>
                    <a:pt x="5935" y="0"/>
                  </a:moveTo>
                  <a:cubicBezTo>
                    <a:pt x="5876" y="0"/>
                    <a:pt x="5816" y="26"/>
                    <a:pt x="5765" y="90"/>
                  </a:cubicBezTo>
                  <a:cubicBezTo>
                    <a:pt x="5123" y="892"/>
                    <a:pt x="4177" y="1453"/>
                    <a:pt x="3149" y="1550"/>
                  </a:cubicBezTo>
                  <a:cubicBezTo>
                    <a:pt x="3055" y="1558"/>
                    <a:pt x="2959" y="1561"/>
                    <a:pt x="2864" y="1561"/>
                  </a:cubicBezTo>
                  <a:cubicBezTo>
                    <a:pt x="2322" y="1561"/>
                    <a:pt x="1766" y="1451"/>
                    <a:pt x="1219" y="1451"/>
                  </a:cubicBezTo>
                  <a:cubicBezTo>
                    <a:pt x="894" y="1451"/>
                    <a:pt x="572" y="1490"/>
                    <a:pt x="260" y="1614"/>
                  </a:cubicBezTo>
                  <a:cubicBezTo>
                    <a:pt x="1" y="1729"/>
                    <a:pt x="78" y="2129"/>
                    <a:pt x="316" y="2129"/>
                  </a:cubicBezTo>
                  <a:cubicBezTo>
                    <a:pt x="343" y="2129"/>
                    <a:pt x="373" y="2123"/>
                    <a:pt x="404" y="2112"/>
                  </a:cubicBezTo>
                  <a:cubicBezTo>
                    <a:pt x="680" y="1998"/>
                    <a:pt x="977" y="1963"/>
                    <a:pt x="1278" y="1963"/>
                  </a:cubicBezTo>
                  <a:cubicBezTo>
                    <a:pt x="1485" y="1963"/>
                    <a:pt x="1694" y="1980"/>
                    <a:pt x="1897" y="1999"/>
                  </a:cubicBezTo>
                  <a:cubicBezTo>
                    <a:pt x="2212" y="2029"/>
                    <a:pt x="2527" y="2058"/>
                    <a:pt x="2845" y="2058"/>
                  </a:cubicBezTo>
                  <a:cubicBezTo>
                    <a:pt x="3046" y="2058"/>
                    <a:pt x="3249" y="2047"/>
                    <a:pt x="3454" y="2016"/>
                  </a:cubicBezTo>
                  <a:cubicBezTo>
                    <a:pt x="4498" y="1855"/>
                    <a:pt x="5461" y="1261"/>
                    <a:pt x="6118" y="443"/>
                  </a:cubicBezTo>
                  <a:cubicBezTo>
                    <a:pt x="6276" y="249"/>
                    <a:pt x="6114" y="0"/>
                    <a:pt x="59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42"/>
            <p:cNvSpPr/>
            <p:nvPr/>
          </p:nvSpPr>
          <p:spPr>
            <a:xfrm>
              <a:off x="911570" y="2676223"/>
              <a:ext cx="110136" cy="34487"/>
            </a:xfrm>
            <a:custGeom>
              <a:avLst/>
              <a:gdLst/>
              <a:ahLst/>
              <a:cxnLst/>
              <a:rect l="l" t="t" r="r" b="b"/>
              <a:pathLst>
                <a:path w="6039" h="1891" extrusionOk="0">
                  <a:moveTo>
                    <a:pt x="5396" y="1"/>
                  </a:moveTo>
                  <a:cubicBezTo>
                    <a:pt x="4969" y="1"/>
                    <a:pt x="4538" y="91"/>
                    <a:pt x="4128" y="180"/>
                  </a:cubicBezTo>
                  <a:cubicBezTo>
                    <a:pt x="3856" y="244"/>
                    <a:pt x="3599" y="325"/>
                    <a:pt x="3326" y="341"/>
                  </a:cubicBezTo>
                  <a:cubicBezTo>
                    <a:pt x="3281" y="343"/>
                    <a:pt x="3236" y="344"/>
                    <a:pt x="3190" y="344"/>
                  </a:cubicBezTo>
                  <a:cubicBezTo>
                    <a:pt x="2911" y="344"/>
                    <a:pt x="2623" y="304"/>
                    <a:pt x="2347" y="277"/>
                  </a:cubicBezTo>
                  <a:cubicBezTo>
                    <a:pt x="2260" y="268"/>
                    <a:pt x="2176" y="263"/>
                    <a:pt x="2094" y="263"/>
                  </a:cubicBezTo>
                  <a:cubicBezTo>
                    <a:pt x="1720" y="263"/>
                    <a:pt x="1388" y="355"/>
                    <a:pt x="1046" y="565"/>
                  </a:cubicBezTo>
                  <a:cubicBezTo>
                    <a:pt x="678" y="790"/>
                    <a:pt x="293" y="1096"/>
                    <a:pt x="100" y="1496"/>
                  </a:cubicBezTo>
                  <a:cubicBezTo>
                    <a:pt x="1" y="1705"/>
                    <a:pt x="179" y="1891"/>
                    <a:pt x="342" y="1891"/>
                  </a:cubicBezTo>
                  <a:cubicBezTo>
                    <a:pt x="419" y="1891"/>
                    <a:pt x="492" y="1850"/>
                    <a:pt x="533" y="1753"/>
                  </a:cubicBezTo>
                  <a:cubicBezTo>
                    <a:pt x="710" y="1400"/>
                    <a:pt x="1046" y="1128"/>
                    <a:pt x="1400" y="951"/>
                  </a:cubicBezTo>
                  <a:cubicBezTo>
                    <a:pt x="1642" y="816"/>
                    <a:pt x="1875" y="777"/>
                    <a:pt x="2120" y="777"/>
                  </a:cubicBezTo>
                  <a:cubicBezTo>
                    <a:pt x="2313" y="777"/>
                    <a:pt x="2513" y="801"/>
                    <a:pt x="2732" y="822"/>
                  </a:cubicBezTo>
                  <a:cubicBezTo>
                    <a:pt x="2837" y="832"/>
                    <a:pt x="2940" y="837"/>
                    <a:pt x="3042" y="837"/>
                  </a:cubicBezTo>
                  <a:cubicBezTo>
                    <a:pt x="3438" y="837"/>
                    <a:pt x="3816" y="767"/>
                    <a:pt x="4225" y="678"/>
                  </a:cubicBezTo>
                  <a:cubicBezTo>
                    <a:pt x="4608" y="602"/>
                    <a:pt x="5002" y="515"/>
                    <a:pt x="5406" y="515"/>
                  </a:cubicBezTo>
                  <a:cubicBezTo>
                    <a:pt x="5509" y="515"/>
                    <a:pt x="5613" y="520"/>
                    <a:pt x="5718" y="533"/>
                  </a:cubicBezTo>
                  <a:cubicBezTo>
                    <a:pt x="5733" y="536"/>
                    <a:pt x="5746" y="537"/>
                    <a:pt x="5760" y="537"/>
                  </a:cubicBezTo>
                  <a:cubicBezTo>
                    <a:pt x="6038" y="537"/>
                    <a:pt x="6025" y="66"/>
                    <a:pt x="5718" y="20"/>
                  </a:cubicBezTo>
                  <a:cubicBezTo>
                    <a:pt x="5611" y="7"/>
                    <a:pt x="5504" y="1"/>
                    <a:pt x="53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42"/>
            <p:cNvSpPr/>
            <p:nvPr/>
          </p:nvSpPr>
          <p:spPr>
            <a:xfrm>
              <a:off x="1722500" y="1616000"/>
              <a:ext cx="16075" cy="12875"/>
            </a:xfrm>
            <a:custGeom>
              <a:avLst/>
              <a:gdLst/>
              <a:ahLst/>
              <a:cxnLst/>
              <a:rect l="l" t="t" r="r" b="b"/>
              <a:pathLst>
                <a:path w="643" h="515" extrusionOk="0">
                  <a:moveTo>
                    <a:pt x="321" y="0"/>
                  </a:moveTo>
                  <a:cubicBezTo>
                    <a:pt x="0" y="0"/>
                    <a:pt x="0" y="514"/>
                    <a:pt x="321" y="514"/>
                  </a:cubicBezTo>
                  <a:cubicBezTo>
                    <a:pt x="642" y="514"/>
                    <a:pt x="642" y="0"/>
                    <a:pt x="321" y="0"/>
                  </a:cubicBezTo>
                  <a:close/>
                </a:path>
              </a:pathLst>
            </a:custGeom>
            <a:solidFill>
              <a:srgbClr val="4D58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42"/>
            <p:cNvSpPr/>
            <p:nvPr/>
          </p:nvSpPr>
          <p:spPr>
            <a:xfrm>
              <a:off x="1822825" y="1630825"/>
              <a:ext cx="32500" cy="25325"/>
            </a:xfrm>
            <a:custGeom>
              <a:avLst/>
              <a:gdLst/>
              <a:ahLst/>
              <a:cxnLst/>
              <a:rect l="l" t="t" r="r" b="b"/>
              <a:pathLst>
                <a:path w="1300" h="1013" extrusionOk="0">
                  <a:moveTo>
                    <a:pt x="642" y="1"/>
                  </a:moveTo>
                  <a:cubicBezTo>
                    <a:pt x="0" y="1"/>
                    <a:pt x="0" y="1013"/>
                    <a:pt x="642" y="1013"/>
                  </a:cubicBezTo>
                  <a:cubicBezTo>
                    <a:pt x="1300" y="1013"/>
                    <a:pt x="1300" y="1"/>
                    <a:pt x="642" y="1"/>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42"/>
            <p:cNvSpPr/>
            <p:nvPr/>
          </p:nvSpPr>
          <p:spPr>
            <a:xfrm>
              <a:off x="843675" y="2181825"/>
              <a:ext cx="32925" cy="25275"/>
            </a:xfrm>
            <a:custGeom>
              <a:avLst/>
              <a:gdLst/>
              <a:ahLst/>
              <a:cxnLst/>
              <a:rect l="l" t="t" r="r" b="b"/>
              <a:pathLst>
                <a:path w="1317" h="1011" extrusionOk="0">
                  <a:moveTo>
                    <a:pt x="658" y="0"/>
                  </a:moveTo>
                  <a:cubicBezTo>
                    <a:pt x="0" y="0"/>
                    <a:pt x="0" y="1011"/>
                    <a:pt x="658" y="1011"/>
                  </a:cubicBezTo>
                  <a:cubicBezTo>
                    <a:pt x="1317" y="1011"/>
                    <a:pt x="1317" y="0"/>
                    <a:pt x="658" y="0"/>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42"/>
            <p:cNvSpPr/>
            <p:nvPr/>
          </p:nvSpPr>
          <p:spPr>
            <a:xfrm>
              <a:off x="1841275" y="2526500"/>
              <a:ext cx="32525" cy="25325"/>
            </a:xfrm>
            <a:custGeom>
              <a:avLst/>
              <a:gdLst/>
              <a:ahLst/>
              <a:cxnLst/>
              <a:rect l="l" t="t" r="r" b="b"/>
              <a:pathLst>
                <a:path w="1301" h="1013" extrusionOk="0">
                  <a:moveTo>
                    <a:pt x="643" y="1"/>
                  </a:moveTo>
                  <a:cubicBezTo>
                    <a:pt x="1" y="1"/>
                    <a:pt x="1" y="1013"/>
                    <a:pt x="643" y="1013"/>
                  </a:cubicBezTo>
                  <a:cubicBezTo>
                    <a:pt x="1300" y="1013"/>
                    <a:pt x="1300" y="1"/>
                    <a:pt x="643" y="1"/>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42"/>
            <p:cNvSpPr/>
            <p:nvPr/>
          </p:nvSpPr>
          <p:spPr>
            <a:xfrm>
              <a:off x="933150" y="1248800"/>
              <a:ext cx="32550" cy="25700"/>
            </a:xfrm>
            <a:custGeom>
              <a:avLst/>
              <a:gdLst/>
              <a:ahLst/>
              <a:cxnLst/>
              <a:rect l="l" t="t" r="r" b="b"/>
              <a:pathLst>
                <a:path w="1302" h="1028" extrusionOk="0">
                  <a:moveTo>
                    <a:pt x="642" y="1"/>
                  </a:moveTo>
                  <a:cubicBezTo>
                    <a:pt x="0" y="1"/>
                    <a:pt x="0" y="1028"/>
                    <a:pt x="642" y="1028"/>
                  </a:cubicBezTo>
                  <a:cubicBezTo>
                    <a:pt x="1301" y="1028"/>
                    <a:pt x="1301" y="1"/>
                    <a:pt x="642" y="1"/>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42"/>
            <p:cNvSpPr/>
            <p:nvPr/>
          </p:nvSpPr>
          <p:spPr>
            <a:xfrm>
              <a:off x="2059575" y="1159725"/>
              <a:ext cx="32925" cy="25325"/>
            </a:xfrm>
            <a:custGeom>
              <a:avLst/>
              <a:gdLst/>
              <a:ahLst/>
              <a:cxnLst/>
              <a:rect l="l" t="t" r="r" b="b"/>
              <a:pathLst>
                <a:path w="1317" h="1013" extrusionOk="0">
                  <a:moveTo>
                    <a:pt x="658" y="0"/>
                  </a:moveTo>
                  <a:cubicBezTo>
                    <a:pt x="1" y="0"/>
                    <a:pt x="1" y="1012"/>
                    <a:pt x="658" y="1012"/>
                  </a:cubicBezTo>
                  <a:cubicBezTo>
                    <a:pt x="1317" y="1012"/>
                    <a:pt x="1317" y="0"/>
                    <a:pt x="658" y="0"/>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42"/>
            <p:cNvSpPr/>
            <p:nvPr/>
          </p:nvSpPr>
          <p:spPr>
            <a:xfrm>
              <a:off x="1150650" y="2864400"/>
              <a:ext cx="32550" cy="25325"/>
            </a:xfrm>
            <a:custGeom>
              <a:avLst/>
              <a:gdLst/>
              <a:ahLst/>
              <a:cxnLst/>
              <a:rect l="l" t="t" r="r" b="b"/>
              <a:pathLst>
                <a:path w="1302" h="1013" extrusionOk="0">
                  <a:moveTo>
                    <a:pt x="642" y="0"/>
                  </a:moveTo>
                  <a:cubicBezTo>
                    <a:pt x="0" y="0"/>
                    <a:pt x="0" y="1012"/>
                    <a:pt x="642" y="1012"/>
                  </a:cubicBezTo>
                  <a:cubicBezTo>
                    <a:pt x="1301" y="1012"/>
                    <a:pt x="1301" y="0"/>
                    <a:pt x="642" y="0"/>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42"/>
            <p:cNvSpPr/>
            <p:nvPr/>
          </p:nvSpPr>
          <p:spPr>
            <a:xfrm>
              <a:off x="528650" y="1649300"/>
              <a:ext cx="32925" cy="25300"/>
            </a:xfrm>
            <a:custGeom>
              <a:avLst/>
              <a:gdLst/>
              <a:ahLst/>
              <a:cxnLst/>
              <a:rect l="l" t="t" r="r" b="b"/>
              <a:pathLst>
                <a:path w="1317" h="1012" extrusionOk="0">
                  <a:moveTo>
                    <a:pt x="659" y="0"/>
                  </a:moveTo>
                  <a:cubicBezTo>
                    <a:pt x="0" y="0"/>
                    <a:pt x="0" y="1012"/>
                    <a:pt x="659" y="1012"/>
                  </a:cubicBezTo>
                  <a:cubicBezTo>
                    <a:pt x="1317" y="1012"/>
                    <a:pt x="1317" y="0"/>
                    <a:pt x="659" y="0"/>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42"/>
            <p:cNvSpPr/>
            <p:nvPr/>
          </p:nvSpPr>
          <p:spPr>
            <a:xfrm>
              <a:off x="2097300" y="2074650"/>
              <a:ext cx="32925" cy="25325"/>
            </a:xfrm>
            <a:custGeom>
              <a:avLst/>
              <a:gdLst/>
              <a:ahLst/>
              <a:cxnLst/>
              <a:rect l="l" t="t" r="r" b="b"/>
              <a:pathLst>
                <a:path w="1317" h="1013" extrusionOk="0">
                  <a:moveTo>
                    <a:pt x="658" y="1"/>
                  </a:moveTo>
                  <a:cubicBezTo>
                    <a:pt x="1" y="1"/>
                    <a:pt x="1" y="1013"/>
                    <a:pt x="658" y="1013"/>
                  </a:cubicBezTo>
                  <a:cubicBezTo>
                    <a:pt x="1317" y="1013"/>
                    <a:pt x="1317" y="1"/>
                    <a:pt x="658" y="1"/>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42"/>
            <p:cNvSpPr/>
            <p:nvPr/>
          </p:nvSpPr>
          <p:spPr>
            <a:xfrm>
              <a:off x="1137300" y="834250"/>
              <a:ext cx="140175" cy="124675"/>
            </a:xfrm>
            <a:custGeom>
              <a:avLst/>
              <a:gdLst/>
              <a:ahLst/>
              <a:cxnLst/>
              <a:rect l="l" t="t" r="r" b="b"/>
              <a:pathLst>
                <a:path w="5607" h="4987" extrusionOk="0">
                  <a:moveTo>
                    <a:pt x="64" y="1"/>
                  </a:moveTo>
                  <a:cubicBezTo>
                    <a:pt x="28" y="1"/>
                    <a:pt x="1" y="46"/>
                    <a:pt x="37" y="82"/>
                  </a:cubicBezTo>
                  <a:cubicBezTo>
                    <a:pt x="502" y="516"/>
                    <a:pt x="615" y="1141"/>
                    <a:pt x="855" y="1687"/>
                  </a:cubicBezTo>
                  <a:cubicBezTo>
                    <a:pt x="1112" y="2217"/>
                    <a:pt x="1529" y="2570"/>
                    <a:pt x="2075" y="2778"/>
                  </a:cubicBezTo>
                  <a:cubicBezTo>
                    <a:pt x="2734" y="3020"/>
                    <a:pt x="3456" y="3035"/>
                    <a:pt x="4114" y="3260"/>
                  </a:cubicBezTo>
                  <a:cubicBezTo>
                    <a:pt x="4821" y="3485"/>
                    <a:pt x="5559" y="4111"/>
                    <a:pt x="5366" y="4929"/>
                  </a:cubicBezTo>
                  <a:cubicBezTo>
                    <a:pt x="5366" y="4965"/>
                    <a:pt x="5397" y="4987"/>
                    <a:pt x="5427" y="4987"/>
                  </a:cubicBezTo>
                  <a:cubicBezTo>
                    <a:pt x="5449" y="4987"/>
                    <a:pt x="5471" y="4974"/>
                    <a:pt x="5478" y="4946"/>
                  </a:cubicBezTo>
                  <a:cubicBezTo>
                    <a:pt x="5607" y="4383"/>
                    <a:pt x="5286" y="3838"/>
                    <a:pt x="4836" y="3501"/>
                  </a:cubicBezTo>
                  <a:cubicBezTo>
                    <a:pt x="4226" y="3035"/>
                    <a:pt x="3424" y="3003"/>
                    <a:pt x="2702" y="2842"/>
                  </a:cubicBezTo>
                  <a:cubicBezTo>
                    <a:pt x="1947" y="2682"/>
                    <a:pt x="1289" y="2361"/>
                    <a:pt x="952" y="1639"/>
                  </a:cubicBezTo>
                  <a:cubicBezTo>
                    <a:pt x="695" y="1077"/>
                    <a:pt x="583" y="451"/>
                    <a:pt x="102" y="17"/>
                  </a:cubicBezTo>
                  <a:cubicBezTo>
                    <a:pt x="89" y="6"/>
                    <a:pt x="76" y="1"/>
                    <a:pt x="64" y="1"/>
                  </a:cubicBezTo>
                  <a:close/>
                </a:path>
              </a:pathLst>
            </a:custGeom>
            <a:solidFill>
              <a:srgbClr val="331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42"/>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42"/>
            <p:cNvSpPr/>
            <p:nvPr/>
          </p:nvSpPr>
          <p:spPr>
            <a:xfrm>
              <a:off x="2437975" y="2394075"/>
              <a:ext cx="54600" cy="51825"/>
            </a:xfrm>
            <a:custGeom>
              <a:avLst/>
              <a:gdLst/>
              <a:ahLst/>
              <a:cxnLst/>
              <a:rect l="l" t="t" r="r" b="b"/>
              <a:pathLst>
                <a:path w="2184" h="2073" extrusionOk="0">
                  <a:moveTo>
                    <a:pt x="418" y="1"/>
                  </a:moveTo>
                  <a:lnTo>
                    <a:pt x="756" y="820"/>
                  </a:lnTo>
                  <a:lnTo>
                    <a:pt x="1" y="1285"/>
                  </a:lnTo>
                  <a:lnTo>
                    <a:pt x="1" y="1285"/>
                  </a:lnTo>
                  <a:lnTo>
                    <a:pt x="884" y="1205"/>
                  </a:lnTo>
                  <a:lnTo>
                    <a:pt x="1092" y="2072"/>
                  </a:lnTo>
                  <a:lnTo>
                    <a:pt x="1302" y="1205"/>
                  </a:lnTo>
                  <a:lnTo>
                    <a:pt x="2184" y="1285"/>
                  </a:lnTo>
                  <a:lnTo>
                    <a:pt x="2184" y="1285"/>
                  </a:lnTo>
                  <a:lnTo>
                    <a:pt x="1413" y="820"/>
                  </a:lnTo>
                  <a:lnTo>
                    <a:pt x="1766" y="1"/>
                  </a:lnTo>
                  <a:lnTo>
                    <a:pt x="1766" y="1"/>
                  </a:lnTo>
                  <a:lnTo>
                    <a:pt x="1092" y="579"/>
                  </a:lnTo>
                  <a:lnTo>
                    <a:pt x="41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42"/>
            <p:cNvSpPr/>
            <p:nvPr/>
          </p:nvSpPr>
          <p:spPr>
            <a:xfrm>
              <a:off x="1918325" y="2833100"/>
              <a:ext cx="45775" cy="43775"/>
            </a:xfrm>
            <a:custGeom>
              <a:avLst/>
              <a:gdLst/>
              <a:ahLst/>
              <a:cxnLst/>
              <a:rect l="l" t="t" r="r" b="b"/>
              <a:pathLst>
                <a:path w="1831" h="1751" extrusionOk="0">
                  <a:moveTo>
                    <a:pt x="354" y="0"/>
                  </a:moveTo>
                  <a:lnTo>
                    <a:pt x="643" y="691"/>
                  </a:lnTo>
                  <a:lnTo>
                    <a:pt x="1" y="1076"/>
                  </a:lnTo>
                  <a:lnTo>
                    <a:pt x="754" y="1012"/>
                  </a:lnTo>
                  <a:lnTo>
                    <a:pt x="915" y="1750"/>
                  </a:lnTo>
                  <a:lnTo>
                    <a:pt x="1092" y="1012"/>
                  </a:lnTo>
                  <a:lnTo>
                    <a:pt x="1830" y="1076"/>
                  </a:lnTo>
                  <a:lnTo>
                    <a:pt x="1188" y="691"/>
                  </a:lnTo>
                  <a:lnTo>
                    <a:pt x="1493" y="0"/>
                  </a:lnTo>
                  <a:lnTo>
                    <a:pt x="915" y="498"/>
                  </a:lnTo>
                  <a:lnTo>
                    <a:pt x="35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42"/>
            <p:cNvSpPr/>
            <p:nvPr/>
          </p:nvSpPr>
          <p:spPr>
            <a:xfrm>
              <a:off x="2351725" y="2652525"/>
              <a:ext cx="90700" cy="88725"/>
            </a:xfrm>
            <a:custGeom>
              <a:avLst/>
              <a:gdLst/>
              <a:ahLst/>
              <a:cxnLst/>
              <a:rect l="l" t="t" r="r" b="b"/>
              <a:pathLst>
                <a:path w="3628" h="3549" extrusionOk="0">
                  <a:moveTo>
                    <a:pt x="1959" y="0"/>
                  </a:moveTo>
                  <a:lnTo>
                    <a:pt x="1460" y="1397"/>
                  </a:lnTo>
                  <a:lnTo>
                    <a:pt x="0" y="1108"/>
                  </a:lnTo>
                  <a:lnTo>
                    <a:pt x="0" y="1108"/>
                  </a:lnTo>
                  <a:lnTo>
                    <a:pt x="1188" y="2007"/>
                  </a:lnTo>
                  <a:lnTo>
                    <a:pt x="465" y="3307"/>
                  </a:lnTo>
                  <a:lnTo>
                    <a:pt x="1685" y="2472"/>
                  </a:lnTo>
                  <a:lnTo>
                    <a:pt x="2697" y="3548"/>
                  </a:lnTo>
                  <a:lnTo>
                    <a:pt x="2263" y="2136"/>
                  </a:lnTo>
                  <a:lnTo>
                    <a:pt x="3628" y="1509"/>
                  </a:lnTo>
                  <a:lnTo>
                    <a:pt x="2134" y="1477"/>
                  </a:lnTo>
                  <a:lnTo>
                    <a:pt x="195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42"/>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7" name="Google Shape;737;p42"/>
          <p:cNvGrpSpPr/>
          <p:nvPr/>
        </p:nvGrpSpPr>
        <p:grpSpPr>
          <a:xfrm>
            <a:off x="5948105" y="920403"/>
            <a:ext cx="1588863" cy="3785559"/>
            <a:chOff x="2950025" y="816400"/>
            <a:chExt cx="845950" cy="2015525"/>
          </a:xfrm>
        </p:grpSpPr>
        <p:sp>
          <p:nvSpPr>
            <p:cNvPr id="738" name="Google Shape;738;p42"/>
            <p:cNvSpPr/>
            <p:nvPr/>
          </p:nvSpPr>
          <p:spPr>
            <a:xfrm>
              <a:off x="3029100" y="816400"/>
              <a:ext cx="382425" cy="388625"/>
            </a:xfrm>
            <a:custGeom>
              <a:avLst/>
              <a:gdLst/>
              <a:ahLst/>
              <a:cxnLst/>
              <a:rect l="l" t="t" r="r" b="b"/>
              <a:pathLst>
                <a:path w="15297" h="15545" extrusionOk="0">
                  <a:moveTo>
                    <a:pt x="4462" y="0"/>
                  </a:moveTo>
                  <a:cubicBezTo>
                    <a:pt x="4414" y="0"/>
                    <a:pt x="4366" y="3"/>
                    <a:pt x="4318" y="10"/>
                  </a:cubicBezTo>
                  <a:cubicBezTo>
                    <a:pt x="3500" y="106"/>
                    <a:pt x="3098" y="1037"/>
                    <a:pt x="2408" y="1502"/>
                  </a:cubicBezTo>
                  <a:cubicBezTo>
                    <a:pt x="1749" y="1951"/>
                    <a:pt x="786" y="2016"/>
                    <a:pt x="386" y="2722"/>
                  </a:cubicBezTo>
                  <a:cubicBezTo>
                    <a:pt x="0" y="3413"/>
                    <a:pt x="450" y="4263"/>
                    <a:pt x="979" y="4857"/>
                  </a:cubicBezTo>
                  <a:cubicBezTo>
                    <a:pt x="1525" y="5435"/>
                    <a:pt x="2183" y="5981"/>
                    <a:pt x="2327" y="6751"/>
                  </a:cubicBezTo>
                  <a:cubicBezTo>
                    <a:pt x="2488" y="7586"/>
                    <a:pt x="2023" y="8613"/>
                    <a:pt x="2616" y="9223"/>
                  </a:cubicBezTo>
                  <a:cubicBezTo>
                    <a:pt x="3194" y="9817"/>
                    <a:pt x="4382" y="9496"/>
                    <a:pt x="4863" y="10186"/>
                  </a:cubicBezTo>
                  <a:cubicBezTo>
                    <a:pt x="5329" y="10876"/>
                    <a:pt x="4591" y="11952"/>
                    <a:pt x="5088" y="12626"/>
                  </a:cubicBezTo>
                  <a:cubicBezTo>
                    <a:pt x="5522" y="13204"/>
                    <a:pt x="6453" y="12947"/>
                    <a:pt x="7127" y="13204"/>
                  </a:cubicBezTo>
                  <a:cubicBezTo>
                    <a:pt x="7592" y="13380"/>
                    <a:pt x="7930" y="13782"/>
                    <a:pt x="8219" y="14183"/>
                  </a:cubicBezTo>
                  <a:cubicBezTo>
                    <a:pt x="8508" y="14600"/>
                    <a:pt x="8780" y="15017"/>
                    <a:pt x="9182" y="15306"/>
                  </a:cubicBezTo>
                  <a:cubicBezTo>
                    <a:pt x="9407" y="15454"/>
                    <a:pt x="9683" y="15545"/>
                    <a:pt x="9947" y="15545"/>
                  </a:cubicBezTo>
                  <a:cubicBezTo>
                    <a:pt x="10174" y="15545"/>
                    <a:pt x="10392" y="15478"/>
                    <a:pt x="10562" y="15323"/>
                  </a:cubicBezTo>
                  <a:lnTo>
                    <a:pt x="15089" y="13348"/>
                  </a:lnTo>
                  <a:cubicBezTo>
                    <a:pt x="14704" y="12642"/>
                    <a:pt x="14623" y="11775"/>
                    <a:pt x="14864" y="11004"/>
                  </a:cubicBezTo>
                  <a:cubicBezTo>
                    <a:pt x="15025" y="10523"/>
                    <a:pt x="15297" y="9977"/>
                    <a:pt x="15057" y="9528"/>
                  </a:cubicBezTo>
                  <a:cubicBezTo>
                    <a:pt x="14879" y="9207"/>
                    <a:pt x="14511" y="9046"/>
                    <a:pt x="14254" y="8774"/>
                  </a:cubicBezTo>
                  <a:cubicBezTo>
                    <a:pt x="13788" y="8260"/>
                    <a:pt x="13901" y="7409"/>
                    <a:pt x="13484" y="6863"/>
                  </a:cubicBezTo>
                  <a:cubicBezTo>
                    <a:pt x="12889" y="6093"/>
                    <a:pt x="11637" y="6270"/>
                    <a:pt x="10931" y="5611"/>
                  </a:cubicBezTo>
                  <a:cubicBezTo>
                    <a:pt x="10096" y="4809"/>
                    <a:pt x="10417" y="3203"/>
                    <a:pt x="9471" y="2561"/>
                  </a:cubicBezTo>
                  <a:cubicBezTo>
                    <a:pt x="8829" y="2129"/>
                    <a:pt x="7945" y="2369"/>
                    <a:pt x="7239" y="2080"/>
                  </a:cubicBezTo>
                  <a:cubicBezTo>
                    <a:pt x="6678" y="1855"/>
                    <a:pt x="6293" y="1309"/>
                    <a:pt x="5891" y="844"/>
                  </a:cubicBezTo>
                  <a:cubicBezTo>
                    <a:pt x="5522" y="415"/>
                    <a:pt x="5016" y="0"/>
                    <a:pt x="4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2"/>
            <p:cNvSpPr/>
            <p:nvPr/>
          </p:nvSpPr>
          <p:spPr>
            <a:xfrm>
              <a:off x="3406300" y="1132850"/>
              <a:ext cx="27700" cy="67025"/>
            </a:xfrm>
            <a:custGeom>
              <a:avLst/>
              <a:gdLst/>
              <a:ahLst/>
              <a:cxnLst/>
              <a:rect l="l" t="t" r="r" b="b"/>
              <a:pathLst>
                <a:path w="1108" h="2681" extrusionOk="0">
                  <a:moveTo>
                    <a:pt x="1" y="0"/>
                  </a:moveTo>
                  <a:lnTo>
                    <a:pt x="65" y="2680"/>
                  </a:lnTo>
                  <a:cubicBezTo>
                    <a:pt x="65" y="2680"/>
                    <a:pt x="498" y="2183"/>
                    <a:pt x="739" y="1685"/>
                  </a:cubicBezTo>
                  <a:cubicBezTo>
                    <a:pt x="979" y="1171"/>
                    <a:pt x="1060" y="610"/>
                    <a:pt x="1060" y="610"/>
                  </a:cubicBezTo>
                  <a:lnTo>
                    <a:pt x="1108" y="354"/>
                  </a:lnTo>
                  <a:lnTo>
                    <a:pt x="1" y="0"/>
                  </a:lnTo>
                  <a:close/>
                </a:path>
              </a:pathLst>
            </a:custGeom>
            <a:solidFill>
              <a:srgbClr val="E78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2"/>
            <p:cNvSpPr/>
            <p:nvPr/>
          </p:nvSpPr>
          <p:spPr>
            <a:xfrm>
              <a:off x="3291125" y="1240400"/>
              <a:ext cx="97925" cy="96700"/>
            </a:xfrm>
            <a:custGeom>
              <a:avLst/>
              <a:gdLst/>
              <a:ahLst/>
              <a:cxnLst/>
              <a:rect l="l" t="t" r="r" b="b"/>
              <a:pathLst>
                <a:path w="3917" h="3868" extrusionOk="0">
                  <a:moveTo>
                    <a:pt x="3741" y="0"/>
                  </a:moveTo>
                  <a:lnTo>
                    <a:pt x="0" y="176"/>
                  </a:lnTo>
                  <a:lnTo>
                    <a:pt x="306" y="3868"/>
                  </a:lnTo>
                  <a:lnTo>
                    <a:pt x="3917" y="3596"/>
                  </a:lnTo>
                  <a:lnTo>
                    <a:pt x="3741" y="0"/>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2"/>
            <p:cNvSpPr/>
            <p:nvPr/>
          </p:nvSpPr>
          <p:spPr>
            <a:xfrm>
              <a:off x="3290325" y="1244800"/>
              <a:ext cx="91125" cy="45225"/>
            </a:xfrm>
            <a:custGeom>
              <a:avLst/>
              <a:gdLst/>
              <a:ahLst/>
              <a:cxnLst/>
              <a:rect l="l" t="t" r="r" b="b"/>
              <a:pathLst>
                <a:path w="3645" h="1809" extrusionOk="0">
                  <a:moveTo>
                    <a:pt x="0" y="0"/>
                  </a:moveTo>
                  <a:lnTo>
                    <a:pt x="145" y="1766"/>
                  </a:lnTo>
                  <a:cubicBezTo>
                    <a:pt x="145" y="1766"/>
                    <a:pt x="357" y="1808"/>
                    <a:pt x="706" y="1808"/>
                  </a:cubicBezTo>
                  <a:cubicBezTo>
                    <a:pt x="1037" y="1808"/>
                    <a:pt x="1492" y="1770"/>
                    <a:pt x="2007" y="1622"/>
                  </a:cubicBezTo>
                  <a:cubicBezTo>
                    <a:pt x="3484" y="1188"/>
                    <a:pt x="3645" y="402"/>
                    <a:pt x="3645" y="402"/>
                  </a:cubicBezTo>
                  <a:lnTo>
                    <a:pt x="3645" y="402"/>
                  </a:lnTo>
                  <a:cubicBezTo>
                    <a:pt x="3644" y="402"/>
                    <a:pt x="2649" y="1156"/>
                    <a:pt x="2055" y="1220"/>
                  </a:cubicBezTo>
                  <a:cubicBezTo>
                    <a:pt x="2013" y="1225"/>
                    <a:pt x="1971" y="1227"/>
                    <a:pt x="1930" y="1227"/>
                  </a:cubicBezTo>
                  <a:cubicBezTo>
                    <a:pt x="946" y="1227"/>
                    <a:pt x="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2"/>
            <p:cNvSpPr/>
            <p:nvPr/>
          </p:nvSpPr>
          <p:spPr>
            <a:xfrm>
              <a:off x="3241775" y="1153250"/>
              <a:ext cx="32925" cy="60675"/>
            </a:xfrm>
            <a:custGeom>
              <a:avLst/>
              <a:gdLst/>
              <a:ahLst/>
              <a:cxnLst/>
              <a:rect l="l" t="t" r="r" b="b"/>
              <a:pathLst>
                <a:path w="1317" h="2427" extrusionOk="0">
                  <a:moveTo>
                    <a:pt x="890" y="0"/>
                  </a:moveTo>
                  <a:cubicBezTo>
                    <a:pt x="796" y="0"/>
                    <a:pt x="689" y="32"/>
                    <a:pt x="611" y="51"/>
                  </a:cubicBezTo>
                  <a:cubicBezTo>
                    <a:pt x="482" y="67"/>
                    <a:pt x="354" y="147"/>
                    <a:pt x="273" y="259"/>
                  </a:cubicBezTo>
                  <a:cubicBezTo>
                    <a:pt x="1" y="597"/>
                    <a:pt x="33" y="1111"/>
                    <a:pt x="241" y="1496"/>
                  </a:cubicBezTo>
                  <a:cubicBezTo>
                    <a:pt x="465" y="1864"/>
                    <a:pt x="964" y="2170"/>
                    <a:pt x="1317" y="2427"/>
                  </a:cubicBezTo>
                  <a:lnTo>
                    <a:pt x="1043" y="51"/>
                  </a:lnTo>
                  <a:cubicBezTo>
                    <a:pt x="1006" y="13"/>
                    <a:pt x="951" y="0"/>
                    <a:pt x="890" y="0"/>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2"/>
            <p:cNvSpPr/>
            <p:nvPr/>
          </p:nvSpPr>
          <p:spPr>
            <a:xfrm>
              <a:off x="3404700" y="1152650"/>
              <a:ext cx="32525" cy="60050"/>
            </a:xfrm>
            <a:custGeom>
              <a:avLst/>
              <a:gdLst/>
              <a:ahLst/>
              <a:cxnLst/>
              <a:rect l="l" t="t" r="r" b="b"/>
              <a:pathLst>
                <a:path w="1301" h="2402" extrusionOk="0">
                  <a:moveTo>
                    <a:pt x="548" y="1"/>
                  </a:moveTo>
                  <a:cubicBezTo>
                    <a:pt x="380" y="1"/>
                    <a:pt x="124" y="47"/>
                    <a:pt x="48" y="123"/>
                  </a:cubicBezTo>
                  <a:lnTo>
                    <a:pt x="1" y="2402"/>
                  </a:lnTo>
                  <a:cubicBezTo>
                    <a:pt x="337" y="2130"/>
                    <a:pt x="851" y="1824"/>
                    <a:pt x="1060" y="1439"/>
                  </a:cubicBezTo>
                  <a:cubicBezTo>
                    <a:pt x="1268" y="1054"/>
                    <a:pt x="1300" y="540"/>
                    <a:pt x="1011" y="219"/>
                  </a:cubicBezTo>
                  <a:cubicBezTo>
                    <a:pt x="915" y="107"/>
                    <a:pt x="803" y="26"/>
                    <a:pt x="658" y="11"/>
                  </a:cubicBezTo>
                  <a:cubicBezTo>
                    <a:pt x="631" y="4"/>
                    <a:pt x="593" y="1"/>
                    <a:pt x="548"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2"/>
            <p:cNvSpPr/>
            <p:nvPr/>
          </p:nvSpPr>
          <p:spPr>
            <a:xfrm>
              <a:off x="3260225" y="1063825"/>
              <a:ext cx="149325" cy="212525"/>
            </a:xfrm>
            <a:custGeom>
              <a:avLst/>
              <a:gdLst/>
              <a:ahLst/>
              <a:cxnLst/>
              <a:rect l="l" t="t" r="r" b="b"/>
              <a:pathLst>
                <a:path w="5973" h="8501" extrusionOk="0">
                  <a:moveTo>
                    <a:pt x="2970" y="1"/>
                  </a:moveTo>
                  <a:cubicBezTo>
                    <a:pt x="2970" y="1"/>
                    <a:pt x="1" y="209"/>
                    <a:pt x="305" y="4559"/>
                  </a:cubicBezTo>
                  <a:cubicBezTo>
                    <a:pt x="534" y="8009"/>
                    <a:pt x="2278" y="8500"/>
                    <a:pt x="3142" y="8500"/>
                  </a:cubicBezTo>
                  <a:cubicBezTo>
                    <a:pt x="3368" y="8500"/>
                    <a:pt x="3533" y="8467"/>
                    <a:pt x="3597" y="8444"/>
                  </a:cubicBezTo>
                  <a:cubicBezTo>
                    <a:pt x="3676" y="8412"/>
                    <a:pt x="5972" y="7689"/>
                    <a:pt x="5940" y="4720"/>
                  </a:cubicBezTo>
                  <a:cubicBezTo>
                    <a:pt x="5923" y="1734"/>
                    <a:pt x="5602" y="80"/>
                    <a:pt x="2970"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2"/>
            <p:cNvSpPr/>
            <p:nvPr/>
          </p:nvSpPr>
          <p:spPr>
            <a:xfrm>
              <a:off x="3280775" y="1129025"/>
              <a:ext cx="43275" cy="12100"/>
            </a:xfrm>
            <a:custGeom>
              <a:avLst/>
              <a:gdLst/>
              <a:ahLst/>
              <a:cxnLst/>
              <a:rect l="l" t="t" r="r" b="b"/>
              <a:pathLst>
                <a:path w="1731" h="484" extrusionOk="0">
                  <a:moveTo>
                    <a:pt x="1343" y="0"/>
                  </a:moveTo>
                  <a:cubicBezTo>
                    <a:pt x="943" y="0"/>
                    <a:pt x="548" y="65"/>
                    <a:pt x="174" y="185"/>
                  </a:cubicBezTo>
                  <a:cubicBezTo>
                    <a:pt x="1" y="243"/>
                    <a:pt x="48" y="484"/>
                    <a:pt x="200" y="484"/>
                  </a:cubicBezTo>
                  <a:cubicBezTo>
                    <a:pt x="217" y="484"/>
                    <a:pt x="235" y="481"/>
                    <a:pt x="254" y="474"/>
                  </a:cubicBezTo>
                  <a:cubicBezTo>
                    <a:pt x="613" y="368"/>
                    <a:pt x="984" y="306"/>
                    <a:pt x="1355" y="306"/>
                  </a:cubicBezTo>
                  <a:cubicBezTo>
                    <a:pt x="1433" y="306"/>
                    <a:pt x="1510" y="308"/>
                    <a:pt x="1587" y="314"/>
                  </a:cubicBezTo>
                  <a:cubicBezTo>
                    <a:pt x="1666" y="314"/>
                    <a:pt x="1731" y="250"/>
                    <a:pt x="1731" y="169"/>
                  </a:cubicBezTo>
                  <a:cubicBezTo>
                    <a:pt x="1731" y="72"/>
                    <a:pt x="1666" y="8"/>
                    <a:pt x="1587" y="8"/>
                  </a:cubicBezTo>
                  <a:cubicBezTo>
                    <a:pt x="1505" y="3"/>
                    <a:pt x="1424" y="0"/>
                    <a:pt x="1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2"/>
            <p:cNvSpPr/>
            <p:nvPr/>
          </p:nvSpPr>
          <p:spPr>
            <a:xfrm>
              <a:off x="3351325" y="1126450"/>
              <a:ext cx="38150" cy="8925"/>
            </a:xfrm>
            <a:custGeom>
              <a:avLst/>
              <a:gdLst/>
              <a:ahLst/>
              <a:cxnLst/>
              <a:rect l="l" t="t" r="r" b="b"/>
              <a:pathLst>
                <a:path w="1526" h="357" extrusionOk="0">
                  <a:moveTo>
                    <a:pt x="726" y="1"/>
                  </a:moveTo>
                  <a:cubicBezTo>
                    <a:pt x="525" y="1"/>
                    <a:pt x="325" y="17"/>
                    <a:pt x="128" y="47"/>
                  </a:cubicBezTo>
                  <a:cubicBezTo>
                    <a:pt x="49" y="64"/>
                    <a:pt x="0" y="160"/>
                    <a:pt x="17" y="240"/>
                  </a:cubicBezTo>
                  <a:cubicBezTo>
                    <a:pt x="43" y="307"/>
                    <a:pt x="103" y="340"/>
                    <a:pt x="168" y="340"/>
                  </a:cubicBezTo>
                  <a:cubicBezTo>
                    <a:pt x="182" y="340"/>
                    <a:pt x="196" y="339"/>
                    <a:pt x="209" y="336"/>
                  </a:cubicBezTo>
                  <a:cubicBezTo>
                    <a:pt x="370" y="308"/>
                    <a:pt x="534" y="295"/>
                    <a:pt x="697" y="295"/>
                  </a:cubicBezTo>
                  <a:cubicBezTo>
                    <a:pt x="908" y="295"/>
                    <a:pt x="1117" y="316"/>
                    <a:pt x="1316" y="353"/>
                  </a:cubicBezTo>
                  <a:cubicBezTo>
                    <a:pt x="1329" y="355"/>
                    <a:pt x="1342" y="356"/>
                    <a:pt x="1355" y="356"/>
                  </a:cubicBezTo>
                  <a:cubicBezTo>
                    <a:pt x="1426" y="356"/>
                    <a:pt x="1496" y="321"/>
                    <a:pt x="1509" y="240"/>
                  </a:cubicBezTo>
                  <a:cubicBezTo>
                    <a:pt x="1526" y="175"/>
                    <a:pt x="1477" y="79"/>
                    <a:pt x="1397" y="64"/>
                  </a:cubicBezTo>
                  <a:cubicBezTo>
                    <a:pt x="1176" y="21"/>
                    <a:pt x="951" y="1"/>
                    <a:pt x="7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2"/>
            <p:cNvSpPr/>
            <p:nvPr/>
          </p:nvSpPr>
          <p:spPr>
            <a:xfrm>
              <a:off x="3325050" y="1196075"/>
              <a:ext cx="26450" cy="5900"/>
            </a:xfrm>
            <a:custGeom>
              <a:avLst/>
              <a:gdLst/>
              <a:ahLst/>
              <a:cxnLst/>
              <a:rect l="l" t="t" r="r" b="b"/>
              <a:pathLst>
                <a:path w="1058" h="236" extrusionOk="0">
                  <a:moveTo>
                    <a:pt x="979" y="0"/>
                  </a:moveTo>
                  <a:cubicBezTo>
                    <a:pt x="971" y="0"/>
                    <a:pt x="963" y="2"/>
                    <a:pt x="955" y="8"/>
                  </a:cubicBezTo>
                  <a:cubicBezTo>
                    <a:pt x="823" y="90"/>
                    <a:pt x="671" y="130"/>
                    <a:pt x="518" y="130"/>
                  </a:cubicBezTo>
                  <a:cubicBezTo>
                    <a:pt x="374" y="130"/>
                    <a:pt x="230" y="94"/>
                    <a:pt x="105" y="23"/>
                  </a:cubicBezTo>
                  <a:cubicBezTo>
                    <a:pt x="96" y="18"/>
                    <a:pt x="87" y="16"/>
                    <a:pt x="79" y="16"/>
                  </a:cubicBezTo>
                  <a:cubicBezTo>
                    <a:pt x="29" y="16"/>
                    <a:pt x="1" y="92"/>
                    <a:pt x="56" y="119"/>
                  </a:cubicBezTo>
                  <a:cubicBezTo>
                    <a:pt x="194" y="196"/>
                    <a:pt x="350" y="236"/>
                    <a:pt x="507" y="236"/>
                  </a:cubicBezTo>
                  <a:cubicBezTo>
                    <a:pt x="679" y="236"/>
                    <a:pt x="853" y="188"/>
                    <a:pt x="1004" y="87"/>
                  </a:cubicBezTo>
                  <a:cubicBezTo>
                    <a:pt x="1057" y="60"/>
                    <a:pt x="1021" y="0"/>
                    <a:pt x="9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2"/>
            <p:cNvSpPr/>
            <p:nvPr/>
          </p:nvSpPr>
          <p:spPr>
            <a:xfrm>
              <a:off x="3217700" y="1015300"/>
              <a:ext cx="218325" cy="182975"/>
            </a:xfrm>
            <a:custGeom>
              <a:avLst/>
              <a:gdLst/>
              <a:ahLst/>
              <a:cxnLst/>
              <a:rect l="l" t="t" r="r" b="b"/>
              <a:pathLst>
                <a:path w="8733" h="7319" extrusionOk="0">
                  <a:moveTo>
                    <a:pt x="4154" y="0"/>
                  </a:moveTo>
                  <a:cubicBezTo>
                    <a:pt x="3903" y="0"/>
                    <a:pt x="3598" y="59"/>
                    <a:pt x="3226" y="208"/>
                  </a:cubicBezTo>
                  <a:cubicBezTo>
                    <a:pt x="3226" y="208"/>
                    <a:pt x="2280" y="529"/>
                    <a:pt x="2023" y="1588"/>
                  </a:cubicBezTo>
                  <a:cubicBezTo>
                    <a:pt x="1766" y="2648"/>
                    <a:pt x="273" y="1781"/>
                    <a:pt x="771" y="4542"/>
                  </a:cubicBezTo>
                  <a:cubicBezTo>
                    <a:pt x="771" y="4542"/>
                    <a:pt x="1" y="5922"/>
                    <a:pt x="932" y="6629"/>
                  </a:cubicBezTo>
                  <a:cubicBezTo>
                    <a:pt x="1820" y="7303"/>
                    <a:pt x="2066" y="7318"/>
                    <a:pt x="2086" y="7318"/>
                  </a:cubicBezTo>
                  <a:cubicBezTo>
                    <a:pt x="2087" y="7318"/>
                    <a:pt x="2087" y="7318"/>
                    <a:pt x="2087" y="7318"/>
                  </a:cubicBezTo>
                  <a:lnTo>
                    <a:pt x="1974" y="5537"/>
                  </a:lnTo>
                  <a:cubicBezTo>
                    <a:pt x="1974" y="5537"/>
                    <a:pt x="2937" y="4654"/>
                    <a:pt x="3002" y="3915"/>
                  </a:cubicBezTo>
                  <a:cubicBezTo>
                    <a:pt x="3082" y="3177"/>
                    <a:pt x="3034" y="2374"/>
                    <a:pt x="4206" y="2359"/>
                  </a:cubicBezTo>
                  <a:cubicBezTo>
                    <a:pt x="5394" y="2342"/>
                    <a:pt x="5409" y="2038"/>
                    <a:pt x="5409" y="2038"/>
                  </a:cubicBezTo>
                  <a:lnTo>
                    <a:pt x="5698" y="2406"/>
                  </a:lnTo>
                  <a:cubicBezTo>
                    <a:pt x="5987" y="2455"/>
                    <a:pt x="6164" y="2519"/>
                    <a:pt x="6421" y="2631"/>
                  </a:cubicBezTo>
                  <a:cubicBezTo>
                    <a:pt x="6693" y="2744"/>
                    <a:pt x="6935" y="2937"/>
                    <a:pt x="7031" y="3209"/>
                  </a:cubicBezTo>
                  <a:cubicBezTo>
                    <a:pt x="7127" y="3450"/>
                    <a:pt x="7224" y="3690"/>
                    <a:pt x="7239" y="3964"/>
                  </a:cubicBezTo>
                  <a:cubicBezTo>
                    <a:pt x="7271" y="4525"/>
                    <a:pt x="7545" y="5056"/>
                    <a:pt x="7962" y="5409"/>
                  </a:cubicBezTo>
                  <a:cubicBezTo>
                    <a:pt x="8066" y="5315"/>
                    <a:pt x="8216" y="5262"/>
                    <a:pt x="8365" y="5262"/>
                  </a:cubicBezTo>
                  <a:cubicBezTo>
                    <a:pt x="8448" y="5262"/>
                    <a:pt x="8530" y="5278"/>
                    <a:pt x="8604" y="5312"/>
                  </a:cubicBezTo>
                  <a:cubicBezTo>
                    <a:pt x="8733" y="4831"/>
                    <a:pt x="8684" y="4285"/>
                    <a:pt x="8427" y="3851"/>
                  </a:cubicBezTo>
                  <a:cubicBezTo>
                    <a:pt x="8331" y="3675"/>
                    <a:pt x="8202" y="3515"/>
                    <a:pt x="8155" y="3322"/>
                  </a:cubicBezTo>
                  <a:cubicBezTo>
                    <a:pt x="8091" y="3016"/>
                    <a:pt x="8251" y="2695"/>
                    <a:pt x="8234" y="2391"/>
                  </a:cubicBezTo>
                  <a:cubicBezTo>
                    <a:pt x="8220" y="1935"/>
                    <a:pt x="7786" y="1536"/>
                    <a:pt x="7331" y="1536"/>
                  </a:cubicBezTo>
                  <a:cubicBezTo>
                    <a:pt x="7306" y="1536"/>
                    <a:pt x="7281" y="1537"/>
                    <a:pt x="7256" y="1540"/>
                  </a:cubicBezTo>
                  <a:cubicBezTo>
                    <a:pt x="7154" y="1558"/>
                    <a:pt x="7046" y="1587"/>
                    <a:pt x="6946" y="1587"/>
                  </a:cubicBezTo>
                  <a:cubicBezTo>
                    <a:pt x="6873" y="1587"/>
                    <a:pt x="6803" y="1571"/>
                    <a:pt x="6742" y="1524"/>
                  </a:cubicBezTo>
                  <a:cubicBezTo>
                    <a:pt x="6646" y="1460"/>
                    <a:pt x="6629" y="1315"/>
                    <a:pt x="6582" y="1203"/>
                  </a:cubicBezTo>
                  <a:cubicBezTo>
                    <a:pt x="6485" y="962"/>
                    <a:pt x="6276" y="754"/>
                    <a:pt x="6019" y="673"/>
                  </a:cubicBezTo>
                  <a:cubicBezTo>
                    <a:pt x="5928" y="644"/>
                    <a:pt x="5832" y="630"/>
                    <a:pt x="5737" y="630"/>
                  </a:cubicBezTo>
                  <a:cubicBezTo>
                    <a:pt x="5565" y="630"/>
                    <a:pt x="5393" y="677"/>
                    <a:pt x="5249" y="769"/>
                  </a:cubicBezTo>
                  <a:cubicBezTo>
                    <a:pt x="5249" y="769"/>
                    <a:pt x="5062" y="0"/>
                    <a:pt x="415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2"/>
            <p:cNvSpPr/>
            <p:nvPr/>
          </p:nvSpPr>
          <p:spPr>
            <a:xfrm>
              <a:off x="3295925" y="1161750"/>
              <a:ext cx="18725" cy="9675"/>
            </a:xfrm>
            <a:custGeom>
              <a:avLst/>
              <a:gdLst/>
              <a:ahLst/>
              <a:cxnLst/>
              <a:rect l="l" t="t" r="r" b="b"/>
              <a:pathLst>
                <a:path w="749" h="387" extrusionOk="0">
                  <a:moveTo>
                    <a:pt x="50" y="0"/>
                  </a:moveTo>
                  <a:cubicBezTo>
                    <a:pt x="18" y="0"/>
                    <a:pt x="1" y="15"/>
                    <a:pt x="1" y="48"/>
                  </a:cubicBezTo>
                  <a:cubicBezTo>
                    <a:pt x="18" y="225"/>
                    <a:pt x="161" y="369"/>
                    <a:pt x="339" y="385"/>
                  </a:cubicBezTo>
                  <a:cubicBezTo>
                    <a:pt x="349" y="386"/>
                    <a:pt x="360" y="387"/>
                    <a:pt x="371" y="387"/>
                  </a:cubicBezTo>
                  <a:cubicBezTo>
                    <a:pt x="534" y="387"/>
                    <a:pt x="679" y="278"/>
                    <a:pt x="739" y="112"/>
                  </a:cubicBezTo>
                  <a:cubicBezTo>
                    <a:pt x="749" y="76"/>
                    <a:pt x="723" y="55"/>
                    <a:pt x="692" y="55"/>
                  </a:cubicBezTo>
                  <a:cubicBezTo>
                    <a:pt x="668" y="55"/>
                    <a:pt x="642" y="68"/>
                    <a:pt x="628" y="96"/>
                  </a:cubicBezTo>
                  <a:cubicBezTo>
                    <a:pt x="596" y="208"/>
                    <a:pt x="467" y="289"/>
                    <a:pt x="354" y="289"/>
                  </a:cubicBezTo>
                  <a:cubicBezTo>
                    <a:pt x="226" y="272"/>
                    <a:pt x="114" y="176"/>
                    <a:pt x="97" y="48"/>
                  </a:cubicBezTo>
                  <a:cubicBezTo>
                    <a:pt x="97" y="15"/>
                    <a:pt x="82" y="0"/>
                    <a:pt x="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2"/>
            <p:cNvSpPr/>
            <p:nvPr/>
          </p:nvSpPr>
          <p:spPr>
            <a:xfrm>
              <a:off x="3361750" y="1161750"/>
              <a:ext cx="18725" cy="9675"/>
            </a:xfrm>
            <a:custGeom>
              <a:avLst/>
              <a:gdLst/>
              <a:ahLst/>
              <a:cxnLst/>
              <a:rect l="l" t="t" r="r" b="b"/>
              <a:pathLst>
                <a:path w="749" h="387" extrusionOk="0">
                  <a:moveTo>
                    <a:pt x="49" y="0"/>
                  </a:moveTo>
                  <a:cubicBezTo>
                    <a:pt x="33" y="0"/>
                    <a:pt x="0" y="15"/>
                    <a:pt x="0" y="48"/>
                  </a:cubicBezTo>
                  <a:cubicBezTo>
                    <a:pt x="33" y="225"/>
                    <a:pt x="161" y="369"/>
                    <a:pt x="354" y="385"/>
                  </a:cubicBezTo>
                  <a:cubicBezTo>
                    <a:pt x="363" y="386"/>
                    <a:pt x="373" y="387"/>
                    <a:pt x="383" y="387"/>
                  </a:cubicBezTo>
                  <a:cubicBezTo>
                    <a:pt x="535" y="387"/>
                    <a:pt x="694" y="278"/>
                    <a:pt x="739" y="112"/>
                  </a:cubicBezTo>
                  <a:cubicBezTo>
                    <a:pt x="748" y="76"/>
                    <a:pt x="722" y="55"/>
                    <a:pt x="694" y="55"/>
                  </a:cubicBezTo>
                  <a:cubicBezTo>
                    <a:pt x="673" y="55"/>
                    <a:pt x="650" y="68"/>
                    <a:pt x="642" y="96"/>
                  </a:cubicBezTo>
                  <a:cubicBezTo>
                    <a:pt x="610" y="208"/>
                    <a:pt x="482" y="289"/>
                    <a:pt x="354" y="289"/>
                  </a:cubicBezTo>
                  <a:cubicBezTo>
                    <a:pt x="242" y="272"/>
                    <a:pt x="129" y="176"/>
                    <a:pt x="113" y="48"/>
                  </a:cubicBezTo>
                  <a:cubicBezTo>
                    <a:pt x="97" y="15"/>
                    <a:pt x="81"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2"/>
            <p:cNvSpPr/>
            <p:nvPr/>
          </p:nvSpPr>
          <p:spPr>
            <a:xfrm>
              <a:off x="3202450" y="1311025"/>
              <a:ext cx="254450" cy="334275"/>
            </a:xfrm>
            <a:custGeom>
              <a:avLst/>
              <a:gdLst/>
              <a:ahLst/>
              <a:cxnLst/>
              <a:rect l="l" t="t" r="r" b="b"/>
              <a:pathLst>
                <a:path w="10178" h="13371" extrusionOk="0">
                  <a:moveTo>
                    <a:pt x="7303" y="0"/>
                  </a:moveTo>
                  <a:lnTo>
                    <a:pt x="2055" y="321"/>
                  </a:lnTo>
                  <a:cubicBezTo>
                    <a:pt x="2055" y="321"/>
                    <a:pt x="65" y="1011"/>
                    <a:pt x="1" y="2697"/>
                  </a:cubicBezTo>
                  <a:lnTo>
                    <a:pt x="465" y="5891"/>
                  </a:lnTo>
                  <a:cubicBezTo>
                    <a:pt x="465" y="5891"/>
                    <a:pt x="722" y="10963"/>
                    <a:pt x="996" y="11943"/>
                  </a:cubicBezTo>
                  <a:cubicBezTo>
                    <a:pt x="1349" y="13291"/>
                    <a:pt x="2248" y="13371"/>
                    <a:pt x="2248" y="13371"/>
                  </a:cubicBezTo>
                  <a:lnTo>
                    <a:pt x="9407" y="12664"/>
                  </a:lnTo>
                  <a:cubicBezTo>
                    <a:pt x="9407" y="12664"/>
                    <a:pt x="9775" y="11862"/>
                    <a:pt x="9968" y="10305"/>
                  </a:cubicBezTo>
                  <a:cubicBezTo>
                    <a:pt x="10177" y="8732"/>
                    <a:pt x="10096" y="4719"/>
                    <a:pt x="10096" y="4719"/>
                  </a:cubicBezTo>
                  <a:lnTo>
                    <a:pt x="9775" y="450"/>
                  </a:lnTo>
                  <a:lnTo>
                    <a:pt x="73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2"/>
            <p:cNvSpPr/>
            <p:nvPr/>
          </p:nvSpPr>
          <p:spPr>
            <a:xfrm>
              <a:off x="3173550" y="1881650"/>
              <a:ext cx="199875" cy="736000"/>
            </a:xfrm>
            <a:custGeom>
              <a:avLst/>
              <a:gdLst/>
              <a:ahLst/>
              <a:cxnLst/>
              <a:rect l="l" t="t" r="r" b="b"/>
              <a:pathLst>
                <a:path w="7995" h="29440" extrusionOk="0">
                  <a:moveTo>
                    <a:pt x="7336" y="1"/>
                  </a:moveTo>
                  <a:lnTo>
                    <a:pt x="1365" y="33"/>
                  </a:lnTo>
                  <a:lnTo>
                    <a:pt x="1" y="2841"/>
                  </a:lnTo>
                  <a:lnTo>
                    <a:pt x="2344" y="14366"/>
                  </a:lnTo>
                  <a:lnTo>
                    <a:pt x="2858" y="17737"/>
                  </a:lnTo>
                  <a:lnTo>
                    <a:pt x="3548" y="29439"/>
                  </a:lnTo>
                  <a:lnTo>
                    <a:pt x="6036" y="29422"/>
                  </a:lnTo>
                  <a:cubicBezTo>
                    <a:pt x="6036" y="29422"/>
                    <a:pt x="6871" y="23869"/>
                    <a:pt x="7128" y="21478"/>
                  </a:cubicBezTo>
                  <a:cubicBezTo>
                    <a:pt x="7385" y="19085"/>
                    <a:pt x="7031" y="16549"/>
                    <a:pt x="7031" y="16549"/>
                  </a:cubicBezTo>
                  <a:lnTo>
                    <a:pt x="7995" y="5730"/>
                  </a:lnTo>
                  <a:lnTo>
                    <a:pt x="7336" y="1"/>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2"/>
            <p:cNvSpPr/>
            <p:nvPr/>
          </p:nvSpPr>
          <p:spPr>
            <a:xfrm>
              <a:off x="3391050" y="1845125"/>
              <a:ext cx="276500" cy="469150"/>
            </a:xfrm>
            <a:custGeom>
              <a:avLst/>
              <a:gdLst/>
              <a:ahLst/>
              <a:cxnLst/>
              <a:rect l="l" t="t" r="r" b="b"/>
              <a:pathLst>
                <a:path w="11060" h="18766" extrusionOk="0">
                  <a:moveTo>
                    <a:pt x="6052" y="0"/>
                  </a:moveTo>
                  <a:lnTo>
                    <a:pt x="498" y="4030"/>
                  </a:lnTo>
                  <a:lnTo>
                    <a:pt x="5330" y="9423"/>
                  </a:lnTo>
                  <a:cubicBezTo>
                    <a:pt x="5217" y="9552"/>
                    <a:pt x="4029" y="10386"/>
                    <a:pt x="3227" y="11638"/>
                  </a:cubicBezTo>
                  <a:cubicBezTo>
                    <a:pt x="2167" y="13323"/>
                    <a:pt x="1" y="17385"/>
                    <a:pt x="65" y="17850"/>
                  </a:cubicBezTo>
                  <a:lnTo>
                    <a:pt x="2071" y="18765"/>
                  </a:lnTo>
                  <a:cubicBezTo>
                    <a:pt x="2071" y="18765"/>
                    <a:pt x="9069" y="12039"/>
                    <a:pt x="10065" y="10723"/>
                  </a:cubicBezTo>
                  <a:cubicBezTo>
                    <a:pt x="11060" y="9423"/>
                    <a:pt x="7207" y="2087"/>
                    <a:pt x="7207" y="2087"/>
                  </a:cubicBezTo>
                  <a:lnTo>
                    <a:pt x="6052" y="0"/>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42"/>
            <p:cNvSpPr/>
            <p:nvPr/>
          </p:nvSpPr>
          <p:spPr>
            <a:xfrm>
              <a:off x="3555575" y="1907325"/>
              <a:ext cx="425" cy="425"/>
            </a:xfrm>
            <a:custGeom>
              <a:avLst/>
              <a:gdLst/>
              <a:ahLst/>
              <a:cxnLst/>
              <a:rect l="l" t="t" r="r" b="b"/>
              <a:pathLst>
                <a:path w="17" h="17" extrusionOk="0">
                  <a:moveTo>
                    <a:pt x="1" y="1"/>
                  </a:moveTo>
                  <a:lnTo>
                    <a:pt x="1" y="16"/>
                  </a:lnTo>
                  <a:cubicBezTo>
                    <a:pt x="1" y="16"/>
                    <a:pt x="16" y="16"/>
                    <a:pt x="1" y="1"/>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42"/>
            <p:cNvSpPr/>
            <p:nvPr/>
          </p:nvSpPr>
          <p:spPr>
            <a:xfrm>
              <a:off x="3259025" y="2593925"/>
              <a:ext cx="75075" cy="95525"/>
            </a:xfrm>
            <a:custGeom>
              <a:avLst/>
              <a:gdLst/>
              <a:ahLst/>
              <a:cxnLst/>
              <a:rect l="l" t="t" r="r" b="b"/>
              <a:pathLst>
                <a:path w="3003" h="3821" extrusionOk="0">
                  <a:moveTo>
                    <a:pt x="3002" y="0"/>
                  </a:moveTo>
                  <a:lnTo>
                    <a:pt x="0" y="578"/>
                  </a:lnTo>
                  <a:lnTo>
                    <a:pt x="97" y="2939"/>
                  </a:lnTo>
                  <a:lnTo>
                    <a:pt x="1815" y="3821"/>
                  </a:lnTo>
                  <a:lnTo>
                    <a:pt x="2825" y="2826"/>
                  </a:lnTo>
                  <a:lnTo>
                    <a:pt x="2986" y="1509"/>
                  </a:lnTo>
                  <a:lnTo>
                    <a:pt x="2857" y="1141"/>
                  </a:lnTo>
                  <a:lnTo>
                    <a:pt x="3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42"/>
            <p:cNvSpPr/>
            <p:nvPr/>
          </p:nvSpPr>
          <p:spPr>
            <a:xfrm>
              <a:off x="3258625" y="2622425"/>
              <a:ext cx="126025" cy="209500"/>
            </a:xfrm>
            <a:custGeom>
              <a:avLst/>
              <a:gdLst/>
              <a:ahLst/>
              <a:cxnLst/>
              <a:rect l="l" t="t" r="r" b="b"/>
              <a:pathLst>
                <a:path w="5041" h="8380" extrusionOk="0">
                  <a:moveTo>
                    <a:pt x="2873" y="1"/>
                  </a:moveTo>
                  <a:cubicBezTo>
                    <a:pt x="2873" y="1"/>
                    <a:pt x="3275" y="707"/>
                    <a:pt x="2730" y="1189"/>
                  </a:cubicBezTo>
                  <a:cubicBezTo>
                    <a:pt x="2199" y="1670"/>
                    <a:pt x="1268" y="1878"/>
                    <a:pt x="1268" y="1878"/>
                  </a:cubicBezTo>
                  <a:cubicBezTo>
                    <a:pt x="1268" y="1878"/>
                    <a:pt x="879" y="1441"/>
                    <a:pt x="525" y="1441"/>
                  </a:cubicBezTo>
                  <a:cubicBezTo>
                    <a:pt x="300" y="1441"/>
                    <a:pt x="88" y="1619"/>
                    <a:pt x="1" y="2199"/>
                  </a:cubicBezTo>
                  <a:lnTo>
                    <a:pt x="562" y="5201"/>
                  </a:lnTo>
                  <a:cubicBezTo>
                    <a:pt x="562" y="5201"/>
                    <a:pt x="258" y="7031"/>
                    <a:pt x="835" y="8010"/>
                  </a:cubicBezTo>
                  <a:cubicBezTo>
                    <a:pt x="964" y="8235"/>
                    <a:pt x="1236" y="8380"/>
                    <a:pt x="1510" y="8380"/>
                  </a:cubicBezTo>
                  <a:lnTo>
                    <a:pt x="1766" y="8363"/>
                  </a:lnTo>
                  <a:cubicBezTo>
                    <a:pt x="2633" y="8363"/>
                    <a:pt x="3468" y="7962"/>
                    <a:pt x="3965" y="7256"/>
                  </a:cubicBezTo>
                  <a:cubicBezTo>
                    <a:pt x="4190" y="6935"/>
                    <a:pt x="4367" y="6533"/>
                    <a:pt x="4382" y="6052"/>
                  </a:cubicBezTo>
                  <a:cubicBezTo>
                    <a:pt x="4463" y="4431"/>
                    <a:pt x="3997" y="4607"/>
                    <a:pt x="4110" y="3997"/>
                  </a:cubicBezTo>
                  <a:cubicBezTo>
                    <a:pt x="4367" y="2409"/>
                    <a:pt x="5041" y="2552"/>
                    <a:pt x="4656" y="1285"/>
                  </a:cubicBezTo>
                  <a:cubicBezTo>
                    <a:pt x="4495" y="739"/>
                    <a:pt x="2874" y="1"/>
                    <a:pt x="28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42"/>
            <p:cNvSpPr/>
            <p:nvPr/>
          </p:nvSpPr>
          <p:spPr>
            <a:xfrm>
              <a:off x="3271700" y="2745600"/>
              <a:ext cx="40200" cy="11900"/>
            </a:xfrm>
            <a:custGeom>
              <a:avLst/>
              <a:gdLst/>
              <a:ahLst/>
              <a:cxnLst/>
              <a:rect l="l" t="t" r="r" b="b"/>
              <a:pathLst>
                <a:path w="1608" h="476" extrusionOk="0">
                  <a:moveTo>
                    <a:pt x="1138" y="1"/>
                  </a:moveTo>
                  <a:cubicBezTo>
                    <a:pt x="740" y="1"/>
                    <a:pt x="349" y="136"/>
                    <a:pt x="39" y="386"/>
                  </a:cubicBezTo>
                  <a:cubicBezTo>
                    <a:pt x="0" y="426"/>
                    <a:pt x="46" y="476"/>
                    <a:pt x="90" y="476"/>
                  </a:cubicBezTo>
                  <a:cubicBezTo>
                    <a:pt x="101" y="476"/>
                    <a:pt x="111" y="473"/>
                    <a:pt x="120" y="467"/>
                  </a:cubicBezTo>
                  <a:cubicBezTo>
                    <a:pt x="408" y="227"/>
                    <a:pt x="776" y="103"/>
                    <a:pt x="1145" y="103"/>
                  </a:cubicBezTo>
                  <a:cubicBezTo>
                    <a:pt x="1269" y="103"/>
                    <a:pt x="1394" y="118"/>
                    <a:pt x="1516" y="146"/>
                  </a:cubicBezTo>
                  <a:cubicBezTo>
                    <a:pt x="1520" y="147"/>
                    <a:pt x="1525" y="148"/>
                    <a:pt x="1529" y="148"/>
                  </a:cubicBezTo>
                  <a:cubicBezTo>
                    <a:pt x="1584" y="148"/>
                    <a:pt x="1607" y="64"/>
                    <a:pt x="1548" y="50"/>
                  </a:cubicBezTo>
                  <a:cubicBezTo>
                    <a:pt x="1412" y="17"/>
                    <a:pt x="1274" y="1"/>
                    <a:pt x="1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42"/>
            <p:cNvSpPr/>
            <p:nvPr/>
          </p:nvSpPr>
          <p:spPr>
            <a:xfrm>
              <a:off x="3272550" y="2728050"/>
              <a:ext cx="36550" cy="9950"/>
            </a:xfrm>
            <a:custGeom>
              <a:avLst/>
              <a:gdLst/>
              <a:ahLst/>
              <a:cxnLst/>
              <a:rect l="l" t="t" r="r" b="b"/>
              <a:pathLst>
                <a:path w="1462" h="398" extrusionOk="0">
                  <a:moveTo>
                    <a:pt x="942" y="1"/>
                  </a:moveTo>
                  <a:cubicBezTo>
                    <a:pt x="618" y="1"/>
                    <a:pt x="298" y="112"/>
                    <a:pt x="37" y="318"/>
                  </a:cubicBezTo>
                  <a:cubicBezTo>
                    <a:pt x="0" y="343"/>
                    <a:pt x="31" y="397"/>
                    <a:pt x="76" y="397"/>
                  </a:cubicBezTo>
                  <a:cubicBezTo>
                    <a:pt x="89" y="397"/>
                    <a:pt x="104" y="393"/>
                    <a:pt x="118" y="382"/>
                  </a:cubicBezTo>
                  <a:cubicBezTo>
                    <a:pt x="344" y="199"/>
                    <a:pt x="642" y="103"/>
                    <a:pt x="940" y="103"/>
                  </a:cubicBezTo>
                  <a:cubicBezTo>
                    <a:pt x="1086" y="103"/>
                    <a:pt x="1233" y="126"/>
                    <a:pt x="1370" y="174"/>
                  </a:cubicBezTo>
                  <a:cubicBezTo>
                    <a:pt x="1375" y="175"/>
                    <a:pt x="1379" y="176"/>
                    <a:pt x="1384" y="176"/>
                  </a:cubicBezTo>
                  <a:cubicBezTo>
                    <a:pt x="1438" y="176"/>
                    <a:pt x="1462" y="92"/>
                    <a:pt x="1402" y="78"/>
                  </a:cubicBezTo>
                  <a:cubicBezTo>
                    <a:pt x="1252" y="26"/>
                    <a:pt x="1097" y="1"/>
                    <a:pt x="9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42"/>
            <p:cNvSpPr/>
            <p:nvPr/>
          </p:nvSpPr>
          <p:spPr>
            <a:xfrm>
              <a:off x="3272550" y="2709175"/>
              <a:ext cx="38525" cy="11575"/>
            </a:xfrm>
            <a:custGeom>
              <a:avLst/>
              <a:gdLst/>
              <a:ahLst/>
              <a:cxnLst/>
              <a:rect l="l" t="t" r="r" b="b"/>
              <a:pathLst>
                <a:path w="1541" h="463" extrusionOk="0">
                  <a:moveTo>
                    <a:pt x="1064" y="1"/>
                  </a:moveTo>
                  <a:cubicBezTo>
                    <a:pt x="694" y="1"/>
                    <a:pt x="325" y="130"/>
                    <a:pt x="37" y="383"/>
                  </a:cubicBezTo>
                  <a:cubicBezTo>
                    <a:pt x="0" y="408"/>
                    <a:pt x="40" y="462"/>
                    <a:pt x="83" y="462"/>
                  </a:cubicBezTo>
                  <a:cubicBezTo>
                    <a:pt x="95" y="462"/>
                    <a:pt x="107" y="458"/>
                    <a:pt x="118" y="447"/>
                  </a:cubicBezTo>
                  <a:cubicBezTo>
                    <a:pt x="381" y="218"/>
                    <a:pt x="718" y="103"/>
                    <a:pt x="1060" y="103"/>
                  </a:cubicBezTo>
                  <a:cubicBezTo>
                    <a:pt x="1196" y="103"/>
                    <a:pt x="1333" y="122"/>
                    <a:pt x="1466" y="158"/>
                  </a:cubicBezTo>
                  <a:cubicBezTo>
                    <a:pt x="1474" y="162"/>
                    <a:pt x="1481" y="164"/>
                    <a:pt x="1488" y="164"/>
                  </a:cubicBezTo>
                  <a:cubicBezTo>
                    <a:pt x="1533" y="164"/>
                    <a:pt x="1540" y="76"/>
                    <a:pt x="1498" y="62"/>
                  </a:cubicBezTo>
                  <a:cubicBezTo>
                    <a:pt x="1357" y="21"/>
                    <a:pt x="1210" y="1"/>
                    <a:pt x="10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42"/>
            <p:cNvSpPr/>
            <p:nvPr/>
          </p:nvSpPr>
          <p:spPr>
            <a:xfrm>
              <a:off x="3252975" y="2663750"/>
              <a:ext cx="54225" cy="35375"/>
            </a:xfrm>
            <a:custGeom>
              <a:avLst/>
              <a:gdLst/>
              <a:ahLst/>
              <a:cxnLst/>
              <a:rect l="l" t="t" r="r" b="b"/>
              <a:pathLst>
                <a:path w="2169" h="1415" extrusionOk="0">
                  <a:moveTo>
                    <a:pt x="227" y="563"/>
                  </a:moveTo>
                  <a:cubicBezTo>
                    <a:pt x="242" y="563"/>
                    <a:pt x="259" y="563"/>
                    <a:pt x="259" y="578"/>
                  </a:cubicBezTo>
                  <a:cubicBezTo>
                    <a:pt x="306" y="578"/>
                    <a:pt x="355" y="610"/>
                    <a:pt x="403" y="643"/>
                  </a:cubicBezTo>
                  <a:cubicBezTo>
                    <a:pt x="711" y="817"/>
                    <a:pt x="985" y="1024"/>
                    <a:pt x="1244" y="1255"/>
                  </a:cubicBezTo>
                  <a:lnTo>
                    <a:pt x="1244" y="1255"/>
                  </a:lnTo>
                  <a:cubicBezTo>
                    <a:pt x="1104" y="1220"/>
                    <a:pt x="973" y="1169"/>
                    <a:pt x="852" y="1109"/>
                  </a:cubicBezTo>
                  <a:cubicBezTo>
                    <a:pt x="676" y="1028"/>
                    <a:pt x="516" y="948"/>
                    <a:pt x="371" y="835"/>
                  </a:cubicBezTo>
                  <a:cubicBezTo>
                    <a:pt x="291" y="788"/>
                    <a:pt x="163" y="707"/>
                    <a:pt x="163" y="610"/>
                  </a:cubicBezTo>
                  <a:cubicBezTo>
                    <a:pt x="178" y="563"/>
                    <a:pt x="178" y="563"/>
                    <a:pt x="227" y="563"/>
                  </a:cubicBezTo>
                  <a:close/>
                  <a:moveTo>
                    <a:pt x="1944" y="113"/>
                  </a:moveTo>
                  <a:cubicBezTo>
                    <a:pt x="1958" y="113"/>
                    <a:pt x="1974" y="121"/>
                    <a:pt x="1992" y="146"/>
                  </a:cubicBezTo>
                  <a:lnTo>
                    <a:pt x="1992" y="193"/>
                  </a:lnTo>
                  <a:cubicBezTo>
                    <a:pt x="1992" y="289"/>
                    <a:pt x="1976" y="402"/>
                    <a:pt x="1976" y="499"/>
                  </a:cubicBezTo>
                  <a:cubicBezTo>
                    <a:pt x="1944" y="675"/>
                    <a:pt x="1912" y="867"/>
                    <a:pt x="1832" y="1028"/>
                  </a:cubicBezTo>
                  <a:cubicBezTo>
                    <a:pt x="1773" y="1181"/>
                    <a:pt x="1671" y="1264"/>
                    <a:pt x="1540" y="1286"/>
                  </a:cubicBezTo>
                  <a:lnTo>
                    <a:pt x="1540" y="1286"/>
                  </a:lnTo>
                  <a:cubicBezTo>
                    <a:pt x="1528" y="912"/>
                    <a:pt x="1680" y="592"/>
                    <a:pt x="1832" y="257"/>
                  </a:cubicBezTo>
                  <a:cubicBezTo>
                    <a:pt x="1847" y="225"/>
                    <a:pt x="1864" y="178"/>
                    <a:pt x="1896" y="146"/>
                  </a:cubicBezTo>
                  <a:cubicBezTo>
                    <a:pt x="1906" y="135"/>
                    <a:pt x="1922" y="113"/>
                    <a:pt x="1944" y="113"/>
                  </a:cubicBezTo>
                  <a:close/>
                  <a:moveTo>
                    <a:pt x="1960" y="0"/>
                  </a:moveTo>
                  <a:cubicBezTo>
                    <a:pt x="1879" y="0"/>
                    <a:pt x="1800" y="81"/>
                    <a:pt x="1768" y="161"/>
                  </a:cubicBezTo>
                  <a:cubicBezTo>
                    <a:pt x="1704" y="274"/>
                    <a:pt x="1655" y="402"/>
                    <a:pt x="1607" y="531"/>
                  </a:cubicBezTo>
                  <a:cubicBezTo>
                    <a:pt x="1502" y="770"/>
                    <a:pt x="1426" y="1023"/>
                    <a:pt x="1428" y="1290"/>
                  </a:cubicBezTo>
                  <a:lnTo>
                    <a:pt x="1428" y="1290"/>
                  </a:lnTo>
                  <a:cubicBezTo>
                    <a:pt x="1425" y="1290"/>
                    <a:pt x="1421" y="1289"/>
                    <a:pt x="1417" y="1289"/>
                  </a:cubicBezTo>
                  <a:lnTo>
                    <a:pt x="1417" y="1289"/>
                  </a:lnTo>
                  <a:cubicBezTo>
                    <a:pt x="1254" y="1129"/>
                    <a:pt x="1077" y="982"/>
                    <a:pt x="901" y="835"/>
                  </a:cubicBezTo>
                  <a:cubicBezTo>
                    <a:pt x="805" y="771"/>
                    <a:pt x="692" y="707"/>
                    <a:pt x="595" y="627"/>
                  </a:cubicBezTo>
                  <a:cubicBezTo>
                    <a:pt x="499" y="578"/>
                    <a:pt x="403" y="499"/>
                    <a:pt x="291" y="467"/>
                  </a:cubicBezTo>
                  <a:cubicBezTo>
                    <a:pt x="267" y="460"/>
                    <a:pt x="244" y="457"/>
                    <a:pt x="223" y="457"/>
                  </a:cubicBezTo>
                  <a:cubicBezTo>
                    <a:pt x="84" y="457"/>
                    <a:pt x="1" y="584"/>
                    <a:pt x="98" y="723"/>
                  </a:cubicBezTo>
                  <a:cubicBezTo>
                    <a:pt x="146" y="820"/>
                    <a:pt x="242" y="867"/>
                    <a:pt x="323" y="931"/>
                  </a:cubicBezTo>
                  <a:cubicBezTo>
                    <a:pt x="435" y="1012"/>
                    <a:pt x="548" y="1077"/>
                    <a:pt x="660" y="1124"/>
                  </a:cubicBezTo>
                  <a:cubicBezTo>
                    <a:pt x="851" y="1224"/>
                    <a:pt x="1129" y="1360"/>
                    <a:pt x="1384" y="1384"/>
                  </a:cubicBezTo>
                  <a:lnTo>
                    <a:pt x="1384" y="1384"/>
                  </a:lnTo>
                  <a:cubicBezTo>
                    <a:pt x="1388" y="1388"/>
                    <a:pt x="1393" y="1393"/>
                    <a:pt x="1398" y="1398"/>
                  </a:cubicBezTo>
                  <a:cubicBezTo>
                    <a:pt x="1406" y="1409"/>
                    <a:pt x="1417" y="1414"/>
                    <a:pt x="1428" y="1414"/>
                  </a:cubicBezTo>
                  <a:cubicBezTo>
                    <a:pt x="1443" y="1414"/>
                    <a:pt x="1459" y="1405"/>
                    <a:pt x="1468" y="1392"/>
                  </a:cubicBezTo>
                  <a:lnTo>
                    <a:pt x="1468" y="1392"/>
                  </a:lnTo>
                  <a:cubicBezTo>
                    <a:pt x="1476" y="1395"/>
                    <a:pt x="1485" y="1397"/>
                    <a:pt x="1493" y="1397"/>
                  </a:cubicBezTo>
                  <a:cubicBezTo>
                    <a:pt x="1506" y="1397"/>
                    <a:pt x="1519" y="1393"/>
                    <a:pt x="1529" y="1384"/>
                  </a:cubicBezTo>
                  <a:lnTo>
                    <a:pt x="1529" y="1384"/>
                  </a:lnTo>
                  <a:cubicBezTo>
                    <a:pt x="1667" y="1369"/>
                    <a:pt x="1791" y="1308"/>
                    <a:pt x="1879" y="1173"/>
                  </a:cubicBezTo>
                  <a:cubicBezTo>
                    <a:pt x="2008" y="980"/>
                    <a:pt x="2040" y="707"/>
                    <a:pt x="2072" y="482"/>
                  </a:cubicBezTo>
                  <a:cubicBezTo>
                    <a:pt x="2089" y="370"/>
                    <a:pt x="2168" y="17"/>
                    <a:pt x="19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42"/>
            <p:cNvSpPr/>
            <p:nvPr/>
          </p:nvSpPr>
          <p:spPr>
            <a:xfrm>
              <a:off x="3278025" y="2646825"/>
              <a:ext cx="97800" cy="176000"/>
            </a:xfrm>
            <a:custGeom>
              <a:avLst/>
              <a:gdLst/>
              <a:ahLst/>
              <a:cxnLst/>
              <a:rect l="l" t="t" r="r" b="b"/>
              <a:pathLst>
                <a:path w="3912" h="7040" extrusionOk="0">
                  <a:moveTo>
                    <a:pt x="3703" y="0"/>
                  </a:moveTo>
                  <a:cubicBezTo>
                    <a:pt x="3675" y="0"/>
                    <a:pt x="3638" y="28"/>
                    <a:pt x="3638" y="67"/>
                  </a:cubicBezTo>
                  <a:cubicBezTo>
                    <a:pt x="3799" y="790"/>
                    <a:pt x="3349" y="1433"/>
                    <a:pt x="3125" y="2090"/>
                  </a:cubicBezTo>
                  <a:cubicBezTo>
                    <a:pt x="3013" y="2411"/>
                    <a:pt x="2964" y="2732"/>
                    <a:pt x="2996" y="3070"/>
                  </a:cubicBezTo>
                  <a:cubicBezTo>
                    <a:pt x="3045" y="3470"/>
                    <a:pt x="3173" y="3872"/>
                    <a:pt x="3189" y="4290"/>
                  </a:cubicBezTo>
                  <a:cubicBezTo>
                    <a:pt x="3261" y="5763"/>
                    <a:pt x="2030" y="6944"/>
                    <a:pt x="614" y="6944"/>
                  </a:cubicBezTo>
                  <a:cubicBezTo>
                    <a:pt x="442" y="6944"/>
                    <a:pt x="267" y="6926"/>
                    <a:pt x="92" y="6890"/>
                  </a:cubicBezTo>
                  <a:cubicBezTo>
                    <a:pt x="86" y="6889"/>
                    <a:pt x="82" y="6888"/>
                    <a:pt x="77" y="6888"/>
                  </a:cubicBezTo>
                  <a:cubicBezTo>
                    <a:pt x="23" y="6888"/>
                    <a:pt x="0" y="6971"/>
                    <a:pt x="59" y="6986"/>
                  </a:cubicBezTo>
                  <a:cubicBezTo>
                    <a:pt x="240" y="7022"/>
                    <a:pt x="421" y="7040"/>
                    <a:pt x="598" y="7040"/>
                  </a:cubicBezTo>
                  <a:cubicBezTo>
                    <a:pt x="1920" y="7040"/>
                    <a:pt x="3100" y="6081"/>
                    <a:pt x="3270" y="4722"/>
                  </a:cubicBezTo>
                  <a:cubicBezTo>
                    <a:pt x="3334" y="4305"/>
                    <a:pt x="3253" y="3920"/>
                    <a:pt x="3173" y="3503"/>
                  </a:cubicBezTo>
                  <a:cubicBezTo>
                    <a:pt x="3093" y="3021"/>
                    <a:pt x="3060" y="2588"/>
                    <a:pt x="3221" y="2122"/>
                  </a:cubicBezTo>
                  <a:cubicBezTo>
                    <a:pt x="3446" y="1448"/>
                    <a:pt x="3912" y="790"/>
                    <a:pt x="3735" y="35"/>
                  </a:cubicBezTo>
                  <a:cubicBezTo>
                    <a:pt x="3735" y="11"/>
                    <a:pt x="3721" y="0"/>
                    <a:pt x="37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42"/>
            <p:cNvSpPr/>
            <p:nvPr/>
          </p:nvSpPr>
          <p:spPr>
            <a:xfrm>
              <a:off x="3338900" y="2630150"/>
              <a:ext cx="22650" cy="42675"/>
            </a:xfrm>
            <a:custGeom>
              <a:avLst/>
              <a:gdLst/>
              <a:ahLst/>
              <a:cxnLst/>
              <a:rect l="l" t="t" r="r" b="b"/>
              <a:pathLst>
                <a:path w="906" h="1707" extrusionOk="0">
                  <a:moveTo>
                    <a:pt x="48" y="1"/>
                  </a:moveTo>
                  <a:cubicBezTo>
                    <a:pt x="24" y="1"/>
                    <a:pt x="0" y="21"/>
                    <a:pt x="0" y="60"/>
                  </a:cubicBezTo>
                  <a:cubicBezTo>
                    <a:pt x="0" y="687"/>
                    <a:pt x="304" y="1297"/>
                    <a:pt x="803" y="1698"/>
                  </a:cubicBezTo>
                  <a:cubicBezTo>
                    <a:pt x="812" y="1704"/>
                    <a:pt x="821" y="1706"/>
                    <a:pt x="830" y="1706"/>
                  </a:cubicBezTo>
                  <a:cubicBezTo>
                    <a:pt x="870" y="1706"/>
                    <a:pt x="906" y="1657"/>
                    <a:pt x="867" y="1618"/>
                  </a:cubicBezTo>
                  <a:cubicBezTo>
                    <a:pt x="401" y="1248"/>
                    <a:pt x="112" y="655"/>
                    <a:pt x="96" y="60"/>
                  </a:cubicBezTo>
                  <a:cubicBezTo>
                    <a:pt x="96" y="21"/>
                    <a:pt x="72" y="1"/>
                    <a:pt x="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42"/>
            <p:cNvSpPr/>
            <p:nvPr/>
          </p:nvSpPr>
          <p:spPr>
            <a:xfrm>
              <a:off x="3382602" y="2207500"/>
              <a:ext cx="112375" cy="104750"/>
            </a:xfrm>
            <a:custGeom>
              <a:avLst/>
              <a:gdLst/>
              <a:ahLst/>
              <a:cxnLst/>
              <a:rect l="l" t="t" r="r" b="b"/>
              <a:pathLst>
                <a:path w="4495" h="4190" extrusionOk="0">
                  <a:moveTo>
                    <a:pt x="1862" y="0"/>
                  </a:moveTo>
                  <a:lnTo>
                    <a:pt x="1156" y="1204"/>
                  </a:lnTo>
                  <a:lnTo>
                    <a:pt x="0" y="1798"/>
                  </a:lnTo>
                  <a:lnTo>
                    <a:pt x="385" y="3082"/>
                  </a:lnTo>
                  <a:lnTo>
                    <a:pt x="1284" y="4189"/>
                  </a:lnTo>
                  <a:lnTo>
                    <a:pt x="3097" y="3500"/>
                  </a:lnTo>
                  <a:lnTo>
                    <a:pt x="4494" y="2248"/>
                  </a:lnTo>
                  <a:lnTo>
                    <a:pt x="186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42"/>
            <p:cNvSpPr/>
            <p:nvPr/>
          </p:nvSpPr>
          <p:spPr>
            <a:xfrm>
              <a:off x="3330050" y="2242400"/>
              <a:ext cx="126425" cy="212175"/>
            </a:xfrm>
            <a:custGeom>
              <a:avLst/>
              <a:gdLst/>
              <a:ahLst/>
              <a:cxnLst/>
              <a:rect l="l" t="t" r="r" b="b"/>
              <a:pathLst>
                <a:path w="5057" h="8487" extrusionOk="0">
                  <a:moveTo>
                    <a:pt x="2441" y="0"/>
                  </a:moveTo>
                  <a:cubicBezTo>
                    <a:pt x="2441" y="0"/>
                    <a:pt x="755" y="563"/>
                    <a:pt x="530" y="1092"/>
                  </a:cubicBezTo>
                  <a:cubicBezTo>
                    <a:pt x="1" y="2296"/>
                    <a:pt x="691" y="2232"/>
                    <a:pt x="771" y="3837"/>
                  </a:cubicBezTo>
                  <a:cubicBezTo>
                    <a:pt x="804" y="4463"/>
                    <a:pt x="370" y="4223"/>
                    <a:pt x="258" y="5843"/>
                  </a:cubicBezTo>
                  <a:cubicBezTo>
                    <a:pt x="241" y="6325"/>
                    <a:pt x="354" y="6742"/>
                    <a:pt x="547" y="7095"/>
                  </a:cubicBezTo>
                  <a:cubicBezTo>
                    <a:pt x="964" y="7850"/>
                    <a:pt x="1750" y="8332"/>
                    <a:pt x="2601" y="8443"/>
                  </a:cubicBezTo>
                  <a:lnTo>
                    <a:pt x="2858" y="8476"/>
                  </a:lnTo>
                  <a:cubicBezTo>
                    <a:pt x="2900" y="8483"/>
                    <a:pt x="2942" y="8487"/>
                    <a:pt x="2984" y="8487"/>
                  </a:cubicBezTo>
                  <a:cubicBezTo>
                    <a:pt x="3213" y="8487"/>
                    <a:pt x="3431" y="8377"/>
                    <a:pt x="3580" y="8187"/>
                  </a:cubicBezTo>
                  <a:cubicBezTo>
                    <a:pt x="4254" y="7288"/>
                    <a:pt x="4158" y="5442"/>
                    <a:pt x="4158" y="5442"/>
                  </a:cubicBezTo>
                  <a:lnTo>
                    <a:pt x="5057" y="2504"/>
                  </a:lnTo>
                  <a:cubicBezTo>
                    <a:pt x="5030" y="1877"/>
                    <a:pt x="4809" y="1695"/>
                    <a:pt x="4563" y="1695"/>
                  </a:cubicBezTo>
                  <a:cubicBezTo>
                    <a:pt x="4224" y="1695"/>
                    <a:pt x="3837" y="2039"/>
                    <a:pt x="3837" y="2039"/>
                  </a:cubicBezTo>
                  <a:cubicBezTo>
                    <a:pt x="3837" y="2039"/>
                    <a:pt x="2938" y="1734"/>
                    <a:pt x="2456" y="1205"/>
                  </a:cubicBezTo>
                  <a:cubicBezTo>
                    <a:pt x="1975" y="659"/>
                    <a:pt x="2441" y="0"/>
                    <a:pt x="24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42"/>
            <p:cNvSpPr/>
            <p:nvPr/>
          </p:nvSpPr>
          <p:spPr>
            <a:xfrm>
              <a:off x="3395875" y="2368100"/>
              <a:ext cx="38675" cy="15150"/>
            </a:xfrm>
            <a:custGeom>
              <a:avLst/>
              <a:gdLst/>
              <a:ahLst/>
              <a:cxnLst/>
              <a:rect l="l" t="t" r="r" b="b"/>
              <a:pathLst>
                <a:path w="1547" h="606" extrusionOk="0">
                  <a:moveTo>
                    <a:pt x="267" y="0"/>
                  </a:moveTo>
                  <a:cubicBezTo>
                    <a:pt x="200" y="0"/>
                    <a:pt x="132" y="4"/>
                    <a:pt x="65" y="12"/>
                  </a:cubicBezTo>
                  <a:cubicBezTo>
                    <a:pt x="0" y="12"/>
                    <a:pt x="0" y="109"/>
                    <a:pt x="65" y="109"/>
                  </a:cubicBezTo>
                  <a:cubicBezTo>
                    <a:pt x="132" y="100"/>
                    <a:pt x="199" y="96"/>
                    <a:pt x="266" y="96"/>
                  </a:cubicBezTo>
                  <a:cubicBezTo>
                    <a:pt x="697" y="96"/>
                    <a:pt x="1123" y="272"/>
                    <a:pt x="1428" y="590"/>
                  </a:cubicBezTo>
                  <a:cubicBezTo>
                    <a:pt x="1439" y="601"/>
                    <a:pt x="1451" y="605"/>
                    <a:pt x="1463" y="605"/>
                  </a:cubicBezTo>
                  <a:cubicBezTo>
                    <a:pt x="1506" y="605"/>
                    <a:pt x="1546" y="548"/>
                    <a:pt x="1509" y="511"/>
                  </a:cubicBezTo>
                  <a:cubicBezTo>
                    <a:pt x="1173" y="188"/>
                    <a:pt x="727" y="0"/>
                    <a:pt x="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42"/>
            <p:cNvSpPr/>
            <p:nvPr/>
          </p:nvSpPr>
          <p:spPr>
            <a:xfrm>
              <a:off x="3400400" y="2351025"/>
              <a:ext cx="35325" cy="12625"/>
            </a:xfrm>
            <a:custGeom>
              <a:avLst/>
              <a:gdLst/>
              <a:ahLst/>
              <a:cxnLst/>
              <a:rect l="l" t="t" r="r" b="b"/>
              <a:pathLst>
                <a:path w="1413" h="505" extrusionOk="0">
                  <a:moveTo>
                    <a:pt x="377" y="0"/>
                  </a:moveTo>
                  <a:cubicBezTo>
                    <a:pt x="271" y="0"/>
                    <a:pt x="164" y="13"/>
                    <a:pt x="60" y="38"/>
                  </a:cubicBezTo>
                  <a:cubicBezTo>
                    <a:pt x="0" y="52"/>
                    <a:pt x="10" y="136"/>
                    <a:pt x="63" y="136"/>
                  </a:cubicBezTo>
                  <a:cubicBezTo>
                    <a:pt x="67" y="136"/>
                    <a:pt x="72" y="135"/>
                    <a:pt x="76" y="134"/>
                  </a:cubicBezTo>
                  <a:cubicBezTo>
                    <a:pt x="174" y="113"/>
                    <a:pt x="273" y="103"/>
                    <a:pt x="370" y="103"/>
                  </a:cubicBezTo>
                  <a:cubicBezTo>
                    <a:pt x="721" y="103"/>
                    <a:pt x="1060" y="236"/>
                    <a:pt x="1312" y="487"/>
                  </a:cubicBezTo>
                  <a:cubicBezTo>
                    <a:pt x="1324" y="499"/>
                    <a:pt x="1337" y="504"/>
                    <a:pt x="1349" y="504"/>
                  </a:cubicBezTo>
                  <a:cubicBezTo>
                    <a:pt x="1385" y="504"/>
                    <a:pt x="1412" y="459"/>
                    <a:pt x="1376" y="423"/>
                  </a:cubicBezTo>
                  <a:cubicBezTo>
                    <a:pt x="1115" y="149"/>
                    <a:pt x="747" y="0"/>
                    <a:pt x="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42"/>
            <p:cNvSpPr/>
            <p:nvPr/>
          </p:nvSpPr>
          <p:spPr>
            <a:xfrm>
              <a:off x="3400000" y="2332050"/>
              <a:ext cx="37725" cy="14350"/>
            </a:xfrm>
            <a:custGeom>
              <a:avLst/>
              <a:gdLst/>
              <a:ahLst/>
              <a:cxnLst/>
              <a:rect l="l" t="t" r="r" b="b"/>
              <a:pathLst>
                <a:path w="1509" h="574" extrusionOk="0">
                  <a:moveTo>
                    <a:pt x="340" y="1"/>
                  </a:moveTo>
                  <a:cubicBezTo>
                    <a:pt x="247" y="1"/>
                    <a:pt x="153" y="9"/>
                    <a:pt x="60" y="27"/>
                  </a:cubicBezTo>
                  <a:cubicBezTo>
                    <a:pt x="1" y="41"/>
                    <a:pt x="24" y="125"/>
                    <a:pt x="79" y="125"/>
                  </a:cubicBezTo>
                  <a:cubicBezTo>
                    <a:pt x="83" y="125"/>
                    <a:pt x="88" y="124"/>
                    <a:pt x="92" y="123"/>
                  </a:cubicBezTo>
                  <a:cubicBezTo>
                    <a:pt x="174" y="109"/>
                    <a:pt x="257" y="102"/>
                    <a:pt x="339" y="102"/>
                  </a:cubicBezTo>
                  <a:cubicBezTo>
                    <a:pt x="738" y="102"/>
                    <a:pt x="1125" y="263"/>
                    <a:pt x="1392" y="556"/>
                  </a:cubicBezTo>
                  <a:cubicBezTo>
                    <a:pt x="1404" y="568"/>
                    <a:pt x="1418" y="573"/>
                    <a:pt x="1432" y="573"/>
                  </a:cubicBezTo>
                  <a:cubicBezTo>
                    <a:pt x="1473" y="573"/>
                    <a:pt x="1508" y="528"/>
                    <a:pt x="1473" y="491"/>
                  </a:cubicBezTo>
                  <a:cubicBezTo>
                    <a:pt x="1183" y="176"/>
                    <a:pt x="765" y="1"/>
                    <a:pt x="3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42"/>
            <p:cNvSpPr/>
            <p:nvPr/>
          </p:nvSpPr>
          <p:spPr>
            <a:xfrm>
              <a:off x="3410325" y="2286875"/>
              <a:ext cx="50575" cy="36600"/>
            </a:xfrm>
            <a:custGeom>
              <a:avLst/>
              <a:gdLst/>
              <a:ahLst/>
              <a:cxnLst/>
              <a:rect l="l" t="t" r="r" b="b"/>
              <a:pathLst>
                <a:path w="2023" h="1464" extrusionOk="0">
                  <a:moveTo>
                    <a:pt x="1832" y="749"/>
                  </a:moveTo>
                  <a:cubicBezTo>
                    <a:pt x="1871" y="749"/>
                    <a:pt x="1910" y="766"/>
                    <a:pt x="1910" y="822"/>
                  </a:cubicBezTo>
                  <a:cubicBezTo>
                    <a:pt x="1910" y="870"/>
                    <a:pt x="1830" y="918"/>
                    <a:pt x="1781" y="935"/>
                  </a:cubicBezTo>
                  <a:cubicBezTo>
                    <a:pt x="1621" y="1031"/>
                    <a:pt x="1460" y="1111"/>
                    <a:pt x="1284" y="1175"/>
                  </a:cubicBezTo>
                  <a:cubicBezTo>
                    <a:pt x="1112" y="1237"/>
                    <a:pt x="941" y="1285"/>
                    <a:pt x="768" y="1317"/>
                  </a:cubicBezTo>
                  <a:lnTo>
                    <a:pt x="768" y="1317"/>
                  </a:lnTo>
                  <a:cubicBezTo>
                    <a:pt x="1010" y="1143"/>
                    <a:pt x="1270" y="983"/>
                    <a:pt x="1541" y="854"/>
                  </a:cubicBezTo>
                  <a:cubicBezTo>
                    <a:pt x="1621" y="822"/>
                    <a:pt x="1702" y="774"/>
                    <a:pt x="1781" y="757"/>
                  </a:cubicBezTo>
                  <a:cubicBezTo>
                    <a:pt x="1796" y="753"/>
                    <a:pt x="1814" y="749"/>
                    <a:pt x="1832" y="749"/>
                  </a:cubicBezTo>
                  <a:close/>
                  <a:moveTo>
                    <a:pt x="179" y="113"/>
                  </a:moveTo>
                  <a:cubicBezTo>
                    <a:pt x="183" y="113"/>
                    <a:pt x="188" y="114"/>
                    <a:pt x="193" y="115"/>
                  </a:cubicBezTo>
                  <a:cubicBezTo>
                    <a:pt x="273" y="132"/>
                    <a:pt x="305" y="340"/>
                    <a:pt x="321" y="404"/>
                  </a:cubicBezTo>
                  <a:lnTo>
                    <a:pt x="418" y="693"/>
                  </a:lnTo>
                  <a:cubicBezTo>
                    <a:pt x="462" y="903"/>
                    <a:pt x="493" y="1113"/>
                    <a:pt x="458" y="1323"/>
                  </a:cubicBezTo>
                  <a:lnTo>
                    <a:pt x="458" y="1323"/>
                  </a:lnTo>
                  <a:cubicBezTo>
                    <a:pt x="379" y="1304"/>
                    <a:pt x="308" y="1265"/>
                    <a:pt x="257" y="1191"/>
                  </a:cubicBezTo>
                  <a:cubicBezTo>
                    <a:pt x="161" y="1046"/>
                    <a:pt x="144" y="870"/>
                    <a:pt x="129" y="710"/>
                  </a:cubicBezTo>
                  <a:cubicBezTo>
                    <a:pt x="129" y="614"/>
                    <a:pt x="112" y="517"/>
                    <a:pt x="112" y="421"/>
                  </a:cubicBezTo>
                  <a:cubicBezTo>
                    <a:pt x="112" y="375"/>
                    <a:pt x="98" y="113"/>
                    <a:pt x="179" y="113"/>
                  </a:cubicBezTo>
                  <a:close/>
                  <a:moveTo>
                    <a:pt x="162" y="1"/>
                  </a:moveTo>
                  <a:cubicBezTo>
                    <a:pt x="125" y="1"/>
                    <a:pt x="90" y="17"/>
                    <a:pt x="64" y="51"/>
                  </a:cubicBezTo>
                  <a:cubicBezTo>
                    <a:pt x="0" y="132"/>
                    <a:pt x="16" y="260"/>
                    <a:pt x="16" y="357"/>
                  </a:cubicBezTo>
                  <a:cubicBezTo>
                    <a:pt x="16" y="582"/>
                    <a:pt x="16" y="854"/>
                    <a:pt x="97" y="1078"/>
                  </a:cubicBezTo>
                  <a:cubicBezTo>
                    <a:pt x="160" y="1268"/>
                    <a:pt x="285" y="1395"/>
                    <a:pt x="487" y="1430"/>
                  </a:cubicBezTo>
                  <a:lnTo>
                    <a:pt x="487" y="1430"/>
                  </a:lnTo>
                  <a:cubicBezTo>
                    <a:pt x="494" y="1433"/>
                    <a:pt x="502" y="1435"/>
                    <a:pt x="510" y="1435"/>
                  </a:cubicBezTo>
                  <a:cubicBezTo>
                    <a:pt x="510" y="1435"/>
                    <a:pt x="510" y="1435"/>
                    <a:pt x="511" y="1435"/>
                  </a:cubicBezTo>
                  <a:lnTo>
                    <a:pt x="511" y="1435"/>
                  </a:lnTo>
                  <a:cubicBezTo>
                    <a:pt x="520" y="1450"/>
                    <a:pt x="539" y="1463"/>
                    <a:pt x="559" y="1463"/>
                  </a:cubicBezTo>
                  <a:cubicBezTo>
                    <a:pt x="571" y="1463"/>
                    <a:pt x="583" y="1459"/>
                    <a:pt x="594" y="1448"/>
                  </a:cubicBezTo>
                  <a:cubicBezTo>
                    <a:pt x="598" y="1445"/>
                    <a:pt x="602" y="1442"/>
                    <a:pt x="606" y="1439"/>
                  </a:cubicBezTo>
                  <a:lnTo>
                    <a:pt x="606" y="1439"/>
                  </a:lnTo>
                  <a:cubicBezTo>
                    <a:pt x="798" y="1439"/>
                    <a:pt x="999" y="1374"/>
                    <a:pt x="1188" y="1320"/>
                  </a:cubicBezTo>
                  <a:cubicBezTo>
                    <a:pt x="1413" y="1256"/>
                    <a:pt x="1653" y="1159"/>
                    <a:pt x="1846" y="1014"/>
                  </a:cubicBezTo>
                  <a:cubicBezTo>
                    <a:pt x="1926" y="967"/>
                    <a:pt x="2006" y="918"/>
                    <a:pt x="2006" y="822"/>
                  </a:cubicBezTo>
                  <a:cubicBezTo>
                    <a:pt x="2023" y="742"/>
                    <a:pt x="1974" y="678"/>
                    <a:pt x="1894" y="661"/>
                  </a:cubicBezTo>
                  <a:cubicBezTo>
                    <a:pt x="1872" y="654"/>
                    <a:pt x="1850" y="651"/>
                    <a:pt x="1828" y="651"/>
                  </a:cubicBezTo>
                  <a:cubicBezTo>
                    <a:pt x="1754" y="651"/>
                    <a:pt x="1683" y="685"/>
                    <a:pt x="1621" y="710"/>
                  </a:cubicBezTo>
                  <a:cubicBezTo>
                    <a:pt x="1477" y="774"/>
                    <a:pt x="1349" y="838"/>
                    <a:pt x="1220" y="903"/>
                  </a:cubicBezTo>
                  <a:cubicBezTo>
                    <a:pt x="1001" y="1033"/>
                    <a:pt x="782" y="1178"/>
                    <a:pt x="587" y="1337"/>
                  </a:cubicBezTo>
                  <a:lnTo>
                    <a:pt x="587" y="1337"/>
                  </a:lnTo>
                  <a:cubicBezTo>
                    <a:pt x="586" y="1337"/>
                    <a:pt x="586" y="1337"/>
                    <a:pt x="585" y="1337"/>
                  </a:cubicBezTo>
                  <a:cubicBezTo>
                    <a:pt x="577" y="1337"/>
                    <a:pt x="568" y="1337"/>
                    <a:pt x="560" y="1336"/>
                  </a:cubicBezTo>
                  <a:lnTo>
                    <a:pt x="560" y="1336"/>
                  </a:lnTo>
                  <a:cubicBezTo>
                    <a:pt x="605" y="1103"/>
                    <a:pt x="571" y="881"/>
                    <a:pt x="497" y="646"/>
                  </a:cubicBezTo>
                  <a:cubicBezTo>
                    <a:pt x="465" y="517"/>
                    <a:pt x="433" y="404"/>
                    <a:pt x="386" y="276"/>
                  </a:cubicBezTo>
                  <a:cubicBezTo>
                    <a:pt x="369" y="180"/>
                    <a:pt x="337" y="83"/>
                    <a:pt x="257" y="36"/>
                  </a:cubicBezTo>
                  <a:cubicBezTo>
                    <a:pt x="227" y="13"/>
                    <a:pt x="194" y="1"/>
                    <a:pt x="16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42"/>
            <p:cNvSpPr/>
            <p:nvPr/>
          </p:nvSpPr>
          <p:spPr>
            <a:xfrm>
              <a:off x="3341300" y="2262375"/>
              <a:ext cx="79475" cy="183825"/>
            </a:xfrm>
            <a:custGeom>
              <a:avLst/>
              <a:gdLst/>
              <a:ahLst/>
              <a:cxnLst/>
              <a:rect l="l" t="t" r="r" b="b"/>
              <a:pathLst>
                <a:path w="3179" h="7353" extrusionOk="0">
                  <a:moveTo>
                    <a:pt x="295" y="1"/>
                  </a:moveTo>
                  <a:cubicBezTo>
                    <a:pt x="274" y="1"/>
                    <a:pt x="253" y="11"/>
                    <a:pt x="241" y="36"/>
                  </a:cubicBezTo>
                  <a:cubicBezTo>
                    <a:pt x="0" y="774"/>
                    <a:pt x="401" y="1497"/>
                    <a:pt x="546" y="2204"/>
                  </a:cubicBezTo>
                  <a:cubicBezTo>
                    <a:pt x="642" y="2685"/>
                    <a:pt x="546" y="3118"/>
                    <a:pt x="401" y="3584"/>
                  </a:cubicBezTo>
                  <a:cubicBezTo>
                    <a:pt x="273" y="3969"/>
                    <a:pt x="176" y="4355"/>
                    <a:pt x="193" y="4772"/>
                  </a:cubicBezTo>
                  <a:cubicBezTo>
                    <a:pt x="238" y="6227"/>
                    <a:pt x="1442" y="7352"/>
                    <a:pt x="2861" y="7352"/>
                  </a:cubicBezTo>
                  <a:cubicBezTo>
                    <a:pt x="2945" y="7352"/>
                    <a:pt x="3029" y="7348"/>
                    <a:pt x="3114" y="7340"/>
                  </a:cubicBezTo>
                  <a:cubicBezTo>
                    <a:pt x="3179" y="7340"/>
                    <a:pt x="3179" y="7244"/>
                    <a:pt x="3114" y="7244"/>
                  </a:cubicBezTo>
                  <a:cubicBezTo>
                    <a:pt x="3036" y="7251"/>
                    <a:pt x="2959" y="7254"/>
                    <a:pt x="2882" y="7254"/>
                  </a:cubicBezTo>
                  <a:cubicBezTo>
                    <a:pt x="1348" y="7254"/>
                    <a:pt x="91" y="5913"/>
                    <a:pt x="305" y="4338"/>
                  </a:cubicBezTo>
                  <a:cubicBezTo>
                    <a:pt x="369" y="3953"/>
                    <a:pt x="529" y="3584"/>
                    <a:pt x="626" y="3182"/>
                  </a:cubicBezTo>
                  <a:cubicBezTo>
                    <a:pt x="707" y="2878"/>
                    <a:pt x="707" y="2572"/>
                    <a:pt x="658" y="2268"/>
                  </a:cubicBezTo>
                  <a:cubicBezTo>
                    <a:pt x="529" y="1529"/>
                    <a:pt x="97" y="806"/>
                    <a:pt x="337" y="68"/>
                  </a:cubicBezTo>
                  <a:cubicBezTo>
                    <a:pt x="357" y="28"/>
                    <a:pt x="327" y="1"/>
                    <a:pt x="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42"/>
            <p:cNvSpPr/>
            <p:nvPr/>
          </p:nvSpPr>
          <p:spPr>
            <a:xfrm>
              <a:off x="3354850" y="2249225"/>
              <a:ext cx="27200" cy="40075"/>
            </a:xfrm>
            <a:custGeom>
              <a:avLst/>
              <a:gdLst/>
              <a:ahLst/>
              <a:cxnLst/>
              <a:rect l="l" t="t" r="r" b="b"/>
              <a:pathLst>
                <a:path w="1088" h="1603" extrusionOk="0">
                  <a:moveTo>
                    <a:pt x="1037" y="0"/>
                  </a:moveTo>
                  <a:cubicBezTo>
                    <a:pt x="1011" y="0"/>
                    <a:pt x="983" y="16"/>
                    <a:pt x="983" y="48"/>
                  </a:cubicBezTo>
                  <a:cubicBezTo>
                    <a:pt x="903" y="643"/>
                    <a:pt x="550" y="1189"/>
                    <a:pt x="52" y="1510"/>
                  </a:cubicBezTo>
                  <a:cubicBezTo>
                    <a:pt x="0" y="1535"/>
                    <a:pt x="21" y="1603"/>
                    <a:pt x="65" y="1603"/>
                  </a:cubicBezTo>
                  <a:cubicBezTo>
                    <a:pt x="76" y="1603"/>
                    <a:pt x="88" y="1599"/>
                    <a:pt x="100" y="1589"/>
                  </a:cubicBezTo>
                  <a:cubicBezTo>
                    <a:pt x="646" y="1253"/>
                    <a:pt x="999" y="675"/>
                    <a:pt x="1079" y="48"/>
                  </a:cubicBezTo>
                  <a:cubicBezTo>
                    <a:pt x="1087" y="16"/>
                    <a:pt x="1063" y="0"/>
                    <a:pt x="10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2"/>
            <p:cNvSpPr/>
            <p:nvPr/>
          </p:nvSpPr>
          <p:spPr>
            <a:xfrm>
              <a:off x="3281100" y="1452200"/>
              <a:ext cx="54600" cy="156600"/>
            </a:xfrm>
            <a:custGeom>
              <a:avLst/>
              <a:gdLst/>
              <a:ahLst/>
              <a:cxnLst/>
              <a:rect l="l" t="t" r="r" b="b"/>
              <a:pathLst>
                <a:path w="2184" h="6264" extrusionOk="0">
                  <a:moveTo>
                    <a:pt x="1898" y="1"/>
                  </a:moveTo>
                  <a:cubicBezTo>
                    <a:pt x="1848" y="1"/>
                    <a:pt x="1789" y="11"/>
                    <a:pt x="1718" y="36"/>
                  </a:cubicBezTo>
                  <a:lnTo>
                    <a:pt x="1461" y="2170"/>
                  </a:lnTo>
                  <a:lnTo>
                    <a:pt x="1397" y="2507"/>
                  </a:lnTo>
                  <a:cubicBezTo>
                    <a:pt x="1397" y="2507"/>
                    <a:pt x="1172" y="2844"/>
                    <a:pt x="1124" y="3037"/>
                  </a:cubicBezTo>
                  <a:cubicBezTo>
                    <a:pt x="1092" y="3214"/>
                    <a:pt x="947" y="4209"/>
                    <a:pt x="739" y="4449"/>
                  </a:cubicBezTo>
                  <a:lnTo>
                    <a:pt x="1" y="4513"/>
                  </a:lnTo>
                  <a:lnTo>
                    <a:pt x="1108" y="6264"/>
                  </a:lnTo>
                  <a:cubicBezTo>
                    <a:pt x="1108" y="6264"/>
                    <a:pt x="2071" y="5926"/>
                    <a:pt x="2055" y="5397"/>
                  </a:cubicBezTo>
                  <a:cubicBezTo>
                    <a:pt x="2039" y="4883"/>
                    <a:pt x="2184" y="1127"/>
                    <a:pt x="2184" y="1127"/>
                  </a:cubicBezTo>
                  <a:lnTo>
                    <a:pt x="2152" y="244"/>
                  </a:lnTo>
                  <a:cubicBezTo>
                    <a:pt x="2152" y="244"/>
                    <a:pt x="2140" y="1"/>
                    <a:pt x="1898"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42"/>
            <p:cNvSpPr/>
            <p:nvPr/>
          </p:nvSpPr>
          <p:spPr>
            <a:xfrm>
              <a:off x="3320825" y="1465775"/>
              <a:ext cx="14075" cy="45900"/>
            </a:xfrm>
            <a:custGeom>
              <a:avLst/>
              <a:gdLst/>
              <a:ahLst/>
              <a:cxnLst/>
              <a:rect l="l" t="t" r="r" b="b"/>
              <a:pathLst>
                <a:path w="563" h="1836" extrusionOk="0">
                  <a:moveTo>
                    <a:pt x="337" y="0"/>
                  </a:moveTo>
                  <a:cubicBezTo>
                    <a:pt x="322" y="0"/>
                    <a:pt x="306" y="2"/>
                    <a:pt x="289" y="6"/>
                  </a:cubicBezTo>
                  <a:cubicBezTo>
                    <a:pt x="274" y="6"/>
                    <a:pt x="242" y="22"/>
                    <a:pt x="242" y="38"/>
                  </a:cubicBezTo>
                  <a:cubicBezTo>
                    <a:pt x="177" y="552"/>
                    <a:pt x="96" y="1049"/>
                    <a:pt x="32" y="1547"/>
                  </a:cubicBezTo>
                  <a:cubicBezTo>
                    <a:pt x="17" y="1627"/>
                    <a:pt x="0" y="1708"/>
                    <a:pt x="0" y="1787"/>
                  </a:cubicBezTo>
                  <a:cubicBezTo>
                    <a:pt x="0" y="1819"/>
                    <a:pt x="24" y="1835"/>
                    <a:pt x="48" y="1835"/>
                  </a:cubicBezTo>
                  <a:cubicBezTo>
                    <a:pt x="72" y="1835"/>
                    <a:pt x="96" y="1819"/>
                    <a:pt x="96" y="1787"/>
                  </a:cubicBezTo>
                  <a:cubicBezTo>
                    <a:pt x="96" y="1740"/>
                    <a:pt x="113" y="1676"/>
                    <a:pt x="129" y="1611"/>
                  </a:cubicBezTo>
                  <a:cubicBezTo>
                    <a:pt x="145" y="1466"/>
                    <a:pt x="161" y="1322"/>
                    <a:pt x="177" y="1194"/>
                  </a:cubicBezTo>
                  <a:cubicBezTo>
                    <a:pt x="225" y="888"/>
                    <a:pt x="274" y="584"/>
                    <a:pt x="306" y="278"/>
                  </a:cubicBezTo>
                  <a:cubicBezTo>
                    <a:pt x="318" y="226"/>
                    <a:pt x="332" y="173"/>
                    <a:pt x="336" y="113"/>
                  </a:cubicBezTo>
                  <a:lnTo>
                    <a:pt x="336" y="113"/>
                  </a:lnTo>
                  <a:cubicBezTo>
                    <a:pt x="349" y="118"/>
                    <a:pt x="363" y="118"/>
                    <a:pt x="385" y="118"/>
                  </a:cubicBezTo>
                  <a:cubicBezTo>
                    <a:pt x="466" y="182"/>
                    <a:pt x="466" y="311"/>
                    <a:pt x="466" y="391"/>
                  </a:cubicBezTo>
                  <a:cubicBezTo>
                    <a:pt x="466" y="431"/>
                    <a:pt x="490" y="451"/>
                    <a:pt x="514" y="451"/>
                  </a:cubicBezTo>
                  <a:cubicBezTo>
                    <a:pt x="539" y="451"/>
                    <a:pt x="563" y="431"/>
                    <a:pt x="563" y="391"/>
                  </a:cubicBezTo>
                  <a:cubicBezTo>
                    <a:pt x="563" y="244"/>
                    <a:pt x="508" y="0"/>
                    <a:pt x="337" y="0"/>
                  </a:cubicBezTo>
                  <a:close/>
                </a:path>
              </a:pathLst>
            </a:custGeom>
            <a:solidFill>
              <a:srgbClr val="D67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42"/>
            <p:cNvSpPr/>
            <p:nvPr/>
          </p:nvSpPr>
          <p:spPr>
            <a:xfrm>
              <a:off x="3036325" y="1354750"/>
              <a:ext cx="273275" cy="258850"/>
            </a:xfrm>
            <a:custGeom>
              <a:avLst/>
              <a:gdLst/>
              <a:ahLst/>
              <a:cxnLst/>
              <a:rect l="l" t="t" r="r" b="b"/>
              <a:pathLst>
                <a:path w="10931" h="10354" extrusionOk="0">
                  <a:moveTo>
                    <a:pt x="6774" y="0"/>
                  </a:moveTo>
                  <a:cubicBezTo>
                    <a:pt x="6774" y="0"/>
                    <a:pt x="5056" y="707"/>
                    <a:pt x="3788" y="2633"/>
                  </a:cubicBezTo>
                  <a:cubicBezTo>
                    <a:pt x="3146" y="3612"/>
                    <a:pt x="497" y="7384"/>
                    <a:pt x="240" y="8508"/>
                  </a:cubicBezTo>
                  <a:cubicBezTo>
                    <a:pt x="0" y="9616"/>
                    <a:pt x="193" y="10273"/>
                    <a:pt x="1541" y="10337"/>
                  </a:cubicBezTo>
                  <a:cubicBezTo>
                    <a:pt x="1725" y="10348"/>
                    <a:pt x="2032" y="10353"/>
                    <a:pt x="2426" y="10353"/>
                  </a:cubicBezTo>
                  <a:cubicBezTo>
                    <a:pt x="4929" y="10353"/>
                    <a:pt x="10931" y="10162"/>
                    <a:pt x="10931" y="10162"/>
                  </a:cubicBezTo>
                  <a:lnTo>
                    <a:pt x="10177" y="8411"/>
                  </a:lnTo>
                  <a:cubicBezTo>
                    <a:pt x="10177" y="8411"/>
                    <a:pt x="6517" y="8396"/>
                    <a:pt x="5762" y="8122"/>
                  </a:cubicBezTo>
                  <a:cubicBezTo>
                    <a:pt x="5024" y="7850"/>
                    <a:pt x="3853" y="7529"/>
                    <a:pt x="3853" y="7529"/>
                  </a:cubicBezTo>
                  <a:lnTo>
                    <a:pt x="7367" y="3163"/>
                  </a:lnTo>
                  <a:lnTo>
                    <a:pt x="6774" y="0"/>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42"/>
            <p:cNvSpPr/>
            <p:nvPr/>
          </p:nvSpPr>
          <p:spPr>
            <a:xfrm>
              <a:off x="3333650" y="1451550"/>
              <a:ext cx="53000" cy="157250"/>
            </a:xfrm>
            <a:custGeom>
              <a:avLst/>
              <a:gdLst/>
              <a:ahLst/>
              <a:cxnLst/>
              <a:rect l="l" t="t" r="r" b="b"/>
              <a:pathLst>
                <a:path w="2120" h="6290" extrusionOk="0">
                  <a:moveTo>
                    <a:pt x="278" y="1"/>
                  </a:moveTo>
                  <a:cubicBezTo>
                    <a:pt x="1" y="1"/>
                    <a:pt x="1" y="334"/>
                    <a:pt x="1" y="334"/>
                  </a:cubicBezTo>
                  <a:lnTo>
                    <a:pt x="1" y="1153"/>
                  </a:lnTo>
                  <a:cubicBezTo>
                    <a:pt x="1" y="1153"/>
                    <a:pt x="82" y="4909"/>
                    <a:pt x="65" y="5423"/>
                  </a:cubicBezTo>
                  <a:cubicBezTo>
                    <a:pt x="50" y="5952"/>
                    <a:pt x="1013" y="6290"/>
                    <a:pt x="1013" y="6290"/>
                  </a:cubicBezTo>
                  <a:lnTo>
                    <a:pt x="2120" y="4539"/>
                  </a:lnTo>
                  <a:lnTo>
                    <a:pt x="1381" y="4475"/>
                  </a:lnTo>
                  <a:cubicBezTo>
                    <a:pt x="1173" y="4235"/>
                    <a:pt x="1028" y="3240"/>
                    <a:pt x="996" y="3063"/>
                  </a:cubicBezTo>
                  <a:cubicBezTo>
                    <a:pt x="948" y="2870"/>
                    <a:pt x="724" y="2533"/>
                    <a:pt x="724" y="2533"/>
                  </a:cubicBezTo>
                  <a:lnTo>
                    <a:pt x="660" y="2196"/>
                  </a:lnTo>
                  <a:lnTo>
                    <a:pt x="435" y="29"/>
                  </a:lnTo>
                  <a:cubicBezTo>
                    <a:pt x="375" y="9"/>
                    <a:pt x="323" y="1"/>
                    <a:pt x="278"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2"/>
            <p:cNvSpPr/>
            <p:nvPr/>
          </p:nvSpPr>
          <p:spPr>
            <a:xfrm>
              <a:off x="3332300" y="1463750"/>
              <a:ext cx="14650" cy="45925"/>
            </a:xfrm>
            <a:custGeom>
              <a:avLst/>
              <a:gdLst/>
              <a:ahLst/>
              <a:cxnLst/>
              <a:rect l="l" t="t" r="r" b="b"/>
              <a:pathLst>
                <a:path w="586" h="1837" extrusionOk="0">
                  <a:moveTo>
                    <a:pt x="282" y="0"/>
                  </a:moveTo>
                  <a:cubicBezTo>
                    <a:pt x="275" y="0"/>
                    <a:pt x="268" y="2"/>
                    <a:pt x="264" y="6"/>
                  </a:cubicBezTo>
                  <a:cubicBezTo>
                    <a:pt x="151" y="70"/>
                    <a:pt x="71" y="183"/>
                    <a:pt x="23" y="295"/>
                  </a:cubicBezTo>
                  <a:cubicBezTo>
                    <a:pt x="0" y="329"/>
                    <a:pt x="33" y="371"/>
                    <a:pt x="66" y="371"/>
                  </a:cubicBezTo>
                  <a:cubicBezTo>
                    <a:pt x="80" y="371"/>
                    <a:pt x="94" y="363"/>
                    <a:pt x="104" y="344"/>
                  </a:cubicBezTo>
                  <a:cubicBezTo>
                    <a:pt x="139" y="272"/>
                    <a:pt x="184" y="200"/>
                    <a:pt x="245" y="148"/>
                  </a:cubicBezTo>
                  <a:lnTo>
                    <a:pt x="245" y="148"/>
                  </a:lnTo>
                  <a:cubicBezTo>
                    <a:pt x="320" y="605"/>
                    <a:pt x="396" y="1077"/>
                    <a:pt x="457" y="1547"/>
                  </a:cubicBezTo>
                  <a:cubicBezTo>
                    <a:pt x="472" y="1628"/>
                    <a:pt x="489" y="1708"/>
                    <a:pt x="489" y="1789"/>
                  </a:cubicBezTo>
                  <a:cubicBezTo>
                    <a:pt x="489" y="1821"/>
                    <a:pt x="513" y="1837"/>
                    <a:pt x="537" y="1837"/>
                  </a:cubicBezTo>
                  <a:cubicBezTo>
                    <a:pt x="561" y="1837"/>
                    <a:pt x="585" y="1821"/>
                    <a:pt x="585" y="1789"/>
                  </a:cubicBezTo>
                  <a:cubicBezTo>
                    <a:pt x="585" y="1724"/>
                    <a:pt x="568" y="1660"/>
                    <a:pt x="553" y="1579"/>
                  </a:cubicBezTo>
                  <a:cubicBezTo>
                    <a:pt x="536" y="1451"/>
                    <a:pt x="521" y="1307"/>
                    <a:pt x="504" y="1179"/>
                  </a:cubicBezTo>
                  <a:cubicBezTo>
                    <a:pt x="457" y="873"/>
                    <a:pt x="408" y="569"/>
                    <a:pt x="360" y="248"/>
                  </a:cubicBezTo>
                  <a:cubicBezTo>
                    <a:pt x="360" y="183"/>
                    <a:pt x="344" y="103"/>
                    <a:pt x="328" y="38"/>
                  </a:cubicBezTo>
                  <a:cubicBezTo>
                    <a:pt x="328" y="15"/>
                    <a:pt x="302" y="0"/>
                    <a:pt x="282" y="0"/>
                  </a:cubicBezTo>
                  <a:close/>
                </a:path>
              </a:pathLst>
            </a:custGeom>
            <a:solidFill>
              <a:srgbClr val="D67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42"/>
            <p:cNvSpPr/>
            <p:nvPr/>
          </p:nvSpPr>
          <p:spPr>
            <a:xfrm>
              <a:off x="3358150" y="1347125"/>
              <a:ext cx="273300" cy="266475"/>
            </a:xfrm>
            <a:custGeom>
              <a:avLst/>
              <a:gdLst/>
              <a:ahLst/>
              <a:cxnLst/>
              <a:rect l="l" t="t" r="r" b="b"/>
              <a:pathLst>
                <a:path w="10932" h="10659" extrusionOk="0">
                  <a:moveTo>
                    <a:pt x="4575" y="1"/>
                  </a:moveTo>
                  <a:lnTo>
                    <a:pt x="4671" y="4014"/>
                  </a:lnTo>
                  <a:lnTo>
                    <a:pt x="7079" y="7834"/>
                  </a:lnTo>
                  <a:cubicBezTo>
                    <a:pt x="7079" y="7834"/>
                    <a:pt x="5908" y="8155"/>
                    <a:pt x="5169" y="8427"/>
                  </a:cubicBezTo>
                  <a:cubicBezTo>
                    <a:pt x="4414" y="8701"/>
                    <a:pt x="754" y="8716"/>
                    <a:pt x="754" y="8716"/>
                  </a:cubicBezTo>
                  <a:lnTo>
                    <a:pt x="1" y="10467"/>
                  </a:lnTo>
                  <a:cubicBezTo>
                    <a:pt x="1" y="10467"/>
                    <a:pt x="6002" y="10658"/>
                    <a:pt x="8505" y="10658"/>
                  </a:cubicBezTo>
                  <a:cubicBezTo>
                    <a:pt x="8899" y="10658"/>
                    <a:pt x="9207" y="10653"/>
                    <a:pt x="9390" y="10642"/>
                  </a:cubicBezTo>
                  <a:cubicBezTo>
                    <a:pt x="10738" y="10578"/>
                    <a:pt x="10931" y="9921"/>
                    <a:pt x="10691" y="8813"/>
                  </a:cubicBezTo>
                  <a:cubicBezTo>
                    <a:pt x="10434" y="7689"/>
                    <a:pt x="8010" y="3708"/>
                    <a:pt x="7400" y="2698"/>
                  </a:cubicBezTo>
                  <a:cubicBezTo>
                    <a:pt x="6164" y="658"/>
                    <a:pt x="4575" y="1"/>
                    <a:pt x="4575"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42"/>
            <p:cNvSpPr/>
            <p:nvPr/>
          </p:nvSpPr>
          <p:spPr>
            <a:xfrm>
              <a:off x="3086825" y="1319050"/>
              <a:ext cx="167825" cy="197800"/>
            </a:xfrm>
            <a:custGeom>
              <a:avLst/>
              <a:gdLst/>
              <a:ahLst/>
              <a:cxnLst/>
              <a:rect l="l" t="t" r="r" b="b"/>
              <a:pathLst>
                <a:path w="6713" h="7912" extrusionOk="0">
                  <a:moveTo>
                    <a:pt x="6712" y="0"/>
                  </a:moveTo>
                  <a:cubicBezTo>
                    <a:pt x="6712" y="0"/>
                    <a:pt x="5411" y="112"/>
                    <a:pt x="4176" y="1317"/>
                  </a:cubicBezTo>
                  <a:cubicBezTo>
                    <a:pt x="3196" y="2263"/>
                    <a:pt x="339" y="5056"/>
                    <a:pt x="131" y="5698"/>
                  </a:cubicBezTo>
                  <a:cubicBezTo>
                    <a:pt x="0" y="6099"/>
                    <a:pt x="46" y="6174"/>
                    <a:pt x="98" y="6174"/>
                  </a:cubicBezTo>
                  <a:cubicBezTo>
                    <a:pt x="129" y="6174"/>
                    <a:pt x="163" y="6147"/>
                    <a:pt x="163" y="6147"/>
                  </a:cubicBezTo>
                  <a:cubicBezTo>
                    <a:pt x="163" y="6147"/>
                    <a:pt x="658" y="5502"/>
                    <a:pt x="1126" y="5502"/>
                  </a:cubicBezTo>
                  <a:cubicBezTo>
                    <a:pt x="1306" y="5502"/>
                    <a:pt x="1481" y="5596"/>
                    <a:pt x="1623" y="5858"/>
                  </a:cubicBezTo>
                  <a:cubicBezTo>
                    <a:pt x="2154" y="6806"/>
                    <a:pt x="2362" y="7673"/>
                    <a:pt x="2956" y="7881"/>
                  </a:cubicBezTo>
                  <a:cubicBezTo>
                    <a:pt x="3015" y="7902"/>
                    <a:pt x="3072" y="7912"/>
                    <a:pt x="3129" y="7912"/>
                  </a:cubicBezTo>
                  <a:cubicBezTo>
                    <a:pt x="3633" y="7912"/>
                    <a:pt x="4048" y="7159"/>
                    <a:pt x="4048" y="7159"/>
                  </a:cubicBezTo>
                  <a:lnTo>
                    <a:pt x="5396" y="5329"/>
                  </a:lnTo>
                  <a:lnTo>
                    <a:pt x="671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2"/>
            <p:cNvSpPr/>
            <p:nvPr/>
          </p:nvSpPr>
          <p:spPr>
            <a:xfrm>
              <a:off x="3444025" y="1321850"/>
              <a:ext cx="144225" cy="199350"/>
            </a:xfrm>
            <a:custGeom>
              <a:avLst/>
              <a:gdLst/>
              <a:ahLst/>
              <a:cxnLst/>
              <a:rect l="l" t="t" r="r" b="b"/>
              <a:pathLst>
                <a:path w="5769" h="7974" extrusionOk="0">
                  <a:moveTo>
                    <a:pt x="1" y="0"/>
                  </a:moveTo>
                  <a:lnTo>
                    <a:pt x="209" y="5137"/>
                  </a:lnTo>
                  <a:lnTo>
                    <a:pt x="1621" y="7127"/>
                  </a:lnTo>
                  <a:cubicBezTo>
                    <a:pt x="1621" y="7127"/>
                    <a:pt x="1974" y="7973"/>
                    <a:pt x="2521" y="7973"/>
                  </a:cubicBezTo>
                  <a:cubicBezTo>
                    <a:pt x="2558" y="7973"/>
                    <a:pt x="2595" y="7970"/>
                    <a:pt x="2633" y="7962"/>
                  </a:cubicBezTo>
                  <a:cubicBezTo>
                    <a:pt x="3243" y="7818"/>
                    <a:pt x="3547" y="6983"/>
                    <a:pt x="4174" y="6100"/>
                  </a:cubicBezTo>
                  <a:cubicBezTo>
                    <a:pt x="4332" y="5873"/>
                    <a:pt x="4501" y="5788"/>
                    <a:pt x="4665" y="5788"/>
                  </a:cubicBezTo>
                  <a:cubicBezTo>
                    <a:pt x="5153" y="5788"/>
                    <a:pt x="5602" y="6534"/>
                    <a:pt x="5602" y="6534"/>
                  </a:cubicBezTo>
                  <a:cubicBezTo>
                    <a:pt x="5602" y="6534"/>
                    <a:pt x="5639" y="6571"/>
                    <a:pt x="5673" y="6571"/>
                  </a:cubicBezTo>
                  <a:cubicBezTo>
                    <a:pt x="5724" y="6571"/>
                    <a:pt x="5768" y="6491"/>
                    <a:pt x="5683" y="6100"/>
                  </a:cubicBezTo>
                  <a:cubicBezTo>
                    <a:pt x="5554" y="5442"/>
                    <a:pt x="3083" y="2424"/>
                    <a:pt x="2295" y="1316"/>
                  </a:cubicBezTo>
                  <a:cubicBezTo>
                    <a:pt x="1525" y="209"/>
                    <a:pt x="1" y="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42"/>
            <p:cNvSpPr/>
            <p:nvPr/>
          </p:nvSpPr>
          <p:spPr>
            <a:xfrm>
              <a:off x="3332475" y="1452675"/>
              <a:ext cx="2800" cy="130425"/>
            </a:xfrm>
            <a:custGeom>
              <a:avLst/>
              <a:gdLst/>
              <a:ahLst/>
              <a:cxnLst/>
              <a:rect l="l" t="t" r="r" b="b"/>
              <a:pathLst>
                <a:path w="112" h="5217" extrusionOk="0">
                  <a:moveTo>
                    <a:pt x="56" y="0"/>
                  </a:moveTo>
                  <a:cubicBezTo>
                    <a:pt x="28" y="0"/>
                    <a:pt x="0" y="17"/>
                    <a:pt x="0" y="49"/>
                  </a:cubicBezTo>
                  <a:lnTo>
                    <a:pt x="0" y="5168"/>
                  </a:lnTo>
                  <a:cubicBezTo>
                    <a:pt x="0" y="5201"/>
                    <a:pt x="28" y="5217"/>
                    <a:pt x="56" y="5217"/>
                  </a:cubicBezTo>
                  <a:cubicBezTo>
                    <a:pt x="84" y="5217"/>
                    <a:pt x="112" y="5201"/>
                    <a:pt x="112" y="5168"/>
                  </a:cubicBezTo>
                  <a:lnTo>
                    <a:pt x="112" y="49"/>
                  </a:lnTo>
                  <a:cubicBezTo>
                    <a:pt x="112" y="17"/>
                    <a:pt x="84" y="0"/>
                    <a:pt x="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42"/>
            <p:cNvSpPr/>
            <p:nvPr/>
          </p:nvSpPr>
          <p:spPr>
            <a:xfrm>
              <a:off x="3079600" y="1540550"/>
              <a:ext cx="54250" cy="22075"/>
            </a:xfrm>
            <a:custGeom>
              <a:avLst/>
              <a:gdLst/>
              <a:ahLst/>
              <a:cxnLst/>
              <a:rect l="l" t="t" r="r" b="b"/>
              <a:pathLst>
                <a:path w="2170" h="883" extrusionOk="0">
                  <a:moveTo>
                    <a:pt x="2105" y="1"/>
                  </a:moveTo>
                  <a:cubicBezTo>
                    <a:pt x="1351" y="1"/>
                    <a:pt x="613" y="290"/>
                    <a:pt x="50" y="803"/>
                  </a:cubicBezTo>
                  <a:cubicBezTo>
                    <a:pt x="0" y="828"/>
                    <a:pt x="38" y="882"/>
                    <a:pt x="80" y="882"/>
                  </a:cubicBezTo>
                  <a:cubicBezTo>
                    <a:pt x="92" y="882"/>
                    <a:pt x="104" y="878"/>
                    <a:pt x="115" y="868"/>
                  </a:cubicBezTo>
                  <a:cubicBezTo>
                    <a:pt x="660" y="386"/>
                    <a:pt x="1383" y="112"/>
                    <a:pt x="2105" y="97"/>
                  </a:cubicBezTo>
                  <a:cubicBezTo>
                    <a:pt x="2169" y="97"/>
                    <a:pt x="2169" y="1"/>
                    <a:pt x="21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2"/>
            <p:cNvSpPr/>
            <p:nvPr/>
          </p:nvSpPr>
          <p:spPr>
            <a:xfrm>
              <a:off x="3533350" y="1532675"/>
              <a:ext cx="46350" cy="11675"/>
            </a:xfrm>
            <a:custGeom>
              <a:avLst/>
              <a:gdLst/>
              <a:ahLst/>
              <a:cxnLst/>
              <a:rect l="l" t="t" r="r" b="b"/>
              <a:pathLst>
                <a:path w="1854" h="467" extrusionOk="0">
                  <a:moveTo>
                    <a:pt x="1446" y="0"/>
                  </a:moveTo>
                  <a:cubicBezTo>
                    <a:pt x="957" y="0"/>
                    <a:pt x="485" y="158"/>
                    <a:pt x="55" y="380"/>
                  </a:cubicBezTo>
                  <a:cubicBezTo>
                    <a:pt x="0" y="393"/>
                    <a:pt x="27" y="466"/>
                    <a:pt x="77" y="466"/>
                  </a:cubicBezTo>
                  <a:cubicBezTo>
                    <a:pt x="85" y="466"/>
                    <a:pt x="94" y="464"/>
                    <a:pt x="103" y="460"/>
                  </a:cubicBezTo>
                  <a:cubicBezTo>
                    <a:pt x="509" y="257"/>
                    <a:pt x="945" y="104"/>
                    <a:pt x="1395" y="104"/>
                  </a:cubicBezTo>
                  <a:cubicBezTo>
                    <a:pt x="1515" y="104"/>
                    <a:pt x="1635" y="115"/>
                    <a:pt x="1757" y="139"/>
                  </a:cubicBezTo>
                  <a:cubicBezTo>
                    <a:pt x="1821" y="139"/>
                    <a:pt x="1853" y="42"/>
                    <a:pt x="1789" y="27"/>
                  </a:cubicBezTo>
                  <a:cubicBezTo>
                    <a:pt x="1674" y="9"/>
                    <a:pt x="1560" y="0"/>
                    <a:pt x="14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42"/>
            <p:cNvSpPr/>
            <p:nvPr/>
          </p:nvSpPr>
          <p:spPr>
            <a:xfrm>
              <a:off x="3405925" y="1158875"/>
              <a:ext cx="20850" cy="36575"/>
            </a:xfrm>
            <a:custGeom>
              <a:avLst/>
              <a:gdLst/>
              <a:ahLst/>
              <a:cxnLst/>
              <a:rect l="l" t="t" r="r" b="b"/>
              <a:pathLst>
                <a:path w="834" h="1463" extrusionOk="0">
                  <a:moveTo>
                    <a:pt x="716" y="0"/>
                  </a:moveTo>
                  <a:cubicBezTo>
                    <a:pt x="30" y="0"/>
                    <a:pt x="1" y="899"/>
                    <a:pt x="63" y="1415"/>
                  </a:cubicBezTo>
                  <a:cubicBezTo>
                    <a:pt x="72" y="1447"/>
                    <a:pt x="100" y="1463"/>
                    <a:pt x="124" y="1463"/>
                  </a:cubicBezTo>
                  <a:cubicBezTo>
                    <a:pt x="148" y="1463"/>
                    <a:pt x="168" y="1447"/>
                    <a:pt x="160" y="1415"/>
                  </a:cubicBezTo>
                  <a:cubicBezTo>
                    <a:pt x="114" y="966"/>
                    <a:pt x="112" y="112"/>
                    <a:pt x="704" y="112"/>
                  </a:cubicBezTo>
                  <a:cubicBezTo>
                    <a:pt x="725" y="112"/>
                    <a:pt x="747" y="113"/>
                    <a:pt x="770" y="115"/>
                  </a:cubicBezTo>
                  <a:cubicBezTo>
                    <a:pt x="834" y="115"/>
                    <a:pt x="834" y="19"/>
                    <a:pt x="770" y="2"/>
                  </a:cubicBezTo>
                  <a:cubicBezTo>
                    <a:pt x="751" y="1"/>
                    <a:pt x="733" y="0"/>
                    <a:pt x="7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42"/>
            <p:cNvSpPr/>
            <p:nvPr/>
          </p:nvSpPr>
          <p:spPr>
            <a:xfrm>
              <a:off x="3018650" y="1624025"/>
              <a:ext cx="559025" cy="620050"/>
            </a:xfrm>
            <a:custGeom>
              <a:avLst/>
              <a:gdLst/>
              <a:ahLst/>
              <a:cxnLst/>
              <a:rect l="l" t="t" r="r" b="b"/>
              <a:pathLst>
                <a:path w="22361" h="24802" extrusionOk="0">
                  <a:moveTo>
                    <a:pt x="16871" y="0"/>
                  </a:moveTo>
                  <a:lnTo>
                    <a:pt x="8748" y="305"/>
                  </a:lnTo>
                  <a:cubicBezTo>
                    <a:pt x="8540" y="818"/>
                    <a:pt x="7224" y="4446"/>
                    <a:pt x="6903" y="5586"/>
                  </a:cubicBezTo>
                  <a:cubicBezTo>
                    <a:pt x="6518" y="6967"/>
                    <a:pt x="5313" y="11059"/>
                    <a:pt x="4992" y="13131"/>
                  </a:cubicBezTo>
                  <a:cubicBezTo>
                    <a:pt x="4688" y="15201"/>
                    <a:pt x="1" y="21638"/>
                    <a:pt x="530" y="24125"/>
                  </a:cubicBezTo>
                  <a:cubicBezTo>
                    <a:pt x="530" y="24125"/>
                    <a:pt x="1657" y="24802"/>
                    <a:pt x="2936" y="24802"/>
                  </a:cubicBezTo>
                  <a:cubicBezTo>
                    <a:pt x="2979" y="24802"/>
                    <a:pt x="3023" y="24801"/>
                    <a:pt x="3066" y="24800"/>
                  </a:cubicBezTo>
                  <a:cubicBezTo>
                    <a:pt x="4399" y="24752"/>
                    <a:pt x="5587" y="24174"/>
                    <a:pt x="6180" y="23564"/>
                  </a:cubicBezTo>
                  <a:cubicBezTo>
                    <a:pt x="6547" y="23169"/>
                    <a:pt x="7327" y="23060"/>
                    <a:pt x="8078" y="23060"/>
                  </a:cubicBezTo>
                  <a:cubicBezTo>
                    <a:pt x="9006" y="23060"/>
                    <a:pt x="9889" y="23226"/>
                    <a:pt x="9889" y="23226"/>
                  </a:cubicBezTo>
                  <a:cubicBezTo>
                    <a:pt x="11411" y="23464"/>
                    <a:pt x="12189" y="23578"/>
                    <a:pt x="12684" y="23578"/>
                  </a:cubicBezTo>
                  <a:cubicBezTo>
                    <a:pt x="13363" y="23578"/>
                    <a:pt x="13511" y="23363"/>
                    <a:pt x="14319" y="22954"/>
                  </a:cubicBezTo>
                  <a:cubicBezTo>
                    <a:pt x="17465" y="21332"/>
                    <a:pt x="17465" y="17576"/>
                    <a:pt x="17465" y="17576"/>
                  </a:cubicBezTo>
                  <a:cubicBezTo>
                    <a:pt x="17465" y="17576"/>
                    <a:pt x="17401" y="13034"/>
                    <a:pt x="19006" y="11380"/>
                  </a:cubicBezTo>
                  <a:cubicBezTo>
                    <a:pt x="19521" y="10839"/>
                    <a:pt x="20172" y="10678"/>
                    <a:pt x="20762" y="10678"/>
                  </a:cubicBezTo>
                  <a:cubicBezTo>
                    <a:pt x="21608" y="10678"/>
                    <a:pt x="22332" y="11008"/>
                    <a:pt x="22360" y="11027"/>
                  </a:cubicBezTo>
                  <a:cubicBezTo>
                    <a:pt x="22296" y="10738"/>
                    <a:pt x="19439" y="4831"/>
                    <a:pt x="18508" y="2954"/>
                  </a:cubicBezTo>
                  <a:cubicBezTo>
                    <a:pt x="17545" y="1028"/>
                    <a:pt x="16871" y="0"/>
                    <a:pt x="168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2"/>
            <p:cNvSpPr/>
            <p:nvPr/>
          </p:nvSpPr>
          <p:spPr>
            <a:xfrm>
              <a:off x="3169300" y="1696575"/>
              <a:ext cx="64975" cy="478525"/>
            </a:xfrm>
            <a:custGeom>
              <a:avLst/>
              <a:gdLst/>
              <a:ahLst/>
              <a:cxnLst/>
              <a:rect l="l" t="t" r="r" b="b"/>
              <a:pathLst>
                <a:path w="2599" h="19141" extrusionOk="0">
                  <a:moveTo>
                    <a:pt x="2536" y="0"/>
                  </a:moveTo>
                  <a:cubicBezTo>
                    <a:pt x="2516" y="0"/>
                    <a:pt x="2495" y="11"/>
                    <a:pt x="2482" y="35"/>
                  </a:cubicBezTo>
                  <a:cubicBezTo>
                    <a:pt x="1455" y="2828"/>
                    <a:pt x="925" y="5766"/>
                    <a:pt x="652" y="8720"/>
                  </a:cubicBezTo>
                  <a:cubicBezTo>
                    <a:pt x="428" y="11175"/>
                    <a:pt x="411" y="13647"/>
                    <a:pt x="299" y="16104"/>
                  </a:cubicBezTo>
                  <a:cubicBezTo>
                    <a:pt x="267" y="17099"/>
                    <a:pt x="218" y="18109"/>
                    <a:pt x="10" y="19089"/>
                  </a:cubicBezTo>
                  <a:cubicBezTo>
                    <a:pt x="0" y="19118"/>
                    <a:pt x="31" y="19141"/>
                    <a:pt x="61" y="19141"/>
                  </a:cubicBezTo>
                  <a:cubicBezTo>
                    <a:pt x="80" y="19141"/>
                    <a:pt x="100" y="19130"/>
                    <a:pt x="107" y="19105"/>
                  </a:cubicBezTo>
                  <a:cubicBezTo>
                    <a:pt x="283" y="18287"/>
                    <a:pt x="331" y="17435"/>
                    <a:pt x="379" y="16600"/>
                  </a:cubicBezTo>
                  <a:cubicBezTo>
                    <a:pt x="443" y="15494"/>
                    <a:pt x="460" y="14385"/>
                    <a:pt x="492" y="13294"/>
                  </a:cubicBezTo>
                  <a:cubicBezTo>
                    <a:pt x="588" y="10533"/>
                    <a:pt x="749" y="7789"/>
                    <a:pt x="1230" y="5075"/>
                  </a:cubicBezTo>
                  <a:cubicBezTo>
                    <a:pt x="1551" y="3374"/>
                    <a:pt x="1984" y="1689"/>
                    <a:pt x="2579" y="67"/>
                  </a:cubicBezTo>
                  <a:cubicBezTo>
                    <a:pt x="2598" y="28"/>
                    <a:pt x="2569" y="0"/>
                    <a:pt x="25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2"/>
            <p:cNvSpPr/>
            <p:nvPr/>
          </p:nvSpPr>
          <p:spPr>
            <a:xfrm>
              <a:off x="3359200" y="1916425"/>
              <a:ext cx="61425" cy="152700"/>
            </a:xfrm>
            <a:custGeom>
              <a:avLst/>
              <a:gdLst/>
              <a:ahLst/>
              <a:cxnLst/>
              <a:rect l="l" t="t" r="r" b="b"/>
              <a:pathLst>
                <a:path w="2457" h="6108" extrusionOk="0">
                  <a:moveTo>
                    <a:pt x="438" y="1"/>
                  </a:moveTo>
                  <a:cubicBezTo>
                    <a:pt x="248" y="1"/>
                    <a:pt x="114" y="125"/>
                    <a:pt x="70" y="326"/>
                  </a:cubicBezTo>
                  <a:cubicBezTo>
                    <a:pt x="55" y="487"/>
                    <a:pt x="102" y="680"/>
                    <a:pt x="119" y="840"/>
                  </a:cubicBezTo>
                  <a:cubicBezTo>
                    <a:pt x="151" y="1097"/>
                    <a:pt x="199" y="1354"/>
                    <a:pt x="231" y="1627"/>
                  </a:cubicBezTo>
                  <a:cubicBezTo>
                    <a:pt x="312" y="2124"/>
                    <a:pt x="376" y="2606"/>
                    <a:pt x="456" y="3104"/>
                  </a:cubicBezTo>
                  <a:cubicBezTo>
                    <a:pt x="601" y="4099"/>
                    <a:pt x="744" y="5078"/>
                    <a:pt x="890" y="6073"/>
                  </a:cubicBezTo>
                  <a:cubicBezTo>
                    <a:pt x="890" y="6097"/>
                    <a:pt x="906" y="6108"/>
                    <a:pt x="925" y="6108"/>
                  </a:cubicBezTo>
                  <a:cubicBezTo>
                    <a:pt x="956" y="6108"/>
                    <a:pt x="995" y="6081"/>
                    <a:pt x="986" y="6041"/>
                  </a:cubicBezTo>
                  <a:cubicBezTo>
                    <a:pt x="761" y="4468"/>
                    <a:pt x="520" y="2879"/>
                    <a:pt x="295" y="1306"/>
                  </a:cubicBezTo>
                  <a:cubicBezTo>
                    <a:pt x="251" y="1053"/>
                    <a:pt x="0" y="99"/>
                    <a:pt x="434" y="99"/>
                  </a:cubicBezTo>
                  <a:cubicBezTo>
                    <a:pt x="468" y="99"/>
                    <a:pt x="508" y="105"/>
                    <a:pt x="552" y="118"/>
                  </a:cubicBezTo>
                  <a:cubicBezTo>
                    <a:pt x="890" y="215"/>
                    <a:pt x="1162" y="615"/>
                    <a:pt x="1371" y="889"/>
                  </a:cubicBezTo>
                  <a:cubicBezTo>
                    <a:pt x="1804" y="1450"/>
                    <a:pt x="2125" y="2092"/>
                    <a:pt x="2350" y="2766"/>
                  </a:cubicBezTo>
                  <a:cubicBezTo>
                    <a:pt x="2356" y="2791"/>
                    <a:pt x="2374" y="2801"/>
                    <a:pt x="2393" y="2801"/>
                  </a:cubicBezTo>
                  <a:cubicBezTo>
                    <a:pt x="2423" y="2801"/>
                    <a:pt x="2456" y="2774"/>
                    <a:pt x="2446" y="2734"/>
                  </a:cubicBezTo>
                  <a:cubicBezTo>
                    <a:pt x="2206" y="1964"/>
                    <a:pt x="1821" y="1242"/>
                    <a:pt x="1290" y="615"/>
                  </a:cubicBezTo>
                  <a:cubicBezTo>
                    <a:pt x="1098" y="375"/>
                    <a:pt x="841" y="54"/>
                    <a:pt x="504" y="5"/>
                  </a:cubicBezTo>
                  <a:cubicBezTo>
                    <a:pt x="481" y="2"/>
                    <a:pt x="459" y="1"/>
                    <a:pt x="4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2"/>
            <p:cNvSpPr/>
            <p:nvPr/>
          </p:nvSpPr>
          <p:spPr>
            <a:xfrm>
              <a:off x="3206850" y="1378025"/>
              <a:ext cx="16375" cy="184650"/>
            </a:xfrm>
            <a:custGeom>
              <a:avLst/>
              <a:gdLst/>
              <a:ahLst/>
              <a:cxnLst/>
              <a:rect l="l" t="t" r="r" b="b"/>
              <a:pathLst>
                <a:path w="655" h="7386" extrusionOk="0">
                  <a:moveTo>
                    <a:pt x="49" y="1"/>
                  </a:moveTo>
                  <a:cubicBezTo>
                    <a:pt x="25" y="1"/>
                    <a:pt x="0" y="17"/>
                    <a:pt x="0" y="49"/>
                  </a:cubicBezTo>
                  <a:cubicBezTo>
                    <a:pt x="257" y="2280"/>
                    <a:pt x="257" y="4527"/>
                    <a:pt x="450" y="6774"/>
                  </a:cubicBezTo>
                  <a:cubicBezTo>
                    <a:pt x="450" y="6855"/>
                    <a:pt x="450" y="7352"/>
                    <a:pt x="578" y="7384"/>
                  </a:cubicBezTo>
                  <a:cubicBezTo>
                    <a:pt x="583" y="7385"/>
                    <a:pt x="588" y="7386"/>
                    <a:pt x="593" y="7386"/>
                  </a:cubicBezTo>
                  <a:cubicBezTo>
                    <a:pt x="645" y="7386"/>
                    <a:pt x="654" y="7303"/>
                    <a:pt x="595" y="7288"/>
                  </a:cubicBezTo>
                  <a:cubicBezTo>
                    <a:pt x="643" y="7288"/>
                    <a:pt x="610" y="7288"/>
                    <a:pt x="610" y="7240"/>
                  </a:cubicBezTo>
                  <a:cubicBezTo>
                    <a:pt x="610" y="7191"/>
                    <a:pt x="595" y="7144"/>
                    <a:pt x="578" y="7095"/>
                  </a:cubicBezTo>
                  <a:cubicBezTo>
                    <a:pt x="563" y="6935"/>
                    <a:pt x="546" y="6774"/>
                    <a:pt x="546" y="6630"/>
                  </a:cubicBezTo>
                  <a:cubicBezTo>
                    <a:pt x="499" y="6149"/>
                    <a:pt x="482" y="5682"/>
                    <a:pt x="450" y="5218"/>
                  </a:cubicBezTo>
                  <a:cubicBezTo>
                    <a:pt x="370" y="4013"/>
                    <a:pt x="322" y="2810"/>
                    <a:pt x="242" y="1622"/>
                  </a:cubicBezTo>
                  <a:cubicBezTo>
                    <a:pt x="193" y="1092"/>
                    <a:pt x="161" y="563"/>
                    <a:pt x="97" y="49"/>
                  </a:cubicBezTo>
                  <a:cubicBezTo>
                    <a:pt x="97" y="17"/>
                    <a:pt x="73"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2"/>
            <p:cNvSpPr/>
            <p:nvPr/>
          </p:nvSpPr>
          <p:spPr>
            <a:xfrm>
              <a:off x="3447625" y="1356375"/>
              <a:ext cx="10450" cy="195850"/>
            </a:xfrm>
            <a:custGeom>
              <a:avLst/>
              <a:gdLst/>
              <a:ahLst/>
              <a:cxnLst/>
              <a:rect l="l" t="t" r="r" b="b"/>
              <a:pathLst>
                <a:path w="418" h="7834" extrusionOk="0">
                  <a:moveTo>
                    <a:pt x="51" y="0"/>
                  </a:moveTo>
                  <a:cubicBezTo>
                    <a:pt x="25" y="0"/>
                    <a:pt x="0" y="16"/>
                    <a:pt x="0" y="48"/>
                  </a:cubicBezTo>
                  <a:cubicBezTo>
                    <a:pt x="113" y="1300"/>
                    <a:pt x="225" y="2552"/>
                    <a:pt x="274" y="3820"/>
                  </a:cubicBezTo>
                  <a:cubicBezTo>
                    <a:pt x="321" y="5136"/>
                    <a:pt x="289" y="6469"/>
                    <a:pt x="225" y="7785"/>
                  </a:cubicBezTo>
                  <a:cubicBezTo>
                    <a:pt x="217" y="7817"/>
                    <a:pt x="242" y="7833"/>
                    <a:pt x="268" y="7833"/>
                  </a:cubicBezTo>
                  <a:cubicBezTo>
                    <a:pt x="294" y="7833"/>
                    <a:pt x="321" y="7817"/>
                    <a:pt x="321" y="7785"/>
                  </a:cubicBezTo>
                  <a:cubicBezTo>
                    <a:pt x="402" y="6469"/>
                    <a:pt x="418" y="5136"/>
                    <a:pt x="370" y="3820"/>
                  </a:cubicBezTo>
                  <a:cubicBezTo>
                    <a:pt x="321" y="2552"/>
                    <a:pt x="210" y="1300"/>
                    <a:pt x="113" y="48"/>
                  </a:cubicBezTo>
                  <a:cubicBezTo>
                    <a:pt x="105" y="16"/>
                    <a:pt x="77" y="0"/>
                    <a:pt x="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2"/>
            <p:cNvSpPr/>
            <p:nvPr/>
          </p:nvSpPr>
          <p:spPr>
            <a:xfrm>
              <a:off x="3278700" y="1186200"/>
              <a:ext cx="32500" cy="25325"/>
            </a:xfrm>
            <a:custGeom>
              <a:avLst/>
              <a:gdLst/>
              <a:ahLst/>
              <a:cxnLst/>
              <a:rect l="l" t="t" r="r" b="b"/>
              <a:pathLst>
                <a:path w="1300" h="1013" extrusionOk="0">
                  <a:moveTo>
                    <a:pt x="658" y="1"/>
                  </a:moveTo>
                  <a:cubicBezTo>
                    <a:pt x="0" y="1"/>
                    <a:pt x="0" y="1012"/>
                    <a:pt x="658" y="1012"/>
                  </a:cubicBezTo>
                  <a:cubicBezTo>
                    <a:pt x="1300" y="1012"/>
                    <a:pt x="1300" y="1"/>
                    <a:pt x="658" y="1"/>
                  </a:cubicBezTo>
                  <a:close/>
                </a:path>
              </a:pathLst>
            </a:custGeom>
            <a:solidFill>
              <a:srgbClr val="E69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2"/>
            <p:cNvSpPr/>
            <p:nvPr/>
          </p:nvSpPr>
          <p:spPr>
            <a:xfrm>
              <a:off x="3362550" y="1185825"/>
              <a:ext cx="32925" cy="25275"/>
            </a:xfrm>
            <a:custGeom>
              <a:avLst/>
              <a:gdLst/>
              <a:ahLst/>
              <a:cxnLst/>
              <a:rect l="l" t="t" r="r" b="b"/>
              <a:pathLst>
                <a:path w="1317" h="1011" extrusionOk="0">
                  <a:moveTo>
                    <a:pt x="659" y="0"/>
                  </a:moveTo>
                  <a:cubicBezTo>
                    <a:pt x="1" y="0"/>
                    <a:pt x="1" y="1011"/>
                    <a:pt x="659" y="1011"/>
                  </a:cubicBezTo>
                  <a:cubicBezTo>
                    <a:pt x="1317" y="1011"/>
                    <a:pt x="1317" y="0"/>
                    <a:pt x="659" y="0"/>
                  </a:cubicBezTo>
                  <a:close/>
                </a:path>
              </a:pathLst>
            </a:custGeom>
            <a:solidFill>
              <a:srgbClr val="E69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2"/>
            <p:cNvSpPr/>
            <p:nvPr/>
          </p:nvSpPr>
          <p:spPr>
            <a:xfrm>
              <a:off x="3041525" y="1556600"/>
              <a:ext cx="51800" cy="50600"/>
            </a:xfrm>
            <a:custGeom>
              <a:avLst/>
              <a:gdLst/>
              <a:ahLst/>
              <a:cxnLst/>
              <a:rect l="l" t="t" r="r" b="b"/>
              <a:pathLst>
                <a:path w="2072" h="2024" extrusionOk="0">
                  <a:moveTo>
                    <a:pt x="1044" y="1"/>
                  </a:moveTo>
                  <a:cubicBezTo>
                    <a:pt x="514" y="1"/>
                    <a:pt x="0" y="466"/>
                    <a:pt x="17" y="1011"/>
                  </a:cubicBezTo>
                  <a:cubicBezTo>
                    <a:pt x="49" y="1557"/>
                    <a:pt x="466" y="2023"/>
                    <a:pt x="1044" y="2023"/>
                  </a:cubicBezTo>
                  <a:cubicBezTo>
                    <a:pt x="1573" y="2023"/>
                    <a:pt x="2072" y="1557"/>
                    <a:pt x="2055" y="1011"/>
                  </a:cubicBezTo>
                  <a:cubicBezTo>
                    <a:pt x="2039" y="690"/>
                    <a:pt x="1894" y="401"/>
                    <a:pt x="1654" y="209"/>
                  </a:cubicBezTo>
                  <a:lnTo>
                    <a:pt x="1638" y="226"/>
                  </a:lnTo>
                  <a:cubicBezTo>
                    <a:pt x="1622" y="241"/>
                    <a:pt x="1622" y="241"/>
                    <a:pt x="1605" y="241"/>
                  </a:cubicBezTo>
                  <a:cubicBezTo>
                    <a:pt x="1558" y="241"/>
                    <a:pt x="1526" y="193"/>
                    <a:pt x="1573" y="161"/>
                  </a:cubicBezTo>
                  <a:lnTo>
                    <a:pt x="1573" y="145"/>
                  </a:lnTo>
                  <a:cubicBezTo>
                    <a:pt x="1413" y="48"/>
                    <a:pt x="1237" y="1"/>
                    <a:pt x="1044" y="1"/>
                  </a:cubicBezTo>
                  <a:close/>
                </a:path>
              </a:pathLst>
            </a:custGeom>
            <a:solidFill>
              <a:srgbClr val="E69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2"/>
            <p:cNvSpPr/>
            <p:nvPr/>
          </p:nvSpPr>
          <p:spPr>
            <a:xfrm>
              <a:off x="3079650" y="1560200"/>
              <a:ext cx="3250" cy="2425"/>
            </a:xfrm>
            <a:custGeom>
              <a:avLst/>
              <a:gdLst/>
              <a:ahLst/>
              <a:cxnLst/>
              <a:rect l="l" t="t" r="r" b="b"/>
              <a:pathLst>
                <a:path w="130" h="97" extrusionOk="0">
                  <a:moveTo>
                    <a:pt x="48" y="1"/>
                  </a:moveTo>
                  <a:lnTo>
                    <a:pt x="48" y="17"/>
                  </a:lnTo>
                  <a:cubicBezTo>
                    <a:pt x="1" y="49"/>
                    <a:pt x="33" y="97"/>
                    <a:pt x="80" y="97"/>
                  </a:cubicBezTo>
                  <a:cubicBezTo>
                    <a:pt x="97" y="97"/>
                    <a:pt x="97" y="97"/>
                    <a:pt x="113" y="82"/>
                  </a:cubicBezTo>
                  <a:lnTo>
                    <a:pt x="129" y="65"/>
                  </a:lnTo>
                  <a:cubicBezTo>
                    <a:pt x="97" y="49"/>
                    <a:pt x="65" y="33"/>
                    <a:pt x="48" y="1"/>
                  </a:cubicBezTo>
                  <a:close/>
                </a:path>
              </a:pathLst>
            </a:custGeom>
            <a:solidFill>
              <a:srgbClr val="5B30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2"/>
            <p:cNvSpPr/>
            <p:nvPr/>
          </p:nvSpPr>
          <p:spPr>
            <a:xfrm>
              <a:off x="3570825" y="1559825"/>
              <a:ext cx="51775" cy="50575"/>
            </a:xfrm>
            <a:custGeom>
              <a:avLst/>
              <a:gdLst/>
              <a:ahLst/>
              <a:cxnLst/>
              <a:rect l="l" t="t" r="r" b="b"/>
              <a:pathLst>
                <a:path w="2071" h="2023" extrusionOk="0">
                  <a:moveTo>
                    <a:pt x="1028" y="0"/>
                  </a:moveTo>
                  <a:cubicBezTo>
                    <a:pt x="498" y="0"/>
                    <a:pt x="1" y="465"/>
                    <a:pt x="16" y="1011"/>
                  </a:cubicBezTo>
                  <a:cubicBezTo>
                    <a:pt x="48" y="1557"/>
                    <a:pt x="466" y="2023"/>
                    <a:pt x="1028" y="2023"/>
                  </a:cubicBezTo>
                  <a:cubicBezTo>
                    <a:pt x="1557" y="2023"/>
                    <a:pt x="2071" y="1557"/>
                    <a:pt x="2039" y="1011"/>
                  </a:cubicBezTo>
                  <a:cubicBezTo>
                    <a:pt x="2023" y="465"/>
                    <a:pt x="1606" y="0"/>
                    <a:pt x="1028" y="0"/>
                  </a:cubicBezTo>
                  <a:close/>
                </a:path>
              </a:pathLst>
            </a:custGeom>
            <a:solidFill>
              <a:srgbClr val="E69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2"/>
            <p:cNvSpPr/>
            <p:nvPr/>
          </p:nvSpPr>
          <p:spPr>
            <a:xfrm>
              <a:off x="3591700" y="2054200"/>
              <a:ext cx="51775" cy="50975"/>
            </a:xfrm>
            <a:custGeom>
              <a:avLst/>
              <a:gdLst/>
              <a:ahLst/>
              <a:cxnLst/>
              <a:rect l="l" t="t" r="r" b="b"/>
              <a:pathLst>
                <a:path w="2071" h="2039" extrusionOk="0">
                  <a:moveTo>
                    <a:pt x="1028" y="1"/>
                  </a:moveTo>
                  <a:cubicBezTo>
                    <a:pt x="498" y="1"/>
                    <a:pt x="1" y="482"/>
                    <a:pt x="16" y="1028"/>
                  </a:cubicBezTo>
                  <a:cubicBezTo>
                    <a:pt x="48" y="1574"/>
                    <a:pt x="465" y="2039"/>
                    <a:pt x="1028" y="2039"/>
                  </a:cubicBezTo>
                  <a:cubicBezTo>
                    <a:pt x="1557" y="2039"/>
                    <a:pt x="2071" y="1574"/>
                    <a:pt x="2039" y="1028"/>
                  </a:cubicBezTo>
                  <a:cubicBezTo>
                    <a:pt x="2023" y="466"/>
                    <a:pt x="1606" y="1"/>
                    <a:pt x="1028" y="1"/>
                  </a:cubicBezTo>
                  <a:close/>
                </a:path>
              </a:pathLst>
            </a:custGeom>
            <a:solidFill>
              <a:srgbClr val="E69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2"/>
            <p:cNvSpPr/>
            <p:nvPr/>
          </p:nvSpPr>
          <p:spPr>
            <a:xfrm>
              <a:off x="3253825" y="2327075"/>
              <a:ext cx="51775" cy="50600"/>
            </a:xfrm>
            <a:custGeom>
              <a:avLst/>
              <a:gdLst/>
              <a:ahLst/>
              <a:cxnLst/>
              <a:rect l="l" t="t" r="r" b="b"/>
              <a:pathLst>
                <a:path w="2071" h="2024" extrusionOk="0">
                  <a:moveTo>
                    <a:pt x="1043" y="1"/>
                  </a:moveTo>
                  <a:cubicBezTo>
                    <a:pt x="514" y="1"/>
                    <a:pt x="0" y="466"/>
                    <a:pt x="32" y="1011"/>
                  </a:cubicBezTo>
                  <a:cubicBezTo>
                    <a:pt x="48" y="1557"/>
                    <a:pt x="465" y="2023"/>
                    <a:pt x="1043" y="2023"/>
                  </a:cubicBezTo>
                  <a:cubicBezTo>
                    <a:pt x="1573" y="2023"/>
                    <a:pt x="2070" y="1557"/>
                    <a:pt x="2055" y="1011"/>
                  </a:cubicBezTo>
                  <a:cubicBezTo>
                    <a:pt x="2023" y="466"/>
                    <a:pt x="1605" y="1"/>
                    <a:pt x="1043" y="1"/>
                  </a:cubicBezTo>
                  <a:close/>
                </a:path>
              </a:pathLst>
            </a:custGeom>
            <a:solidFill>
              <a:srgbClr val="E697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2"/>
            <p:cNvSpPr/>
            <p:nvPr/>
          </p:nvSpPr>
          <p:spPr>
            <a:xfrm>
              <a:off x="3321625" y="1214025"/>
              <a:ext cx="36125" cy="23975"/>
            </a:xfrm>
            <a:custGeom>
              <a:avLst/>
              <a:gdLst/>
              <a:ahLst/>
              <a:cxnLst/>
              <a:rect l="l" t="t" r="r" b="b"/>
              <a:pathLst>
                <a:path w="1445" h="959" extrusionOk="0">
                  <a:moveTo>
                    <a:pt x="746" y="1"/>
                  </a:moveTo>
                  <a:cubicBezTo>
                    <a:pt x="296" y="1"/>
                    <a:pt x="0" y="349"/>
                    <a:pt x="0" y="349"/>
                  </a:cubicBezTo>
                  <a:cubicBezTo>
                    <a:pt x="0" y="349"/>
                    <a:pt x="161" y="959"/>
                    <a:pt x="771" y="959"/>
                  </a:cubicBezTo>
                  <a:cubicBezTo>
                    <a:pt x="1365" y="959"/>
                    <a:pt x="1445" y="285"/>
                    <a:pt x="1445" y="285"/>
                  </a:cubicBezTo>
                  <a:cubicBezTo>
                    <a:pt x="1189" y="73"/>
                    <a:pt x="951" y="1"/>
                    <a:pt x="746" y="1"/>
                  </a:cubicBezTo>
                  <a:close/>
                </a:path>
              </a:pathLst>
            </a:custGeom>
            <a:solidFill>
              <a:srgbClr val="EA8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2"/>
            <p:cNvSpPr/>
            <p:nvPr/>
          </p:nvSpPr>
          <p:spPr>
            <a:xfrm>
              <a:off x="3317075" y="1217550"/>
              <a:ext cx="48050" cy="11125"/>
            </a:xfrm>
            <a:custGeom>
              <a:avLst/>
              <a:gdLst/>
              <a:ahLst/>
              <a:cxnLst/>
              <a:rect l="l" t="t" r="r" b="b"/>
              <a:pathLst>
                <a:path w="1922" h="445" extrusionOk="0">
                  <a:moveTo>
                    <a:pt x="1839" y="0"/>
                  </a:moveTo>
                  <a:cubicBezTo>
                    <a:pt x="1827" y="0"/>
                    <a:pt x="1815" y="4"/>
                    <a:pt x="1804" y="15"/>
                  </a:cubicBezTo>
                  <a:cubicBezTo>
                    <a:pt x="1533" y="232"/>
                    <a:pt x="1195" y="342"/>
                    <a:pt x="857" y="342"/>
                  </a:cubicBezTo>
                  <a:cubicBezTo>
                    <a:pt x="595" y="342"/>
                    <a:pt x="333" y="277"/>
                    <a:pt x="103" y="144"/>
                  </a:cubicBezTo>
                  <a:cubicBezTo>
                    <a:pt x="92" y="139"/>
                    <a:pt x="82" y="136"/>
                    <a:pt x="73" y="136"/>
                  </a:cubicBezTo>
                  <a:cubicBezTo>
                    <a:pt x="26" y="136"/>
                    <a:pt x="0" y="196"/>
                    <a:pt x="54" y="223"/>
                  </a:cubicBezTo>
                  <a:cubicBezTo>
                    <a:pt x="307" y="371"/>
                    <a:pt x="587" y="445"/>
                    <a:pt x="867" y="445"/>
                  </a:cubicBezTo>
                  <a:cubicBezTo>
                    <a:pt x="1227" y="445"/>
                    <a:pt x="1586" y="323"/>
                    <a:pt x="1884" y="80"/>
                  </a:cubicBezTo>
                  <a:cubicBezTo>
                    <a:pt x="1922" y="55"/>
                    <a:pt x="1881" y="0"/>
                    <a:pt x="18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2"/>
            <p:cNvSpPr/>
            <p:nvPr/>
          </p:nvSpPr>
          <p:spPr>
            <a:xfrm>
              <a:off x="3142100" y="961525"/>
              <a:ext cx="219275" cy="108400"/>
            </a:xfrm>
            <a:custGeom>
              <a:avLst/>
              <a:gdLst/>
              <a:ahLst/>
              <a:cxnLst/>
              <a:rect l="l" t="t" r="r" b="b"/>
              <a:pathLst>
                <a:path w="8771" h="4336" extrusionOk="0">
                  <a:moveTo>
                    <a:pt x="77" y="0"/>
                  </a:moveTo>
                  <a:cubicBezTo>
                    <a:pt x="42" y="0"/>
                    <a:pt x="1" y="58"/>
                    <a:pt x="39" y="95"/>
                  </a:cubicBezTo>
                  <a:cubicBezTo>
                    <a:pt x="410" y="556"/>
                    <a:pt x="853" y="1008"/>
                    <a:pt x="1417" y="1008"/>
                  </a:cubicBezTo>
                  <a:cubicBezTo>
                    <a:pt x="1560" y="1008"/>
                    <a:pt x="1710" y="979"/>
                    <a:pt x="1869" y="914"/>
                  </a:cubicBezTo>
                  <a:cubicBezTo>
                    <a:pt x="2175" y="789"/>
                    <a:pt x="2458" y="623"/>
                    <a:pt x="2768" y="623"/>
                  </a:cubicBezTo>
                  <a:cubicBezTo>
                    <a:pt x="2896" y="623"/>
                    <a:pt x="3028" y="651"/>
                    <a:pt x="3168" y="722"/>
                  </a:cubicBezTo>
                  <a:cubicBezTo>
                    <a:pt x="3618" y="962"/>
                    <a:pt x="3795" y="1475"/>
                    <a:pt x="3859" y="1957"/>
                  </a:cubicBezTo>
                  <a:cubicBezTo>
                    <a:pt x="3891" y="2278"/>
                    <a:pt x="3923" y="2648"/>
                    <a:pt x="4131" y="2920"/>
                  </a:cubicBezTo>
                  <a:cubicBezTo>
                    <a:pt x="4309" y="3145"/>
                    <a:pt x="4581" y="3258"/>
                    <a:pt x="4870" y="3258"/>
                  </a:cubicBezTo>
                  <a:cubicBezTo>
                    <a:pt x="4878" y="3258"/>
                    <a:pt x="4886" y="3258"/>
                    <a:pt x="4894" y="3258"/>
                  </a:cubicBezTo>
                  <a:cubicBezTo>
                    <a:pt x="5715" y="3258"/>
                    <a:pt x="6242" y="2485"/>
                    <a:pt x="6973" y="2214"/>
                  </a:cubicBezTo>
                  <a:cubicBezTo>
                    <a:pt x="7125" y="2158"/>
                    <a:pt x="7277" y="2131"/>
                    <a:pt x="7424" y="2131"/>
                  </a:cubicBezTo>
                  <a:cubicBezTo>
                    <a:pt x="7788" y="2131"/>
                    <a:pt x="8120" y="2300"/>
                    <a:pt x="8337" y="2631"/>
                  </a:cubicBezTo>
                  <a:cubicBezTo>
                    <a:pt x="8675" y="3129"/>
                    <a:pt x="8610" y="3739"/>
                    <a:pt x="8418" y="4268"/>
                  </a:cubicBezTo>
                  <a:cubicBezTo>
                    <a:pt x="8398" y="4308"/>
                    <a:pt x="8433" y="4336"/>
                    <a:pt x="8467" y="4336"/>
                  </a:cubicBezTo>
                  <a:cubicBezTo>
                    <a:pt x="8488" y="4336"/>
                    <a:pt x="8508" y="4325"/>
                    <a:pt x="8514" y="4301"/>
                  </a:cubicBezTo>
                  <a:cubicBezTo>
                    <a:pt x="8771" y="3594"/>
                    <a:pt x="8754" y="2712"/>
                    <a:pt x="8097" y="2231"/>
                  </a:cubicBezTo>
                  <a:cubicBezTo>
                    <a:pt x="7890" y="2084"/>
                    <a:pt x="7678" y="2025"/>
                    <a:pt x="7468" y="2025"/>
                  </a:cubicBezTo>
                  <a:cubicBezTo>
                    <a:pt x="6962" y="2025"/>
                    <a:pt x="6461" y="2368"/>
                    <a:pt x="6042" y="2663"/>
                  </a:cubicBezTo>
                  <a:cubicBezTo>
                    <a:pt x="5703" y="2914"/>
                    <a:pt x="5324" y="3151"/>
                    <a:pt x="4892" y="3151"/>
                  </a:cubicBezTo>
                  <a:cubicBezTo>
                    <a:pt x="4853" y="3151"/>
                    <a:pt x="4814" y="3149"/>
                    <a:pt x="4774" y="3145"/>
                  </a:cubicBezTo>
                  <a:cubicBezTo>
                    <a:pt x="4196" y="3081"/>
                    <a:pt x="4035" y="2599"/>
                    <a:pt x="3971" y="2102"/>
                  </a:cubicBezTo>
                  <a:cubicBezTo>
                    <a:pt x="3891" y="1428"/>
                    <a:pt x="3618" y="544"/>
                    <a:pt x="2783" y="512"/>
                  </a:cubicBezTo>
                  <a:cubicBezTo>
                    <a:pt x="2773" y="512"/>
                    <a:pt x="2763" y="512"/>
                    <a:pt x="2753" y="512"/>
                  </a:cubicBezTo>
                  <a:cubicBezTo>
                    <a:pt x="2318" y="512"/>
                    <a:pt x="1971" y="835"/>
                    <a:pt x="1563" y="914"/>
                  </a:cubicBezTo>
                  <a:cubicBezTo>
                    <a:pt x="1513" y="922"/>
                    <a:pt x="1463" y="925"/>
                    <a:pt x="1415" y="925"/>
                  </a:cubicBezTo>
                  <a:cubicBezTo>
                    <a:pt x="849" y="925"/>
                    <a:pt x="429" y="430"/>
                    <a:pt x="103" y="15"/>
                  </a:cubicBezTo>
                  <a:cubicBezTo>
                    <a:pt x="96" y="5"/>
                    <a:pt x="87" y="0"/>
                    <a:pt x="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42"/>
            <p:cNvSpPr/>
            <p:nvPr/>
          </p:nvSpPr>
          <p:spPr>
            <a:xfrm>
              <a:off x="2950025" y="1707475"/>
              <a:ext cx="845950" cy="141300"/>
            </a:xfrm>
            <a:custGeom>
              <a:avLst/>
              <a:gdLst/>
              <a:ahLst/>
              <a:cxnLst/>
              <a:rect l="l" t="t" r="r" b="b"/>
              <a:pathLst>
                <a:path w="33838" h="5652" extrusionOk="0">
                  <a:moveTo>
                    <a:pt x="21735" y="1"/>
                  </a:moveTo>
                  <a:cubicBezTo>
                    <a:pt x="21430" y="1"/>
                    <a:pt x="21435" y="483"/>
                    <a:pt x="21751" y="498"/>
                  </a:cubicBezTo>
                  <a:cubicBezTo>
                    <a:pt x="24270" y="627"/>
                    <a:pt x="26807" y="819"/>
                    <a:pt x="29295" y="1269"/>
                  </a:cubicBezTo>
                  <a:cubicBezTo>
                    <a:pt x="30113" y="1414"/>
                    <a:pt x="30948" y="1590"/>
                    <a:pt x="31750" y="1847"/>
                  </a:cubicBezTo>
                  <a:cubicBezTo>
                    <a:pt x="32217" y="1992"/>
                    <a:pt x="32778" y="2184"/>
                    <a:pt x="33116" y="2505"/>
                  </a:cubicBezTo>
                  <a:cubicBezTo>
                    <a:pt x="33195" y="2569"/>
                    <a:pt x="33195" y="2585"/>
                    <a:pt x="33227" y="2634"/>
                  </a:cubicBezTo>
                  <a:cubicBezTo>
                    <a:pt x="33252" y="2673"/>
                    <a:pt x="33256" y="2677"/>
                    <a:pt x="33256" y="2677"/>
                  </a:cubicBezTo>
                  <a:cubicBezTo>
                    <a:pt x="33256" y="2677"/>
                    <a:pt x="33256" y="2677"/>
                    <a:pt x="33255" y="2677"/>
                  </a:cubicBezTo>
                  <a:lnTo>
                    <a:pt x="33255" y="2677"/>
                  </a:lnTo>
                  <a:cubicBezTo>
                    <a:pt x="33254" y="2677"/>
                    <a:pt x="33253" y="2679"/>
                    <a:pt x="33259" y="2698"/>
                  </a:cubicBezTo>
                  <a:lnTo>
                    <a:pt x="33259" y="2730"/>
                  </a:lnTo>
                  <a:cubicBezTo>
                    <a:pt x="33265" y="2755"/>
                    <a:pt x="33266" y="2762"/>
                    <a:pt x="33267" y="2762"/>
                  </a:cubicBezTo>
                  <a:cubicBezTo>
                    <a:pt x="33269" y="2762"/>
                    <a:pt x="33266" y="2739"/>
                    <a:pt x="33270" y="2739"/>
                  </a:cubicBezTo>
                  <a:cubicBezTo>
                    <a:pt x="33272" y="2739"/>
                    <a:pt x="33273" y="2740"/>
                    <a:pt x="33276" y="2745"/>
                  </a:cubicBezTo>
                  <a:cubicBezTo>
                    <a:pt x="33276" y="2826"/>
                    <a:pt x="33244" y="2890"/>
                    <a:pt x="33180" y="2955"/>
                  </a:cubicBezTo>
                  <a:cubicBezTo>
                    <a:pt x="32923" y="3227"/>
                    <a:pt x="32489" y="3420"/>
                    <a:pt x="32104" y="3565"/>
                  </a:cubicBezTo>
                  <a:cubicBezTo>
                    <a:pt x="30515" y="4143"/>
                    <a:pt x="28782" y="4383"/>
                    <a:pt x="27096" y="4592"/>
                  </a:cubicBezTo>
                  <a:cubicBezTo>
                    <a:pt x="24608" y="4896"/>
                    <a:pt x="22087" y="5041"/>
                    <a:pt x="19583" y="5106"/>
                  </a:cubicBezTo>
                  <a:cubicBezTo>
                    <a:pt x="18678" y="5131"/>
                    <a:pt x="17772" y="5143"/>
                    <a:pt x="16867" y="5143"/>
                  </a:cubicBezTo>
                  <a:cubicBezTo>
                    <a:pt x="14931" y="5143"/>
                    <a:pt x="12996" y="5087"/>
                    <a:pt x="11061" y="4977"/>
                  </a:cubicBezTo>
                  <a:cubicBezTo>
                    <a:pt x="8829" y="4832"/>
                    <a:pt x="6598" y="4639"/>
                    <a:pt x="4383" y="4222"/>
                  </a:cubicBezTo>
                  <a:cubicBezTo>
                    <a:pt x="3628" y="4094"/>
                    <a:pt x="2858" y="3918"/>
                    <a:pt x="2119" y="3676"/>
                  </a:cubicBezTo>
                  <a:cubicBezTo>
                    <a:pt x="1847" y="3597"/>
                    <a:pt x="1590" y="3516"/>
                    <a:pt x="1349" y="3387"/>
                  </a:cubicBezTo>
                  <a:cubicBezTo>
                    <a:pt x="1173" y="3308"/>
                    <a:pt x="931" y="3179"/>
                    <a:pt x="835" y="3099"/>
                  </a:cubicBezTo>
                  <a:cubicBezTo>
                    <a:pt x="771" y="3051"/>
                    <a:pt x="707" y="2987"/>
                    <a:pt x="659" y="2938"/>
                  </a:cubicBezTo>
                  <a:lnTo>
                    <a:pt x="659" y="2938"/>
                  </a:lnTo>
                  <a:cubicBezTo>
                    <a:pt x="670" y="2949"/>
                    <a:pt x="675" y="2953"/>
                    <a:pt x="676" y="2953"/>
                  </a:cubicBezTo>
                  <a:cubicBezTo>
                    <a:pt x="681" y="2953"/>
                    <a:pt x="643" y="2902"/>
                    <a:pt x="643" y="2890"/>
                  </a:cubicBezTo>
                  <a:cubicBezTo>
                    <a:pt x="631" y="2878"/>
                    <a:pt x="620" y="2867"/>
                    <a:pt x="614" y="2855"/>
                  </a:cubicBezTo>
                  <a:lnTo>
                    <a:pt x="614" y="2855"/>
                  </a:lnTo>
                  <a:cubicBezTo>
                    <a:pt x="614" y="2854"/>
                    <a:pt x="613" y="2850"/>
                    <a:pt x="610" y="2842"/>
                  </a:cubicBezTo>
                  <a:lnTo>
                    <a:pt x="610" y="2842"/>
                  </a:lnTo>
                  <a:cubicBezTo>
                    <a:pt x="610" y="2842"/>
                    <a:pt x="610" y="2842"/>
                    <a:pt x="610" y="2842"/>
                  </a:cubicBezTo>
                  <a:cubicBezTo>
                    <a:pt x="600" y="2819"/>
                    <a:pt x="596" y="2790"/>
                    <a:pt x="595" y="2790"/>
                  </a:cubicBezTo>
                  <a:cubicBezTo>
                    <a:pt x="595" y="2790"/>
                    <a:pt x="595" y="2795"/>
                    <a:pt x="595" y="2810"/>
                  </a:cubicBezTo>
                  <a:lnTo>
                    <a:pt x="595" y="2762"/>
                  </a:lnTo>
                  <a:cubicBezTo>
                    <a:pt x="595" y="2666"/>
                    <a:pt x="595" y="2698"/>
                    <a:pt x="659" y="2602"/>
                  </a:cubicBezTo>
                  <a:cubicBezTo>
                    <a:pt x="675" y="2569"/>
                    <a:pt x="739" y="2505"/>
                    <a:pt x="803" y="2441"/>
                  </a:cubicBezTo>
                  <a:cubicBezTo>
                    <a:pt x="867" y="2392"/>
                    <a:pt x="980" y="2328"/>
                    <a:pt x="1060" y="2281"/>
                  </a:cubicBezTo>
                  <a:cubicBezTo>
                    <a:pt x="1317" y="2135"/>
                    <a:pt x="1590" y="2024"/>
                    <a:pt x="1862" y="1927"/>
                  </a:cubicBezTo>
                  <a:cubicBezTo>
                    <a:pt x="2682" y="1638"/>
                    <a:pt x="3516" y="1461"/>
                    <a:pt x="4367" y="1301"/>
                  </a:cubicBezTo>
                  <a:cubicBezTo>
                    <a:pt x="5539" y="1076"/>
                    <a:pt x="6727" y="932"/>
                    <a:pt x="7898" y="819"/>
                  </a:cubicBezTo>
                  <a:cubicBezTo>
                    <a:pt x="8604" y="740"/>
                    <a:pt x="9295" y="691"/>
                    <a:pt x="9985" y="643"/>
                  </a:cubicBezTo>
                  <a:cubicBezTo>
                    <a:pt x="10317" y="612"/>
                    <a:pt x="10322" y="129"/>
                    <a:pt x="10001" y="129"/>
                  </a:cubicBezTo>
                  <a:cubicBezTo>
                    <a:pt x="9996" y="129"/>
                    <a:pt x="9990" y="129"/>
                    <a:pt x="9985" y="130"/>
                  </a:cubicBezTo>
                  <a:cubicBezTo>
                    <a:pt x="7529" y="306"/>
                    <a:pt x="5009" y="530"/>
                    <a:pt x="2618" y="1157"/>
                  </a:cubicBezTo>
                  <a:cubicBezTo>
                    <a:pt x="1975" y="1333"/>
                    <a:pt x="1285" y="1525"/>
                    <a:pt x="707" y="1895"/>
                  </a:cubicBezTo>
                  <a:cubicBezTo>
                    <a:pt x="370" y="2120"/>
                    <a:pt x="0" y="2473"/>
                    <a:pt x="113" y="2906"/>
                  </a:cubicBezTo>
                  <a:cubicBezTo>
                    <a:pt x="193" y="3308"/>
                    <a:pt x="563" y="3548"/>
                    <a:pt x="884" y="3725"/>
                  </a:cubicBezTo>
                  <a:cubicBezTo>
                    <a:pt x="1445" y="4030"/>
                    <a:pt x="2055" y="4207"/>
                    <a:pt x="2650" y="4367"/>
                  </a:cubicBezTo>
                  <a:cubicBezTo>
                    <a:pt x="4655" y="4896"/>
                    <a:pt x="6759" y="5121"/>
                    <a:pt x="8813" y="5314"/>
                  </a:cubicBezTo>
                  <a:cubicBezTo>
                    <a:pt x="11686" y="5570"/>
                    <a:pt x="14560" y="5651"/>
                    <a:pt x="17433" y="5651"/>
                  </a:cubicBezTo>
                  <a:cubicBezTo>
                    <a:pt x="20225" y="5635"/>
                    <a:pt x="23018" y="5523"/>
                    <a:pt x="25811" y="5234"/>
                  </a:cubicBezTo>
                  <a:cubicBezTo>
                    <a:pt x="27754" y="5041"/>
                    <a:pt x="29745" y="4800"/>
                    <a:pt x="31622" y="4254"/>
                  </a:cubicBezTo>
                  <a:cubicBezTo>
                    <a:pt x="32168" y="4094"/>
                    <a:pt x="32746" y="3901"/>
                    <a:pt x="33212" y="3580"/>
                  </a:cubicBezTo>
                  <a:cubicBezTo>
                    <a:pt x="33533" y="3372"/>
                    <a:pt x="33837" y="3051"/>
                    <a:pt x="33758" y="2649"/>
                  </a:cubicBezTo>
                  <a:cubicBezTo>
                    <a:pt x="33693" y="2232"/>
                    <a:pt x="33291" y="1975"/>
                    <a:pt x="32955" y="1782"/>
                  </a:cubicBezTo>
                  <a:cubicBezTo>
                    <a:pt x="32328" y="1461"/>
                    <a:pt x="31622" y="1253"/>
                    <a:pt x="30948" y="1093"/>
                  </a:cubicBezTo>
                  <a:cubicBezTo>
                    <a:pt x="28669" y="530"/>
                    <a:pt x="26310" y="306"/>
                    <a:pt x="23966" y="130"/>
                  </a:cubicBezTo>
                  <a:cubicBezTo>
                    <a:pt x="23228" y="81"/>
                    <a:pt x="22489" y="33"/>
                    <a:pt x="21751" y="1"/>
                  </a:cubicBezTo>
                  <a:cubicBezTo>
                    <a:pt x="21746" y="1"/>
                    <a:pt x="21741" y="1"/>
                    <a:pt x="2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42"/>
            <p:cNvSpPr/>
            <p:nvPr/>
          </p:nvSpPr>
          <p:spPr>
            <a:xfrm>
              <a:off x="3224125" y="1645250"/>
              <a:ext cx="229125" cy="18500"/>
            </a:xfrm>
            <a:custGeom>
              <a:avLst/>
              <a:gdLst/>
              <a:ahLst/>
              <a:cxnLst/>
              <a:rect l="l" t="t" r="r" b="b"/>
              <a:pathLst>
                <a:path w="9165" h="740" extrusionOk="0">
                  <a:moveTo>
                    <a:pt x="9081" y="1"/>
                  </a:moveTo>
                  <a:cubicBezTo>
                    <a:pt x="9077" y="1"/>
                    <a:pt x="9073" y="1"/>
                    <a:pt x="9069" y="2"/>
                  </a:cubicBezTo>
                  <a:cubicBezTo>
                    <a:pt x="6083" y="226"/>
                    <a:pt x="3098" y="451"/>
                    <a:pt x="97" y="596"/>
                  </a:cubicBezTo>
                  <a:cubicBezTo>
                    <a:pt x="0" y="596"/>
                    <a:pt x="0" y="740"/>
                    <a:pt x="97" y="740"/>
                  </a:cubicBezTo>
                  <a:cubicBezTo>
                    <a:pt x="3098" y="612"/>
                    <a:pt x="6083" y="387"/>
                    <a:pt x="9069" y="147"/>
                  </a:cubicBezTo>
                  <a:cubicBezTo>
                    <a:pt x="9161" y="147"/>
                    <a:pt x="9165" y="1"/>
                    <a:pt x="90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42"/>
            <p:cNvSpPr/>
            <p:nvPr/>
          </p:nvSpPr>
          <p:spPr>
            <a:xfrm>
              <a:off x="3186400" y="1782525"/>
              <a:ext cx="19275" cy="6050"/>
            </a:xfrm>
            <a:custGeom>
              <a:avLst/>
              <a:gdLst/>
              <a:ahLst/>
              <a:cxnLst/>
              <a:rect l="l" t="t" r="r" b="b"/>
              <a:pathLst>
                <a:path w="771" h="242" extrusionOk="0">
                  <a:moveTo>
                    <a:pt x="112" y="0"/>
                  </a:moveTo>
                  <a:cubicBezTo>
                    <a:pt x="65" y="0"/>
                    <a:pt x="33" y="17"/>
                    <a:pt x="16" y="49"/>
                  </a:cubicBezTo>
                  <a:cubicBezTo>
                    <a:pt x="1" y="97"/>
                    <a:pt x="33" y="145"/>
                    <a:pt x="65" y="145"/>
                  </a:cubicBezTo>
                  <a:cubicBezTo>
                    <a:pt x="273" y="177"/>
                    <a:pt x="465" y="210"/>
                    <a:pt x="675" y="242"/>
                  </a:cubicBezTo>
                  <a:cubicBezTo>
                    <a:pt x="707" y="242"/>
                    <a:pt x="754" y="225"/>
                    <a:pt x="754" y="193"/>
                  </a:cubicBezTo>
                  <a:cubicBezTo>
                    <a:pt x="771" y="145"/>
                    <a:pt x="754" y="97"/>
                    <a:pt x="707" y="97"/>
                  </a:cubicBezTo>
                  <a:cubicBezTo>
                    <a:pt x="514" y="64"/>
                    <a:pt x="305" y="32"/>
                    <a:pt x="1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42"/>
            <p:cNvSpPr/>
            <p:nvPr/>
          </p:nvSpPr>
          <p:spPr>
            <a:xfrm>
              <a:off x="3207275" y="1758500"/>
              <a:ext cx="305675" cy="22050"/>
            </a:xfrm>
            <a:custGeom>
              <a:avLst/>
              <a:gdLst/>
              <a:ahLst/>
              <a:cxnLst/>
              <a:rect l="l" t="t" r="r" b="b"/>
              <a:pathLst>
                <a:path w="12227" h="882" extrusionOk="0">
                  <a:moveTo>
                    <a:pt x="11781" y="0"/>
                  </a:moveTo>
                  <a:cubicBezTo>
                    <a:pt x="11456" y="0"/>
                    <a:pt x="11137" y="68"/>
                    <a:pt x="10819" y="127"/>
                  </a:cubicBezTo>
                  <a:cubicBezTo>
                    <a:pt x="10321" y="240"/>
                    <a:pt x="9807" y="287"/>
                    <a:pt x="9310" y="319"/>
                  </a:cubicBezTo>
                  <a:cubicBezTo>
                    <a:pt x="8283" y="368"/>
                    <a:pt x="7271" y="400"/>
                    <a:pt x="6260" y="448"/>
                  </a:cubicBezTo>
                  <a:cubicBezTo>
                    <a:pt x="4206" y="544"/>
                    <a:pt x="2151" y="640"/>
                    <a:pt x="97" y="721"/>
                  </a:cubicBezTo>
                  <a:cubicBezTo>
                    <a:pt x="0" y="736"/>
                    <a:pt x="0" y="882"/>
                    <a:pt x="97" y="882"/>
                  </a:cubicBezTo>
                  <a:cubicBezTo>
                    <a:pt x="2119" y="785"/>
                    <a:pt x="4142" y="704"/>
                    <a:pt x="6164" y="608"/>
                  </a:cubicBezTo>
                  <a:cubicBezTo>
                    <a:pt x="7159" y="561"/>
                    <a:pt x="8154" y="528"/>
                    <a:pt x="9150" y="480"/>
                  </a:cubicBezTo>
                  <a:cubicBezTo>
                    <a:pt x="9614" y="448"/>
                    <a:pt x="10081" y="415"/>
                    <a:pt x="10530" y="336"/>
                  </a:cubicBezTo>
                  <a:cubicBezTo>
                    <a:pt x="10938" y="273"/>
                    <a:pt x="11327" y="155"/>
                    <a:pt x="11727" y="155"/>
                  </a:cubicBezTo>
                  <a:cubicBezTo>
                    <a:pt x="11846" y="155"/>
                    <a:pt x="11965" y="165"/>
                    <a:pt x="12086" y="191"/>
                  </a:cubicBezTo>
                  <a:cubicBezTo>
                    <a:pt x="12092" y="192"/>
                    <a:pt x="12097" y="192"/>
                    <a:pt x="12102" y="192"/>
                  </a:cubicBezTo>
                  <a:cubicBezTo>
                    <a:pt x="12188" y="192"/>
                    <a:pt x="12226" y="61"/>
                    <a:pt x="12135" y="30"/>
                  </a:cubicBezTo>
                  <a:cubicBezTo>
                    <a:pt x="12016" y="9"/>
                    <a:pt x="11898" y="0"/>
                    <a:pt x="117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2"/>
            <p:cNvSpPr/>
            <p:nvPr/>
          </p:nvSpPr>
          <p:spPr>
            <a:xfrm>
              <a:off x="3151425" y="1913900"/>
              <a:ext cx="34575" cy="10350"/>
            </a:xfrm>
            <a:custGeom>
              <a:avLst/>
              <a:gdLst/>
              <a:ahLst/>
              <a:cxnLst/>
              <a:rect l="l" t="t" r="r" b="b"/>
              <a:pathLst>
                <a:path w="1383" h="414" extrusionOk="0">
                  <a:moveTo>
                    <a:pt x="124" y="1"/>
                  </a:moveTo>
                  <a:cubicBezTo>
                    <a:pt x="48" y="1"/>
                    <a:pt x="0" y="111"/>
                    <a:pt x="83" y="139"/>
                  </a:cubicBezTo>
                  <a:cubicBezTo>
                    <a:pt x="426" y="318"/>
                    <a:pt x="812" y="414"/>
                    <a:pt x="1200" y="414"/>
                  </a:cubicBezTo>
                  <a:cubicBezTo>
                    <a:pt x="1229" y="414"/>
                    <a:pt x="1258" y="413"/>
                    <a:pt x="1287" y="412"/>
                  </a:cubicBezTo>
                  <a:cubicBezTo>
                    <a:pt x="1383" y="412"/>
                    <a:pt x="1383" y="267"/>
                    <a:pt x="1287" y="267"/>
                  </a:cubicBezTo>
                  <a:cubicBezTo>
                    <a:pt x="901" y="267"/>
                    <a:pt x="516" y="187"/>
                    <a:pt x="163" y="10"/>
                  </a:cubicBezTo>
                  <a:cubicBezTo>
                    <a:pt x="149" y="3"/>
                    <a:pt x="136" y="1"/>
                    <a:pt x="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42"/>
            <p:cNvSpPr/>
            <p:nvPr/>
          </p:nvSpPr>
          <p:spPr>
            <a:xfrm>
              <a:off x="3190425" y="1865925"/>
              <a:ext cx="366375" cy="60375"/>
            </a:xfrm>
            <a:custGeom>
              <a:avLst/>
              <a:gdLst/>
              <a:ahLst/>
              <a:cxnLst/>
              <a:rect l="l" t="t" r="r" b="b"/>
              <a:pathLst>
                <a:path w="14655" h="2415" extrusionOk="0">
                  <a:moveTo>
                    <a:pt x="14545" y="0"/>
                  </a:moveTo>
                  <a:cubicBezTo>
                    <a:pt x="14529" y="0"/>
                    <a:pt x="14511" y="6"/>
                    <a:pt x="14494" y="20"/>
                  </a:cubicBezTo>
                  <a:cubicBezTo>
                    <a:pt x="13646" y="677"/>
                    <a:pt x="12635" y="812"/>
                    <a:pt x="11596" y="812"/>
                  </a:cubicBezTo>
                  <a:cubicBezTo>
                    <a:pt x="10871" y="812"/>
                    <a:pt x="10133" y="747"/>
                    <a:pt x="9427" y="747"/>
                  </a:cubicBezTo>
                  <a:cubicBezTo>
                    <a:pt x="9268" y="747"/>
                    <a:pt x="9111" y="750"/>
                    <a:pt x="8957" y="758"/>
                  </a:cubicBezTo>
                  <a:cubicBezTo>
                    <a:pt x="8491" y="773"/>
                    <a:pt x="8009" y="838"/>
                    <a:pt x="7560" y="983"/>
                  </a:cubicBezTo>
                  <a:cubicBezTo>
                    <a:pt x="7127" y="1127"/>
                    <a:pt x="6725" y="1319"/>
                    <a:pt x="6340" y="1528"/>
                  </a:cubicBezTo>
                  <a:cubicBezTo>
                    <a:pt x="5890" y="1737"/>
                    <a:pt x="5458" y="1961"/>
                    <a:pt x="4976" y="2090"/>
                  </a:cubicBezTo>
                  <a:cubicBezTo>
                    <a:pt x="4478" y="2235"/>
                    <a:pt x="3964" y="2267"/>
                    <a:pt x="3450" y="2267"/>
                  </a:cubicBezTo>
                  <a:cubicBezTo>
                    <a:pt x="2367" y="2251"/>
                    <a:pt x="1299" y="2057"/>
                    <a:pt x="216" y="2057"/>
                  </a:cubicBezTo>
                  <a:cubicBezTo>
                    <a:pt x="176" y="2057"/>
                    <a:pt x="136" y="2057"/>
                    <a:pt x="96" y="2058"/>
                  </a:cubicBezTo>
                  <a:cubicBezTo>
                    <a:pt x="0" y="2058"/>
                    <a:pt x="0" y="2203"/>
                    <a:pt x="96" y="2203"/>
                  </a:cubicBezTo>
                  <a:cubicBezTo>
                    <a:pt x="1124" y="2203"/>
                    <a:pt x="2151" y="2379"/>
                    <a:pt x="3178" y="2411"/>
                  </a:cubicBezTo>
                  <a:cubicBezTo>
                    <a:pt x="3264" y="2414"/>
                    <a:pt x="3349" y="2415"/>
                    <a:pt x="3434" y="2415"/>
                  </a:cubicBezTo>
                  <a:cubicBezTo>
                    <a:pt x="4304" y="2415"/>
                    <a:pt x="5134" y="2262"/>
                    <a:pt x="5939" y="1882"/>
                  </a:cubicBezTo>
                  <a:cubicBezTo>
                    <a:pt x="6404" y="1657"/>
                    <a:pt x="6870" y="1400"/>
                    <a:pt x="7352" y="1223"/>
                  </a:cubicBezTo>
                  <a:cubicBezTo>
                    <a:pt x="7849" y="1030"/>
                    <a:pt x="8379" y="934"/>
                    <a:pt x="8908" y="902"/>
                  </a:cubicBezTo>
                  <a:cubicBezTo>
                    <a:pt x="9054" y="895"/>
                    <a:pt x="9199" y="892"/>
                    <a:pt x="9344" y="892"/>
                  </a:cubicBezTo>
                  <a:cubicBezTo>
                    <a:pt x="10104" y="892"/>
                    <a:pt x="10855" y="971"/>
                    <a:pt x="11605" y="971"/>
                  </a:cubicBezTo>
                  <a:cubicBezTo>
                    <a:pt x="11707" y="971"/>
                    <a:pt x="11809" y="969"/>
                    <a:pt x="11910" y="966"/>
                  </a:cubicBezTo>
                  <a:cubicBezTo>
                    <a:pt x="12873" y="919"/>
                    <a:pt x="13836" y="726"/>
                    <a:pt x="14590" y="131"/>
                  </a:cubicBezTo>
                  <a:cubicBezTo>
                    <a:pt x="14654" y="81"/>
                    <a:pt x="14608" y="0"/>
                    <a:pt x="145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42"/>
            <p:cNvSpPr/>
            <p:nvPr/>
          </p:nvSpPr>
          <p:spPr>
            <a:xfrm>
              <a:off x="3094950" y="2051775"/>
              <a:ext cx="81300" cy="35775"/>
            </a:xfrm>
            <a:custGeom>
              <a:avLst/>
              <a:gdLst/>
              <a:ahLst/>
              <a:cxnLst/>
              <a:rect l="l" t="t" r="r" b="b"/>
              <a:pathLst>
                <a:path w="3252" h="1431" extrusionOk="0">
                  <a:moveTo>
                    <a:pt x="115" y="0"/>
                  </a:moveTo>
                  <a:cubicBezTo>
                    <a:pt x="60" y="0"/>
                    <a:pt x="1" y="57"/>
                    <a:pt x="46" y="113"/>
                  </a:cubicBezTo>
                  <a:cubicBezTo>
                    <a:pt x="352" y="515"/>
                    <a:pt x="801" y="740"/>
                    <a:pt x="1283" y="884"/>
                  </a:cubicBezTo>
                  <a:cubicBezTo>
                    <a:pt x="1893" y="1093"/>
                    <a:pt x="2518" y="1253"/>
                    <a:pt x="3128" y="1429"/>
                  </a:cubicBezTo>
                  <a:cubicBezTo>
                    <a:pt x="3133" y="1430"/>
                    <a:pt x="3138" y="1431"/>
                    <a:pt x="3143" y="1431"/>
                  </a:cubicBezTo>
                  <a:cubicBezTo>
                    <a:pt x="3228" y="1431"/>
                    <a:pt x="3251" y="1300"/>
                    <a:pt x="3160" y="1286"/>
                  </a:cubicBezTo>
                  <a:cubicBezTo>
                    <a:pt x="2599" y="1108"/>
                    <a:pt x="2021" y="965"/>
                    <a:pt x="1459" y="787"/>
                  </a:cubicBezTo>
                  <a:cubicBezTo>
                    <a:pt x="977" y="644"/>
                    <a:pt x="480" y="451"/>
                    <a:pt x="175" y="34"/>
                  </a:cubicBezTo>
                  <a:cubicBezTo>
                    <a:pt x="161" y="10"/>
                    <a:pt x="138" y="0"/>
                    <a:pt x="1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2"/>
            <p:cNvSpPr/>
            <p:nvPr/>
          </p:nvSpPr>
          <p:spPr>
            <a:xfrm>
              <a:off x="3183425" y="2090450"/>
              <a:ext cx="182000" cy="24625"/>
            </a:xfrm>
            <a:custGeom>
              <a:avLst/>
              <a:gdLst/>
              <a:ahLst/>
              <a:cxnLst/>
              <a:rect l="l" t="t" r="r" b="b"/>
              <a:pathLst>
                <a:path w="7280" h="985" extrusionOk="0">
                  <a:moveTo>
                    <a:pt x="7170" y="0"/>
                  </a:moveTo>
                  <a:cubicBezTo>
                    <a:pt x="7158" y="0"/>
                    <a:pt x="7146" y="4"/>
                    <a:pt x="7133" y="11"/>
                  </a:cubicBezTo>
                  <a:cubicBezTo>
                    <a:pt x="5922" y="559"/>
                    <a:pt x="4608" y="835"/>
                    <a:pt x="3291" y="835"/>
                  </a:cubicBezTo>
                  <a:cubicBezTo>
                    <a:pt x="2218" y="835"/>
                    <a:pt x="1143" y="652"/>
                    <a:pt x="120" y="284"/>
                  </a:cubicBezTo>
                  <a:cubicBezTo>
                    <a:pt x="111" y="281"/>
                    <a:pt x="104" y="280"/>
                    <a:pt x="97" y="280"/>
                  </a:cubicBezTo>
                  <a:cubicBezTo>
                    <a:pt x="31" y="280"/>
                    <a:pt x="1" y="399"/>
                    <a:pt x="87" y="428"/>
                  </a:cubicBezTo>
                  <a:cubicBezTo>
                    <a:pt x="1118" y="800"/>
                    <a:pt x="2199" y="984"/>
                    <a:pt x="3279" y="984"/>
                  </a:cubicBezTo>
                  <a:cubicBezTo>
                    <a:pt x="4622" y="984"/>
                    <a:pt x="5962" y="700"/>
                    <a:pt x="7198" y="139"/>
                  </a:cubicBezTo>
                  <a:cubicBezTo>
                    <a:pt x="7279" y="99"/>
                    <a:pt x="7234" y="0"/>
                    <a:pt x="71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42"/>
            <p:cNvSpPr/>
            <p:nvPr/>
          </p:nvSpPr>
          <p:spPr>
            <a:xfrm>
              <a:off x="3393975" y="2030500"/>
              <a:ext cx="52925" cy="36200"/>
            </a:xfrm>
            <a:custGeom>
              <a:avLst/>
              <a:gdLst/>
              <a:ahLst/>
              <a:cxnLst/>
              <a:rect l="l" t="t" r="r" b="b"/>
              <a:pathLst>
                <a:path w="2117" h="1448" extrusionOk="0">
                  <a:moveTo>
                    <a:pt x="2011" y="0"/>
                  </a:moveTo>
                  <a:cubicBezTo>
                    <a:pt x="1989" y="0"/>
                    <a:pt x="1968" y="10"/>
                    <a:pt x="1954" y="33"/>
                  </a:cubicBezTo>
                  <a:cubicBezTo>
                    <a:pt x="1536" y="692"/>
                    <a:pt x="862" y="1157"/>
                    <a:pt x="92" y="1302"/>
                  </a:cubicBezTo>
                  <a:cubicBezTo>
                    <a:pt x="1" y="1316"/>
                    <a:pt x="39" y="1447"/>
                    <a:pt x="125" y="1447"/>
                  </a:cubicBezTo>
                  <a:cubicBezTo>
                    <a:pt x="130" y="1447"/>
                    <a:pt x="135" y="1447"/>
                    <a:pt x="141" y="1446"/>
                  </a:cubicBezTo>
                  <a:cubicBezTo>
                    <a:pt x="927" y="1302"/>
                    <a:pt x="1649" y="804"/>
                    <a:pt x="2082" y="114"/>
                  </a:cubicBezTo>
                  <a:cubicBezTo>
                    <a:pt x="2117" y="57"/>
                    <a:pt x="2063"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42"/>
            <p:cNvSpPr/>
            <p:nvPr/>
          </p:nvSpPr>
          <p:spPr>
            <a:xfrm>
              <a:off x="3036825" y="2181050"/>
              <a:ext cx="93850" cy="45050"/>
            </a:xfrm>
            <a:custGeom>
              <a:avLst/>
              <a:gdLst/>
              <a:ahLst/>
              <a:cxnLst/>
              <a:rect l="l" t="t" r="r" b="b"/>
              <a:pathLst>
                <a:path w="3754" h="1802" extrusionOk="0">
                  <a:moveTo>
                    <a:pt x="353" y="1"/>
                  </a:moveTo>
                  <a:cubicBezTo>
                    <a:pt x="264" y="1"/>
                    <a:pt x="176" y="10"/>
                    <a:pt x="92" y="31"/>
                  </a:cubicBezTo>
                  <a:cubicBezTo>
                    <a:pt x="1" y="46"/>
                    <a:pt x="25" y="176"/>
                    <a:pt x="109" y="176"/>
                  </a:cubicBezTo>
                  <a:cubicBezTo>
                    <a:pt x="114" y="176"/>
                    <a:pt x="119" y="176"/>
                    <a:pt x="124" y="175"/>
                  </a:cubicBezTo>
                  <a:cubicBezTo>
                    <a:pt x="195" y="157"/>
                    <a:pt x="270" y="150"/>
                    <a:pt x="345" y="150"/>
                  </a:cubicBezTo>
                  <a:cubicBezTo>
                    <a:pt x="612" y="150"/>
                    <a:pt x="898" y="241"/>
                    <a:pt x="1136" y="303"/>
                  </a:cubicBezTo>
                  <a:cubicBezTo>
                    <a:pt x="1457" y="400"/>
                    <a:pt x="1761" y="513"/>
                    <a:pt x="2067" y="657"/>
                  </a:cubicBezTo>
                  <a:cubicBezTo>
                    <a:pt x="2628" y="945"/>
                    <a:pt x="3158" y="1315"/>
                    <a:pt x="3608" y="1780"/>
                  </a:cubicBezTo>
                  <a:cubicBezTo>
                    <a:pt x="3623" y="1795"/>
                    <a:pt x="3639" y="1801"/>
                    <a:pt x="3655" y="1801"/>
                  </a:cubicBezTo>
                  <a:cubicBezTo>
                    <a:pt x="3708" y="1801"/>
                    <a:pt x="3754" y="1730"/>
                    <a:pt x="3704" y="1668"/>
                  </a:cubicBezTo>
                  <a:cubicBezTo>
                    <a:pt x="3223" y="1187"/>
                    <a:pt x="2660" y="770"/>
                    <a:pt x="2035" y="481"/>
                  </a:cubicBezTo>
                  <a:cubicBezTo>
                    <a:pt x="1729" y="336"/>
                    <a:pt x="1425" y="224"/>
                    <a:pt x="1104" y="143"/>
                  </a:cubicBezTo>
                  <a:cubicBezTo>
                    <a:pt x="867" y="72"/>
                    <a:pt x="604" y="1"/>
                    <a:pt x="3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TextBox 166">
            <a:extLst>
              <a:ext uri="{FF2B5EF4-FFF2-40B4-BE49-F238E27FC236}">
                <a16:creationId xmlns:a16="http://schemas.microsoft.com/office/drawing/2014/main" id="{50B01D8A-5226-43B3-B013-0F9711CABC8A}"/>
              </a:ext>
            </a:extLst>
          </p:cNvPr>
          <p:cNvSpPr txBox="1"/>
          <p:nvPr/>
        </p:nvSpPr>
        <p:spPr>
          <a:xfrm>
            <a:off x="745528" y="4687482"/>
            <a:ext cx="6463921" cy="307777"/>
          </a:xfrm>
          <a:prstGeom prst="rect">
            <a:avLst/>
          </a:prstGeom>
          <a:noFill/>
        </p:spPr>
        <p:txBody>
          <a:bodyPr wrap="square">
            <a:spAutoFit/>
          </a:bodyPr>
          <a:lstStyle/>
          <a:p>
            <a:r>
              <a:rPr lang="el-GR" dirty="0">
                <a:solidFill>
                  <a:schemeClr val="bg1"/>
                </a:solidFill>
                <a:latin typeface="Open Sans" pitchFamily="2" charset="0"/>
                <a:ea typeface="Open Sans" pitchFamily="2" charset="0"/>
                <a:cs typeface="Open Sans" pitchFamily="2" charset="0"/>
              </a:rPr>
              <a:t>Βασισμένο στην παρουσίαση </a:t>
            </a:r>
            <a:r>
              <a:rPr lang="en-US" dirty="0">
                <a:solidFill>
                  <a:schemeClr val="bg1"/>
                </a:solidFill>
                <a:latin typeface="Open Sans" pitchFamily="2" charset="0"/>
                <a:ea typeface="Open Sans" pitchFamily="2" charset="0"/>
                <a:cs typeface="Open Sans" pitchFamily="2" charset="0"/>
              </a:rPr>
              <a:t>“</a:t>
            </a:r>
            <a:r>
              <a:rPr lang="en-US" b="1" dirty="0">
                <a:solidFill>
                  <a:schemeClr val="bg1"/>
                </a:solidFill>
                <a:latin typeface="Open Sans" pitchFamily="2" charset="0"/>
                <a:ea typeface="Open Sans" pitchFamily="2" charset="0"/>
                <a:cs typeface="Open Sans" pitchFamily="2" charset="0"/>
              </a:rPr>
              <a:t>The power of images” </a:t>
            </a:r>
            <a:r>
              <a:rPr lang="el-GR" b="1" dirty="0">
                <a:solidFill>
                  <a:schemeClr val="bg1"/>
                </a:solidFill>
                <a:latin typeface="Open Sans" pitchFamily="2" charset="0"/>
                <a:ea typeface="Open Sans" pitchFamily="2" charset="0"/>
                <a:cs typeface="Open Sans" pitchFamily="2" charset="0"/>
              </a:rPr>
              <a:t>του </a:t>
            </a:r>
            <a:r>
              <a:rPr lang="en-US" b="1" dirty="0" err="1">
                <a:solidFill>
                  <a:schemeClr val="bg1"/>
                </a:solidFill>
                <a:latin typeface="Open Sans" pitchFamily="2" charset="0"/>
                <a:ea typeface="Open Sans" pitchFamily="2" charset="0"/>
                <a:cs typeface="Open Sans" pitchFamily="2" charset="0"/>
              </a:rPr>
              <a:t>Childnet</a:t>
            </a:r>
            <a:endParaRPr lang="en-US" b="1" dirty="0">
              <a:solidFill>
                <a:schemeClr val="bg1"/>
              </a:solidFill>
              <a:latin typeface="Open Sans" pitchFamily="2" charset="0"/>
              <a:ea typeface="Open Sans" pitchFamily="2" charset="0"/>
              <a:cs typeface="Open Sans" pitchFamily="2" charset="0"/>
            </a:endParaRPr>
          </a:p>
        </p:txBody>
      </p:sp>
      <p:pic>
        <p:nvPicPr>
          <p:cNvPr id="170" name="Picture 169">
            <a:extLst>
              <a:ext uri="{FF2B5EF4-FFF2-40B4-BE49-F238E27FC236}">
                <a16:creationId xmlns:a16="http://schemas.microsoft.com/office/drawing/2014/main" id="{D8F66EEE-76CA-4ABE-A096-7946DCCE30E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95" y="-215792"/>
            <a:ext cx="5327387" cy="2996655"/>
          </a:xfrm>
          <a:prstGeom prst="rect">
            <a:avLst/>
          </a:prstGeom>
        </p:spPr>
      </p:pic>
      <p:pic>
        <p:nvPicPr>
          <p:cNvPr id="7" name="Picture 6">
            <a:extLst>
              <a:ext uri="{FF2B5EF4-FFF2-40B4-BE49-F238E27FC236}">
                <a16:creationId xmlns:a16="http://schemas.microsoft.com/office/drawing/2014/main" id="{F0AFB53C-3618-4FFE-A9C5-B5BEFB6D9FD2}"/>
              </a:ext>
            </a:extLst>
          </p:cNvPr>
          <p:cNvPicPr>
            <a:picLocks noChangeAspect="1"/>
          </p:cNvPicPr>
          <p:nvPr/>
        </p:nvPicPr>
        <p:blipFill>
          <a:blip r:embed="rId4"/>
          <a:stretch>
            <a:fillRect/>
          </a:stretch>
        </p:blipFill>
        <p:spPr>
          <a:xfrm>
            <a:off x="7869098" y="4094448"/>
            <a:ext cx="1164173" cy="90886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31ED0EF-8C7B-4A90-95DE-775975CAE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2031" y="270711"/>
            <a:ext cx="3525114" cy="2350076"/>
          </a:xfrm>
          <a:prstGeom prst="rect">
            <a:avLst/>
          </a:prstGeom>
        </p:spPr>
      </p:pic>
      <p:pic>
        <p:nvPicPr>
          <p:cNvPr id="7" name="Picture 6">
            <a:extLst>
              <a:ext uri="{FF2B5EF4-FFF2-40B4-BE49-F238E27FC236}">
                <a16:creationId xmlns:a16="http://schemas.microsoft.com/office/drawing/2014/main" id="{7EDFACF3-A37C-40FF-9FED-FD10C02A28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97365" y="2795101"/>
            <a:ext cx="3263619" cy="2258665"/>
          </a:xfrm>
          <a:prstGeom prst="rect">
            <a:avLst/>
          </a:prstGeom>
        </p:spPr>
      </p:pic>
      <p:pic>
        <p:nvPicPr>
          <p:cNvPr id="9" name="Picture 8">
            <a:extLst>
              <a:ext uri="{FF2B5EF4-FFF2-40B4-BE49-F238E27FC236}">
                <a16:creationId xmlns:a16="http://schemas.microsoft.com/office/drawing/2014/main" id="{C16706ED-AEC2-43DA-BAF8-9D81B26A9C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9176" y="270712"/>
            <a:ext cx="3525114" cy="2352630"/>
          </a:xfrm>
          <a:prstGeom prst="rect">
            <a:avLst/>
          </a:prstGeom>
        </p:spPr>
      </p:pic>
      <p:sp>
        <p:nvSpPr>
          <p:cNvPr id="2" name="Title 1">
            <a:extLst>
              <a:ext uri="{FF2B5EF4-FFF2-40B4-BE49-F238E27FC236}">
                <a16:creationId xmlns:a16="http://schemas.microsoft.com/office/drawing/2014/main" id="{7AA00B13-8D2A-4E75-B3E6-107065AB2921}"/>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2362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3"/>
        <p:cNvGrpSpPr/>
        <p:nvPr/>
      </p:nvGrpSpPr>
      <p:grpSpPr>
        <a:xfrm>
          <a:off x="0" y="0"/>
          <a:ext cx="0" cy="0"/>
          <a:chOff x="0" y="0"/>
          <a:chExt cx="0" cy="0"/>
        </a:xfrm>
      </p:grpSpPr>
      <p:sp>
        <p:nvSpPr>
          <p:cNvPr id="1264" name="Google Shape;1264;p47"/>
          <p:cNvSpPr txBox="1">
            <a:spLocks noGrp="1"/>
          </p:cNvSpPr>
          <p:nvPr>
            <p:ph type="title"/>
          </p:nvPr>
        </p:nvSpPr>
        <p:spPr>
          <a:xfrm>
            <a:off x="288993" y="1831638"/>
            <a:ext cx="5437670" cy="1553400"/>
          </a:xfrm>
          <a:prstGeom prst="rect">
            <a:avLst/>
          </a:prstGeom>
        </p:spPr>
        <p:txBody>
          <a:bodyPr spcFirstLastPara="1" wrap="square" lIns="91425" tIns="91425" rIns="91425" bIns="91425" anchor="ctr" anchorCtr="0">
            <a:noAutofit/>
          </a:bodyPr>
          <a:lstStyle/>
          <a:p>
            <a:pPr marL="0" indent="0">
              <a:lnSpc>
                <a:spcPct val="100000"/>
              </a:lnSpc>
              <a:buNone/>
            </a:pPr>
            <a:r>
              <a:rPr lang="el-GR" sz="2800" b="1" dirty="0">
                <a:latin typeface="Open Sans" pitchFamily="2" charset="0"/>
                <a:ea typeface="Open Sans" pitchFamily="2" charset="0"/>
                <a:cs typeface="Open Sans" pitchFamily="2" charset="0"/>
              </a:rPr>
              <a:t>Πώς μπορεί αυτό να επηρεάσει το πώς νιώθουμε για τον εαυτό μας όταν βλέπουμε τις ζωές των άλλων;</a:t>
            </a:r>
            <a:endParaRPr lang="en-US" sz="2800" b="1" dirty="0">
              <a:latin typeface="Open Sans" pitchFamily="2" charset="0"/>
              <a:ea typeface="Open Sans" pitchFamily="2" charset="0"/>
              <a:cs typeface="Open Sans" pitchFamily="2" charset="0"/>
            </a:endParaRPr>
          </a:p>
        </p:txBody>
      </p:sp>
      <p:grpSp>
        <p:nvGrpSpPr>
          <p:cNvPr id="1267" name="Google Shape;1267;p47"/>
          <p:cNvGrpSpPr/>
          <p:nvPr/>
        </p:nvGrpSpPr>
        <p:grpSpPr>
          <a:xfrm>
            <a:off x="4886980" y="1983516"/>
            <a:ext cx="3871342" cy="2492690"/>
            <a:chOff x="5466588" y="2101200"/>
            <a:chExt cx="2883681" cy="1856752"/>
          </a:xfrm>
        </p:grpSpPr>
        <p:sp>
          <p:nvSpPr>
            <p:cNvPr id="1268" name="Google Shape;1268;p47"/>
            <p:cNvSpPr/>
            <p:nvPr/>
          </p:nvSpPr>
          <p:spPr>
            <a:xfrm>
              <a:off x="5533248" y="3650076"/>
              <a:ext cx="2617244" cy="307877"/>
            </a:xfrm>
            <a:custGeom>
              <a:avLst/>
              <a:gdLst/>
              <a:ahLst/>
              <a:cxnLst/>
              <a:rect l="l" t="t" r="r" b="b"/>
              <a:pathLst>
                <a:path w="59090" h="6951" extrusionOk="0">
                  <a:moveTo>
                    <a:pt x="29553" y="1"/>
                  </a:moveTo>
                  <a:cubicBezTo>
                    <a:pt x="13234" y="1"/>
                    <a:pt x="1" y="1560"/>
                    <a:pt x="1" y="3476"/>
                  </a:cubicBezTo>
                  <a:cubicBezTo>
                    <a:pt x="1" y="5392"/>
                    <a:pt x="13234" y="6951"/>
                    <a:pt x="29553" y="6951"/>
                  </a:cubicBezTo>
                  <a:cubicBezTo>
                    <a:pt x="45872" y="6951"/>
                    <a:pt x="59089" y="5392"/>
                    <a:pt x="59089" y="3476"/>
                  </a:cubicBezTo>
                  <a:cubicBezTo>
                    <a:pt x="59089" y="1560"/>
                    <a:pt x="45872" y="1"/>
                    <a:pt x="29553" y="1"/>
                  </a:cubicBezTo>
                  <a:close/>
                </a:path>
              </a:pathLst>
            </a:custGeom>
            <a:solidFill>
              <a:srgbClr val="9A9B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7"/>
            <p:cNvSpPr/>
            <p:nvPr/>
          </p:nvSpPr>
          <p:spPr>
            <a:xfrm>
              <a:off x="7884754" y="2927837"/>
              <a:ext cx="223323" cy="495367"/>
            </a:xfrm>
            <a:custGeom>
              <a:avLst/>
              <a:gdLst/>
              <a:ahLst/>
              <a:cxnLst/>
              <a:rect l="l" t="t" r="r" b="b"/>
              <a:pathLst>
                <a:path w="5042" h="11184" extrusionOk="0">
                  <a:moveTo>
                    <a:pt x="3663" y="0"/>
                  </a:moveTo>
                  <a:cubicBezTo>
                    <a:pt x="2428" y="0"/>
                    <a:pt x="0" y="7368"/>
                    <a:pt x="820" y="9535"/>
                  </a:cubicBezTo>
                  <a:cubicBezTo>
                    <a:pt x="1256" y="10701"/>
                    <a:pt x="2021" y="11184"/>
                    <a:pt x="2752" y="11184"/>
                  </a:cubicBezTo>
                  <a:cubicBezTo>
                    <a:pt x="3191" y="11184"/>
                    <a:pt x="3618" y="11009"/>
                    <a:pt x="3953" y="10704"/>
                  </a:cubicBezTo>
                  <a:cubicBezTo>
                    <a:pt x="4311" y="10364"/>
                    <a:pt x="4798" y="9714"/>
                    <a:pt x="4895" y="8902"/>
                  </a:cubicBezTo>
                  <a:cubicBezTo>
                    <a:pt x="5042" y="7457"/>
                    <a:pt x="4928" y="1985"/>
                    <a:pt x="4018" y="280"/>
                  </a:cubicBezTo>
                  <a:cubicBezTo>
                    <a:pt x="3918" y="88"/>
                    <a:pt x="3797" y="0"/>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7"/>
            <p:cNvSpPr/>
            <p:nvPr/>
          </p:nvSpPr>
          <p:spPr>
            <a:xfrm>
              <a:off x="7841214" y="3133754"/>
              <a:ext cx="184877" cy="648708"/>
            </a:xfrm>
            <a:custGeom>
              <a:avLst/>
              <a:gdLst/>
              <a:ahLst/>
              <a:cxnLst/>
              <a:rect l="l" t="t" r="r" b="b"/>
              <a:pathLst>
                <a:path w="4174" h="14646" extrusionOk="0">
                  <a:moveTo>
                    <a:pt x="4097" y="1"/>
                  </a:moveTo>
                  <a:cubicBezTo>
                    <a:pt x="4055" y="1"/>
                    <a:pt x="4011" y="29"/>
                    <a:pt x="4011" y="80"/>
                  </a:cubicBezTo>
                  <a:cubicBezTo>
                    <a:pt x="3930" y="4448"/>
                    <a:pt x="2890" y="8783"/>
                    <a:pt x="974" y="12713"/>
                  </a:cubicBezTo>
                  <a:cubicBezTo>
                    <a:pt x="667" y="13330"/>
                    <a:pt x="342" y="13947"/>
                    <a:pt x="0" y="14531"/>
                  </a:cubicBezTo>
                  <a:lnTo>
                    <a:pt x="130" y="14646"/>
                  </a:lnTo>
                  <a:cubicBezTo>
                    <a:pt x="2063" y="11301"/>
                    <a:pt x="3345" y="7598"/>
                    <a:pt x="3882" y="3782"/>
                  </a:cubicBezTo>
                  <a:cubicBezTo>
                    <a:pt x="4060" y="2548"/>
                    <a:pt x="4141" y="1314"/>
                    <a:pt x="4174" y="80"/>
                  </a:cubicBezTo>
                  <a:cubicBezTo>
                    <a:pt x="4174" y="25"/>
                    <a:pt x="4136" y="1"/>
                    <a:pt x="40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7"/>
            <p:cNvSpPr/>
            <p:nvPr/>
          </p:nvSpPr>
          <p:spPr>
            <a:xfrm>
              <a:off x="7988665" y="3325764"/>
              <a:ext cx="361604" cy="313325"/>
            </a:xfrm>
            <a:custGeom>
              <a:avLst/>
              <a:gdLst/>
              <a:ahLst/>
              <a:cxnLst/>
              <a:rect l="l" t="t" r="r" b="b"/>
              <a:pathLst>
                <a:path w="8164" h="7074" extrusionOk="0">
                  <a:moveTo>
                    <a:pt x="6742" y="1"/>
                  </a:moveTo>
                  <a:cubicBezTo>
                    <a:pt x="6702" y="1"/>
                    <a:pt x="6658" y="6"/>
                    <a:pt x="6609" y="16"/>
                  </a:cubicBezTo>
                  <a:cubicBezTo>
                    <a:pt x="5067" y="341"/>
                    <a:pt x="2127" y="2711"/>
                    <a:pt x="1250" y="3539"/>
                  </a:cubicBezTo>
                  <a:cubicBezTo>
                    <a:pt x="958" y="3816"/>
                    <a:pt x="1" y="4822"/>
                    <a:pt x="49" y="5537"/>
                  </a:cubicBezTo>
                  <a:cubicBezTo>
                    <a:pt x="126" y="6326"/>
                    <a:pt x="616" y="7074"/>
                    <a:pt x="1593" y="7074"/>
                  </a:cubicBezTo>
                  <a:cubicBezTo>
                    <a:pt x="1842" y="7074"/>
                    <a:pt x="2123" y="7025"/>
                    <a:pt x="2436" y="6916"/>
                  </a:cubicBezTo>
                  <a:cubicBezTo>
                    <a:pt x="4394" y="6238"/>
                    <a:pt x="8164" y="1"/>
                    <a:pt x="67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7"/>
            <p:cNvSpPr/>
            <p:nvPr/>
          </p:nvSpPr>
          <p:spPr>
            <a:xfrm>
              <a:off x="7886481" y="3479814"/>
              <a:ext cx="268368" cy="213490"/>
            </a:xfrm>
            <a:custGeom>
              <a:avLst/>
              <a:gdLst/>
              <a:ahLst/>
              <a:cxnLst/>
              <a:rect l="l" t="t" r="r" b="b"/>
              <a:pathLst>
                <a:path w="6059" h="4820" extrusionOk="0">
                  <a:moveTo>
                    <a:pt x="5948" y="1"/>
                  </a:moveTo>
                  <a:cubicBezTo>
                    <a:pt x="5930" y="1"/>
                    <a:pt x="5911" y="9"/>
                    <a:pt x="5895" y="28"/>
                  </a:cubicBezTo>
                  <a:cubicBezTo>
                    <a:pt x="5084" y="970"/>
                    <a:pt x="4061" y="1734"/>
                    <a:pt x="3103" y="2481"/>
                  </a:cubicBezTo>
                  <a:cubicBezTo>
                    <a:pt x="2128" y="3260"/>
                    <a:pt x="1138" y="4023"/>
                    <a:pt x="67" y="4672"/>
                  </a:cubicBezTo>
                  <a:cubicBezTo>
                    <a:pt x="0" y="4725"/>
                    <a:pt x="52" y="4820"/>
                    <a:pt x="117" y="4820"/>
                  </a:cubicBezTo>
                  <a:cubicBezTo>
                    <a:pt x="132" y="4820"/>
                    <a:pt x="148" y="4815"/>
                    <a:pt x="164" y="4802"/>
                  </a:cubicBezTo>
                  <a:cubicBezTo>
                    <a:pt x="1251" y="4153"/>
                    <a:pt x="2258" y="3358"/>
                    <a:pt x="3249" y="2578"/>
                  </a:cubicBezTo>
                  <a:cubicBezTo>
                    <a:pt x="4207" y="1831"/>
                    <a:pt x="5213" y="1068"/>
                    <a:pt x="6010" y="143"/>
                  </a:cubicBezTo>
                  <a:cubicBezTo>
                    <a:pt x="6059" y="81"/>
                    <a:pt x="6005" y="1"/>
                    <a:pt x="59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7"/>
            <p:cNvSpPr/>
            <p:nvPr/>
          </p:nvSpPr>
          <p:spPr>
            <a:xfrm>
              <a:off x="5708736" y="2927837"/>
              <a:ext cx="223367" cy="495367"/>
            </a:xfrm>
            <a:custGeom>
              <a:avLst/>
              <a:gdLst/>
              <a:ahLst/>
              <a:cxnLst/>
              <a:rect l="l" t="t" r="r" b="b"/>
              <a:pathLst>
                <a:path w="5043" h="11184" extrusionOk="0">
                  <a:moveTo>
                    <a:pt x="1379" y="0"/>
                  </a:moveTo>
                  <a:cubicBezTo>
                    <a:pt x="1244" y="0"/>
                    <a:pt x="1124" y="88"/>
                    <a:pt x="1023" y="280"/>
                  </a:cubicBezTo>
                  <a:cubicBezTo>
                    <a:pt x="131" y="1985"/>
                    <a:pt x="1" y="7457"/>
                    <a:pt x="163" y="8902"/>
                  </a:cubicBezTo>
                  <a:cubicBezTo>
                    <a:pt x="244" y="9714"/>
                    <a:pt x="731" y="10364"/>
                    <a:pt x="1088" y="10704"/>
                  </a:cubicBezTo>
                  <a:cubicBezTo>
                    <a:pt x="1424" y="11009"/>
                    <a:pt x="1851" y="11184"/>
                    <a:pt x="2290" y="11184"/>
                  </a:cubicBezTo>
                  <a:cubicBezTo>
                    <a:pt x="3021" y="11184"/>
                    <a:pt x="3786" y="10701"/>
                    <a:pt x="4223" y="9535"/>
                  </a:cubicBezTo>
                  <a:cubicBezTo>
                    <a:pt x="5042" y="7368"/>
                    <a:pt x="2615" y="0"/>
                    <a:pt x="13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7"/>
            <p:cNvSpPr/>
            <p:nvPr/>
          </p:nvSpPr>
          <p:spPr>
            <a:xfrm>
              <a:off x="5791077" y="3133754"/>
              <a:ext cx="184523" cy="648708"/>
            </a:xfrm>
            <a:custGeom>
              <a:avLst/>
              <a:gdLst/>
              <a:ahLst/>
              <a:cxnLst/>
              <a:rect l="l" t="t" r="r" b="b"/>
              <a:pathLst>
                <a:path w="4166" h="14646" extrusionOk="0">
                  <a:moveTo>
                    <a:pt x="72" y="1"/>
                  </a:moveTo>
                  <a:cubicBezTo>
                    <a:pt x="35" y="1"/>
                    <a:pt x="1" y="25"/>
                    <a:pt x="8" y="80"/>
                  </a:cubicBezTo>
                  <a:cubicBezTo>
                    <a:pt x="25" y="1314"/>
                    <a:pt x="123" y="2548"/>
                    <a:pt x="285" y="3782"/>
                  </a:cubicBezTo>
                  <a:cubicBezTo>
                    <a:pt x="837" y="7598"/>
                    <a:pt x="2119" y="11301"/>
                    <a:pt x="4035" y="14646"/>
                  </a:cubicBezTo>
                  <a:lnTo>
                    <a:pt x="4165" y="14531"/>
                  </a:lnTo>
                  <a:cubicBezTo>
                    <a:pt x="3825" y="13947"/>
                    <a:pt x="3500" y="13330"/>
                    <a:pt x="3191" y="12713"/>
                  </a:cubicBezTo>
                  <a:cubicBezTo>
                    <a:pt x="1275" y="8783"/>
                    <a:pt x="236" y="4448"/>
                    <a:pt x="155" y="80"/>
                  </a:cubicBezTo>
                  <a:cubicBezTo>
                    <a:pt x="155" y="29"/>
                    <a:pt x="112" y="1"/>
                    <a:pt x="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7"/>
            <p:cNvSpPr/>
            <p:nvPr/>
          </p:nvSpPr>
          <p:spPr>
            <a:xfrm>
              <a:off x="5466588" y="3325764"/>
              <a:ext cx="361604" cy="313325"/>
            </a:xfrm>
            <a:custGeom>
              <a:avLst/>
              <a:gdLst/>
              <a:ahLst/>
              <a:cxnLst/>
              <a:rect l="l" t="t" r="r" b="b"/>
              <a:pathLst>
                <a:path w="8164" h="7074" extrusionOk="0">
                  <a:moveTo>
                    <a:pt x="1420" y="1"/>
                  </a:moveTo>
                  <a:cubicBezTo>
                    <a:pt x="1" y="1"/>
                    <a:pt x="3785" y="6238"/>
                    <a:pt x="5728" y="6916"/>
                  </a:cubicBezTo>
                  <a:cubicBezTo>
                    <a:pt x="6041" y="7025"/>
                    <a:pt x="6322" y="7074"/>
                    <a:pt x="6572" y="7074"/>
                  </a:cubicBezTo>
                  <a:cubicBezTo>
                    <a:pt x="7552" y="7074"/>
                    <a:pt x="8050" y="6326"/>
                    <a:pt x="8114" y="5537"/>
                  </a:cubicBezTo>
                  <a:cubicBezTo>
                    <a:pt x="8163" y="4822"/>
                    <a:pt x="7221" y="3816"/>
                    <a:pt x="6929" y="3539"/>
                  </a:cubicBezTo>
                  <a:cubicBezTo>
                    <a:pt x="6052" y="2711"/>
                    <a:pt x="3113" y="341"/>
                    <a:pt x="1554" y="16"/>
                  </a:cubicBezTo>
                  <a:cubicBezTo>
                    <a:pt x="1505" y="6"/>
                    <a:pt x="1460" y="1"/>
                    <a:pt x="14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7"/>
            <p:cNvSpPr/>
            <p:nvPr/>
          </p:nvSpPr>
          <p:spPr>
            <a:xfrm>
              <a:off x="5661963" y="3479814"/>
              <a:ext cx="268368" cy="213490"/>
            </a:xfrm>
            <a:custGeom>
              <a:avLst/>
              <a:gdLst/>
              <a:ahLst/>
              <a:cxnLst/>
              <a:rect l="l" t="t" r="r" b="b"/>
              <a:pathLst>
                <a:path w="6059" h="4820" extrusionOk="0">
                  <a:moveTo>
                    <a:pt x="125" y="1"/>
                  </a:moveTo>
                  <a:cubicBezTo>
                    <a:pt x="63" y="1"/>
                    <a:pt x="1" y="81"/>
                    <a:pt x="50" y="143"/>
                  </a:cubicBezTo>
                  <a:cubicBezTo>
                    <a:pt x="845" y="1068"/>
                    <a:pt x="1852" y="1831"/>
                    <a:pt x="2810" y="2578"/>
                  </a:cubicBezTo>
                  <a:cubicBezTo>
                    <a:pt x="3800" y="3358"/>
                    <a:pt x="4824" y="4153"/>
                    <a:pt x="5896" y="4802"/>
                  </a:cubicBezTo>
                  <a:cubicBezTo>
                    <a:pt x="5914" y="4815"/>
                    <a:pt x="5932" y="4820"/>
                    <a:pt x="5949" y="4820"/>
                  </a:cubicBezTo>
                  <a:cubicBezTo>
                    <a:pt x="6018" y="4820"/>
                    <a:pt x="6058" y="4725"/>
                    <a:pt x="5993" y="4672"/>
                  </a:cubicBezTo>
                  <a:cubicBezTo>
                    <a:pt x="4921" y="4023"/>
                    <a:pt x="3930" y="3260"/>
                    <a:pt x="2956" y="2481"/>
                  </a:cubicBezTo>
                  <a:cubicBezTo>
                    <a:pt x="1998" y="1734"/>
                    <a:pt x="975" y="970"/>
                    <a:pt x="180" y="28"/>
                  </a:cubicBezTo>
                  <a:cubicBezTo>
                    <a:pt x="164" y="9"/>
                    <a:pt x="145" y="1"/>
                    <a:pt x="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7"/>
            <p:cNvSpPr/>
            <p:nvPr/>
          </p:nvSpPr>
          <p:spPr>
            <a:xfrm>
              <a:off x="6511411" y="2101200"/>
              <a:ext cx="785395" cy="703808"/>
            </a:xfrm>
            <a:custGeom>
              <a:avLst/>
              <a:gdLst/>
              <a:ahLst/>
              <a:cxnLst/>
              <a:rect l="l" t="t" r="r" b="b"/>
              <a:pathLst>
                <a:path w="17732" h="15890" extrusionOk="0">
                  <a:moveTo>
                    <a:pt x="9118" y="0"/>
                  </a:moveTo>
                  <a:cubicBezTo>
                    <a:pt x="8744" y="0"/>
                    <a:pt x="8340" y="58"/>
                    <a:pt x="7907" y="189"/>
                  </a:cubicBezTo>
                  <a:cubicBezTo>
                    <a:pt x="7907" y="189"/>
                    <a:pt x="7904" y="189"/>
                    <a:pt x="7896" y="189"/>
                  </a:cubicBezTo>
                  <a:cubicBezTo>
                    <a:pt x="7708" y="189"/>
                    <a:pt x="5128" y="219"/>
                    <a:pt x="4644" y="1861"/>
                  </a:cubicBezTo>
                  <a:cubicBezTo>
                    <a:pt x="3783" y="4800"/>
                    <a:pt x="4677" y="5774"/>
                    <a:pt x="3670" y="6472"/>
                  </a:cubicBezTo>
                  <a:cubicBezTo>
                    <a:pt x="2436" y="7333"/>
                    <a:pt x="3280" y="8730"/>
                    <a:pt x="3263" y="10304"/>
                  </a:cubicBezTo>
                  <a:cubicBezTo>
                    <a:pt x="3248" y="12659"/>
                    <a:pt x="0" y="12237"/>
                    <a:pt x="1104" y="15890"/>
                  </a:cubicBezTo>
                  <a:lnTo>
                    <a:pt x="15474" y="15890"/>
                  </a:lnTo>
                  <a:cubicBezTo>
                    <a:pt x="15474" y="15890"/>
                    <a:pt x="17732" y="13861"/>
                    <a:pt x="14679" y="11766"/>
                  </a:cubicBezTo>
                  <a:cubicBezTo>
                    <a:pt x="12990" y="10629"/>
                    <a:pt x="15019" y="9752"/>
                    <a:pt x="14532" y="8048"/>
                  </a:cubicBezTo>
                  <a:cubicBezTo>
                    <a:pt x="14224" y="6976"/>
                    <a:pt x="13006" y="6115"/>
                    <a:pt x="12941" y="5028"/>
                  </a:cubicBezTo>
                  <a:cubicBezTo>
                    <a:pt x="12876" y="3939"/>
                    <a:pt x="13168" y="3599"/>
                    <a:pt x="12503" y="2218"/>
                  </a:cubicBezTo>
                  <a:cubicBezTo>
                    <a:pt x="12150" y="1472"/>
                    <a:pt x="11015" y="0"/>
                    <a:pt x="9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7"/>
            <p:cNvSpPr/>
            <p:nvPr/>
          </p:nvSpPr>
          <p:spPr>
            <a:xfrm>
              <a:off x="6685437" y="2415901"/>
              <a:ext cx="59706" cy="59751"/>
            </a:xfrm>
            <a:custGeom>
              <a:avLst/>
              <a:gdLst/>
              <a:ahLst/>
              <a:cxnLst/>
              <a:rect l="l" t="t" r="r" b="b"/>
              <a:pathLst>
                <a:path w="1348" h="1349" extrusionOk="0">
                  <a:moveTo>
                    <a:pt x="683" y="1"/>
                  </a:moveTo>
                  <a:cubicBezTo>
                    <a:pt x="308" y="1"/>
                    <a:pt x="1" y="309"/>
                    <a:pt x="1" y="683"/>
                  </a:cubicBezTo>
                  <a:cubicBezTo>
                    <a:pt x="1" y="1056"/>
                    <a:pt x="308" y="1348"/>
                    <a:pt x="683" y="1348"/>
                  </a:cubicBezTo>
                  <a:cubicBezTo>
                    <a:pt x="1055" y="1348"/>
                    <a:pt x="1348" y="1056"/>
                    <a:pt x="1348" y="683"/>
                  </a:cubicBezTo>
                  <a:cubicBezTo>
                    <a:pt x="1348" y="309"/>
                    <a:pt x="1055" y="1"/>
                    <a:pt x="6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7"/>
            <p:cNvSpPr/>
            <p:nvPr/>
          </p:nvSpPr>
          <p:spPr>
            <a:xfrm>
              <a:off x="6620460" y="3301580"/>
              <a:ext cx="541166" cy="241660"/>
            </a:xfrm>
            <a:custGeom>
              <a:avLst/>
              <a:gdLst/>
              <a:ahLst/>
              <a:cxnLst/>
              <a:rect l="l" t="t" r="r" b="b"/>
              <a:pathLst>
                <a:path w="12218" h="5456" extrusionOk="0">
                  <a:moveTo>
                    <a:pt x="3750" y="1"/>
                  </a:moveTo>
                  <a:cubicBezTo>
                    <a:pt x="1661" y="1"/>
                    <a:pt x="0" y="192"/>
                    <a:pt x="184" y="822"/>
                  </a:cubicBezTo>
                  <a:cubicBezTo>
                    <a:pt x="639" y="2445"/>
                    <a:pt x="591" y="4394"/>
                    <a:pt x="591" y="4394"/>
                  </a:cubicBezTo>
                  <a:cubicBezTo>
                    <a:pt x="591" y="4394"/>
                    <a:pt x="1775" y="5271"/>
                    <a:pt x="6127" y="5449"/>
                  </a:cubicBezTo>
                  <a:cubicBezTo>
                    <a:pt x="6241" y="5453"/>
                    <a:pt x="6354" y="5455"/>
                    <a:pt x="6467" y="5455"/>
                  </a:cubicBezTo>
                  <a:cubicBezTo>
                    <a:pt x="9642" y="5455"/>
                    <a:pt x="12217" y="3744"/>
                    <a:pt x="12217" y="3744"/>
                  </a:cubicBezTo>
                  <a:cubicBezTo>
                    <a:pt x="10836" y="1941"/>
                    <a:pt x="11291" y="464"/>
                    <a:pt x="11291" y="464"/>
                  </a:cubicBezTo>
                  <a:cubicBezTo>
                    <a:pt x="11291" y="464"/>
                    <a:pt x="7001" y="1"/>
                    <a:pt x="3750"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7"/>
            <p:cNvSpPr/>
            <p:nvPr/>
          </p:nvSpPr>
          <p:spPr>
            <a:xfrm>
              <a:off x="6463176" y="3442210"/>
              <a:ext cx="827871" cy="420469"/>
            </a:xfrm>
            <a:custGeom>
              <a:avLst/>
              <a:gdLst/>
              <a:ahLst/>
              <a:cxnLst/>
              <a:rect l="l" t="t" r="r" b="b"/>
              <a:pathLst>
                <a:path w="18691" h="9493" extrusionOk="0">
                  <a:moveTo>
                    <a:pt x="3785" y="1"/>
                  </a:moveTo>
                  <a:cubicBezTo>
                    <a:pt x="3785" y="1"/>
                    <a:pt x="0" y="2761"/>
                    <a:pt x="1202" y="5327"/>
                  </a:cubicBezTo>
                  <a:cubicBezTo>
                    <a:pt x="2275" y="7623"/>
                    <a:pt x="6612" y="9492"/>
                    <a:pt x="10594" y="9492"/>
                  </a:cubicBezTo>
                  <a:cubicBezTo>
                    <a:pt x="13060" y="9492"/>
                    <a:pt x="15391" y="8776"/>
                    <a:pt x="16725" y="7000"/>
                  </a:cubicBezTo>
                  <a:cubicBezTo>
                    <a:pt x="18691" y="4369"/>
                    <a:pt x="17554" y="3670"/>
                    <a:pt x="17554" y="3670"/>
                  </a:cubicBezTo>
                  <a:lnTo>
                    <a:pt x="15411" y="650"/>
                  </a:lnTo>
                  <a:cubicBezTo>
                    <a:pt x="13730" y="1170"/>
                    <a:pt x="12053" y="1441"/>
                    <a:pt x="10376" y="1441"/>
                  </a:cubicBezTo>
                  <a:cubicBezTo>
                    <a:pt x="8180" y="1441"/>
                    <a:pt x="5985" y="977"/>
                    <a:pt x="37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7"/>
            <p:cNvSpPr/>
            <p:nvPr/>
          </p:nvSpPr>
          <p:spPr>
            <a:xfrm>
              <a:off x="6073355" y="3365051"/>
              <a:ext cx="687597" cy="325373"/>
            </a:xfrm>
            <a:custGeom>
              <a:avLst/>
              <a:gdLst/>
              <a:ahLst/>
              <a:cxnLst/>
              <a:rect l="l" t="t" r="r" b="b"/>
              <a:pathLst>
                <a:path w="15524" h="7346" extrusionOk="0">
                  <a:moveTo>
                    <a:pt x="2071" y="1"/>
                  </a:moveTo>
                  <a:cubicBezTo>
                    <a:pt x="1386" y="1"/>
                    <a:pt x="697" y="19"/>
                    <a:pt x="1" y="54"/>
                  </a:cubicBezTo>
                  <a:lnTo>
                    <a:pt x="15524" y="7345"/>
                  </a:lnTo>
                  <a:lnTo>
                    <a:pt x="15524" y="7345"/>
                  </a:lnTo>
                  <a:lnTo>
                    <a:pt x="12586" y="1743"/>
                  </a:lnTo>
                  <a:cubicBezTo>
                    <a:pt x="8946" y="480"/>
                    <a:pt x="5568" y="1"/>
                    <a:pt x="20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7"/>
            <p:cNvSpPr/>
            <p:nvPr/>
          </p:nvSpPr>
          <p:spPr>
            <a:xfrm>
              <a:off x="7032781" y="3417583"/>
              <a:ext cx="566811" cy="272842"/>
            </a:xfrm>
            <a:custGeom>
              <a:avLst/>
              <a:gdLst/>
              <a:ahLst/>
              <a:cxnLst/>
              <a:rect l="l" t="t" r="r" b="b"/>
              <a:pathLst>
                <a:path w="12797" h="6160" extrusionOk="0">
                  <a:moveTo>
                    <a:pt x="11877" y="1"/>
                  </a:moveTo>
                  <a:cubicBezTo>
                    <a:pt x="7834" y="1"/>
                    <a:pt x="4848" y="224"/>
                    <a:pt x="2551" y="1206"/>
                  </a:cubicBezTo>
                  <a:lnTo>
                    <a:pt x="1" y="6159"/>
                  </a:lnTo>
                  <a:cubicBezTo>
                    <a:pt x="3655" y="6142"/>
                    <a:pt x="7779" y="3901"/>
                    <a:pt x="12796" y="4"/>
                  </a:cubicBezTo>
                  <a:cubicBezTo>
                    <a:pt x="12484" y="2"/>
                    <a:pt x="12178" y="1"/>
                    <a:pt x="118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7"/>
            <p:cNvSpPr/>
            <p:nvPr/>
          </p:nvSpPr>
          <p:spPr>
            <a:xfrm>
              <a:off x="6509196" y="3416475"/>
              <a:ext cx="1475870" cy="454087"/>
            </a:xfrm>
            <a:custGeom>
              <a:avLst/>
              <a:gdLst/>
              <a:ahLst/>
              <a:cxnLst/>
              <a:rect l="l" t="t" r="r" b="b"/>
              <a:pathLst>
                <a:path w="33321" h="10252" extrusionOk="0">
                  <a:moveTo>
                    <a:pt x="24451" y="0"/>
                  </a:moveTo>
                  <a:cubicBezTo>
                    <a:pt x="19532" y="0"/>
                    <a:pt x="11287" y="3862"/>
                    <a:pt x="11287" y="3862"/>
                  </a:cubicBezTo>
                  <a:lnTo>
                    <a:pt x="1" y="6606"/>
                  </a:lnTo>
                  <a:lnTo>
                    <a:pt x="1739" y="9220"/>
                  </a:lnTo>
                  <a:cubicBezTo>
                    <a:pt x="1739" y="9220"/>
                    <a:pt x="6356" y="10252"/>
                    <a:pt x="14009" y="10252"/>
                  </a:cubicBezTo>
                  <a:cubicBezTo>
                    <a:pt x="16195" y="10252"/>
                    <a:pt x="18628" y="10168"/>
                    <a:pt x="21272" y="9951"/>
                  </a:cubicBezTo>
                  <a:cubicBezTo>
                    <a:pt x="33321" y="8977"/>
                    <a:pt x="30528" y="1475"/>
                    <a:pt x="26160" y="209"/>
                  </a:cubicBezTo>
                  <a:cubicBezTo>
                    <a:pt x="25662" y="64"/>
                    <a:pt x="25084" y="0"/>
                    <a:pt x="2445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7"/>
            <p:cNvSpPr/>
            <p:nvPr/>
          </p:nvSpPr>
          <p:spPr>
            <a:xfrm>
              <a:off x="5980606" y="3660130"/>
              <a:ext cx="648797" cy="199538"/>
            </a:xfrm>
            <a:custGeom>
              <a:avLst/>
              <a:gdLst/>
              <a:ahLst/>
              <a:cxnLst/>
              <a:rect l="l" t="t" r="r" b="b"/>
              <a:pathLst>
                <a:path w="14648" h="4505" extrusionOk="0">
                  <a:moveTo>
                    <a:pt x="7163" y="1"/>
                  </a:moveTo>
                  <a:cubicBezTo>
                    <a:pt x="6852" y="1"/>
                    <a:pt x="6580" y="91"/>
                    <a:pt x="6398" y="326"/>
                  </a:cubicBezTo>
                  <a:cubicBezTo>
                    <a:pt x="5749" y="1153"/>
                    <a:pt x="1" y="3021"/>
                    <a:pt x="195" y="4385"/>
                  </a:cubicBezTo>
                  <a:cubicBezTo>
                    <a:pt x="207" y="4470"/>
                    <a:pt x="275" y="4504"/>
                    <a:pt x="386" y="4504"/>
                  </a:cubicBezTo>
                  <a:cubicBezTo>
                    <a:pt x="862" y="4504"/>
                    <a:pt x="2136" y="3873"/>
                    <a:pt x="3205" y="3873"/>
                  </a:cubicBezTo>
                  <a:cubicBezTo>
                    <a:pt x="3275" y="3873"/>
                    <a:pt x="3343" y="3876"/>
                    <a:pt x="3411" y="3881"/>
                  </a:cubicBezTo>
                  <a:cubicBezTo>
                    <a:pt x="3702" y="3910"/>
                    <a:pt x="3999" y="3922"/>
                    <a:pt x="4295" y="3922"/>
                  </a:cubicBezTo>
                  <a:cubicBezTo>
                    <a:pt x="6028" y="3922"/>
                    <a:pt x="7770" y="3506"/>
                    <a:pt x="8672" y="3492"/>
                  </a:cubicBezTo>
                  <a:cubicBezTo>
                    <a:pt x="8702" y="3491"/>
                    <a:pt x="8736" y="3491"/>
                    <a:pt x="8772" y="3491"/>
                  </a:cubicBezTo>
                  <a:cubicBezTo>
                    <a:pt x="9977" y="3491"/>
                    <a:pt x="14095" y="3736"/>
                    <a:pt x="14095" y="3736"/>
                  </a:cubicBezTo>
                  <a:cubicBezTo>
                    <a:pt x="14095" y="3736"/>
                    <a:pt x="14647" y="2177"/>
                    <a:pt x="13104" y="423"/>
                  </a:cubicBezTo>
                  <a:lnTo>
                    <a:pt x="9694" y="1024"/>
                  </a:lnTo>
                  <a:cubicBezTo>
                    <a:pt x="9694" y="1024"/>
                    <a:pt x="8208" y="1"/>
                    <a:pt x="7163"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47"/>
            <p:cNvSpPr/>
            <p:nvPr/>
          </p:nvSpPr>
          <p:spPr>
            <a:xfrm>
              <a:off x="7673610" y="3482693"/>
              <a:ext cx="99348" cy="210965"/>
            </a:xfrm>
            <a:custGeom>
              <a:avLst/>
              <a:gdLst/>
              <a:ahLst/>
              <a:cxnLst/>
              <a:rect l="l" t="t" r="r" b="b"/>
              <a:pathLst>
                <a:path w="2243" h="4763" extrusionOk="0">
                  <a:moveTo>
                    <a:pt x="110" y="0"/>
                  </a:moveTo>
                  <a:cubicBezTo>
                    <a:pt x="53" y="0"/>
                    <a:pt x="0" y="77"/>
                    <a:pt x="49" y="126"/>
                  </a:cubicBezTo>
                  <a:cubicBezTo>
                    <a:pt x="1348" y="1262"/>
                    <a:pt x="2080" y="2968"/>
                    <a:pt x="2015" y="4689"/>
                  </a:cubicBezTo>
                  <a:cubicBezTo>
                    <a:pt x="2015" y="4738"/>
                    <a:pt x="2055" y="4762"/>
                    <a:pt x="2096" y="4762"/>
                  </a:cubicBezTo>
                  <a:cubicBezTo>
                    <a:pt x="2137" y="4762"/>
                    <a:pt x="2177" y="4738"/>
                    <a:pt x="2177" y="4689"/>
                  </a:cubicBezTo>
                  <a:cubicBezTo>
                    <a:pt x="2242" y="2919"/>
                    <a:pt x="1495" y="1182"/>
                    <a:pt x="164" y="28"/>
                  </a:cubicBezTo>
                  <a:cubicBezTo>
                    <a:pt x="148" y="9"/>
                    <a:pt x="129" y="0"/>
                    <a:pt x="1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47"/>
            <p:cNvSpPr/>
            <p:nvPr/>
          </p:nvSpPr>
          <p:spPr>
            <a:xfrm>
              <a:off x="5719500" y="3365406"/>
              <a:ext cx="1386710" cy="505422"/>
            </a:xfrm>
            <a:custGeom>
              <a:avLst/>
              <a:gdLst/>
              <a:ahLst/>
              <a:cxnLst/>
              <a:rect l="l" t="t" r="r" b="b"/>
              <a:pathLst>
                <a:path w="31308" h="11411" extrusionOk="0">
                  <a:moveTo>
                    <a:pt x="8397" y="0"/>
                  </a:moveTo>
                  <a:cubicBezTo>
                    <a:pt x="8003" y="0"/>
                    <a:pt x="7627" y="30"/>
                    <a:pt x="7275" y="95"/>
                  </a:cubicBezTo>
                  <a:cubicBezTo>
                    <a:pt x="2810" y="940"/>
                    <a:pt x="1" y="7613"/>
                    <a:pt x="11854" y="9983"/>
                  </a:cubicBezTo>
                  <a:cubicBezTo>
                    <a:pt x="17510" y="11114"/>
                    <a:pt x="22079" y="11410"/>
                    <a:pt x="25310" y="11410"/>
                  </a:cubicBezTo>
                  <a:cubicBezTo>
                    <a:pt x="28852" y="11410"/>
                    <a:pt x="30787" y="11055"/>
                    <a:pt x="30787" y="11055"/>
                  </a:cubicBezTo>
                  <a:cubicBezTo>
                    <a:pt x="30122" y="9805"/>
                    <a:pt x="30430" y="9756"/>
                    <a:pt x="31307" y="7840"/>
                  </a:cubicBezTo>
                  <a:lnTo>
                    <a:pt x="19908" y="3960"/>
                  </a:lnTo>
                  <a:cubicBezTo>
                    <a:pt x="19908" y="3960"/>
                    <a:pt x="12939" y="0"/>
                    <a:pt x="83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7"/>
            <p:cNvSpPr/>
            <p:nvPr/>
          </p:nvSpPr>
          <p:spPr>
            <a:xfrm>
              <a:off x="6963729" y="3682321"/>
              <a:ext cx="87788" cy="180891"/>
            </a:xfrm>
            <a:custGeom>
              <a:avLst/>
              <a:gdLst/>
              <a:ahLst/>
              <a:cxnLst/>
              <a:rect l="l" t="t" r="r" b="b"/>
              <a:pathLst>
                <a:path w="1982" h="4084" extrusionOk="0">
                  <a:moveTo>
                    <a:pt x="1857" y="0"/>
                  </a:moveTo>
                  <a:cubicBezTo>
                    <a:pt x="1839" y="0"/>
                    <a:pt x="1821" y="6"/>
                    <a:pt x="1804" y="20"/>
                  </a:cubicBezTo>
                  <a:cubicBezTo>
                    <a:pt x="651" y="1010"/>
                    <a:pt x="1" y="2504"/>
                    <a:pt x="326" y="4030"/>
                  </a:cubicBezTo>
                  <a:cubicBezTo>
                    <a:pt x="332" y="4067"/>
                    <a:pt x="360" y="4083"/>
                    <a:pt x="391" y="4083"/>
                  </a:cubicBezTo>
                  <a:cubicBezTo>
                    <a:pt x="441" y="4083"/>
                    <a:pt x="499" y="4042"/>
                    <a:pt x="488" y="3982"/>
                  </a:cubicBezTo>
                  <a:cubicBezTo>
                    <a:pt x="163" y="2520"/>
                    <a:pt x="813" y="1092"/>
                    <a:pt x="1917" y="133"/>
                  </a:cubicBezTo>
                  <a:cubicBezTo>
                    <a:pt x="1982" y="82"/>
                    <a:pt x="1924" y="0"/>
                    <a:pt x="18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7"/>
            <p:cNvSpPr/>
            <p:nvPr/>
          </p:nvSpPr>
          <p:spPr>
            <a:xfrm>
              <a:off x="6842632" y="3616812"/>
              <a:ext cx="269653" cy="92527"/>
            </a:xfrm>
            <a:custGeom>
              <a:avLst/>
              <a:gdLst/>
              <a:ahLst/>
              <a:cxnLst/>
              <a:rect l="l" t="t" r="r" b="b"/>
              <a:pathLst>
                <a:path w="6088" h="2089" extrusionOk="0">
                  <a:moveTo>
                    <a:pt x="112" y="1"/>
                  </a:moveTo>
                  <a:cubicBezTo>
                    <a:pt x="32" y="1"/>
                    <a:pt x="0" y="138"/>
                    <a:pt x="89" y="167"/>
                  </a:cubicBezTo>
                  <a:cubicBezTo>
                    <a:pt x="2053" y="800"/>
                    <a:pt x="4002" y="1449"/>
                    <a:pt x="5950" y="2083"/>
                  </a:cubicBezTo>
                  <a:cubicBezTo>
                    <a:pt x="5960" y="2087"/>
                    <a:pt x="5969" y="2088"/>
                    <a:pt x="5977" y="2088"/>
                  </a:cubicBezTo>
                  <a:cubicBezTo>
                    <a:pt x="6056" y="2088"/>
                    <a:pt x="6087" y="1966"/>
                    <a:pt x="5999" y="1937"/>
                  </a:cubicBezTo>
                  <a:cubicBezTo>
                    <a:pt x="4051" y="1287"/>
                    <a:pt x="2085" y="654"/>
                    <a:pt x="137" y="5"/>
                  </a:cubicBezTo>
                  <a:cubicBezTo>
                    <a:pt x="128" y="2"/>
                    <a:pt x="120" y="1"/>
                    <a:pt x="1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7"/>
            <p:cNvSpPr/>
            <p:nvPr/>
          </p:nvSpPr>
          <p:spPr>
            <a:xfrm>
              <a:off x="5905042" y="3452485"/>
              <a:ext cx="69141" cy="193735"/>
            </a:xfrm>
            <a:custGeom>
              <a:avLst/>
              <a:gdLst/>
              <a:ahLst/>
              <a:cxnLst/>
              <a:rect l="l" t="t" r="r" b="b"/>
              <a:pathLst>
                <a:path w="1561" h="4374" extrusionOk="0">
                  <a:moveTo>
                    <a:pt x="1450" y="1"/>
                  </a:moveTo>
                  <a:cubicBezTo>
                    <a:pt x="1432" y="1"/>
                    <a:pt x="1413" y="9"/>
                    <a:pt x="1397" y="28"/>
                  </a:cubicBezTo>
                  <a:cubicBezTo>
                    <a:pt x="358" y="1182"/>
                    <a:pt x="1" y="2838"/>
                    <a:pt x="488" y="4315"/>
                  </a:cubicBezTo>
                  <a:cubicBezTo>
                    <a:pt x="502" y="4356"/>
                    <a:pt x="538" y="4374"/>
                    <a:pt x="573" y="4374"/>
                  </a:cubicBezTo>
                  <a:cubicBezTo>
                    <a:pt x="622" y="4374"/>
                    <a:pt x="669" y="4339"/>
                    <a:pt x="650" y="4283"/>
                  </a:cubicBezTo>
                  <a:cubicBezTo>
                    <a:pt x="180" y="2871"/>
                    <a:pt x="505" y="1247"/>
                    <a:pt x="1512" y="143"/>
                  </a:cubicBezTo>
                  <a:cubicBezTo>
                    <a:pt x="1561" y="81"/>
                    <a:pt x="1507" y="1"/>
                    <a:pt x="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7"/>
            <p:cNvSpPr/>
            <p:nvPr/>
          </p:nvSpPr>
          <p:spPr>
            <a:xfrm>
              <a:off x="7016969" y="3704822"/>
              <a:ext cx="673999" cy="215306"/>
            </a:xfrm>
            <a:custGeom>
              <a:avLst/>
              <a:gdLst/>
              <a:ahLst/>
              <a:cxnLst/>
              <a:rect l="l" t="t" r="r" b="b"/>
              <a:pathLst>
                <a:path w="15217" h="4861" extrusionOk="0">
                  <a:moveTo>
                    <a:pt x="8137" y="1"/>
                  </a:moveTo>
                  <a:cubicBezTo>
                    <a:pt x="7097" y="1"/>
                    <a:pt x="5651" y="891"/>
                    <a:pt x="5651" y="891"/>
                  </a:cubicBezTo>
                  <a:lnTo>
                    <a:pt x="2014" y="177"/>
                  </a:lnTo>
                  <a:cubicBezTo>
                    <a:pt x="1" y="1753"/>
                    <a:pt x="667" y="3571"/>
                    <a:pt x="667" y="3571"/>
                  </a:cubicBezTo>
                  <a:cubicBezTo>
                    <a:pt x="667" y="3571"/>
                    <a:pt x="4204" y="3392"/>
                    <a:pt x="5873" y="3392"/>
                  </a:cubicBezTo>
                  <a:cubicBezTo>
                    <a:pt x="6152" y="3392"/>
                    <a:pt x="6379" y="3397"/>
                    <a:pt x="6528" y="3409"/>
                  </a:cubicBezTo>
                  <a:cubicBezTo>
                    <a:pt x="7525" y="3470"/>
                    <a:pt x="9532" y="4081"/>
                    <a:pt x="11434" y="4081"/>
                  </a:cubicBezTo>
                  <a:cubicBezTo>
                    <a:pt x="11547" y="4081"/>
                    <a:pt x="11661" y="4079"/>
                    <a:pt x="11774" y="4074"/>
                  </a:cubicBezTo>
                  <a:cubicBezTo>
                    <a:pt x="11801" y="4073"/>
                    <a:pt x="11828" y="4073"/>
                    <a:pt x="11855" y="4073"/>
                  </a:cubicBezTo>
                  <a:cubicBezTo>
                    <a:pt x="12969" y="4073"/>
                    <a:pt x="14319" y="4860"/>
                    <a:pt x="14789" y="4860"/>
                  </a:cubicBezTo>
                  <a:cubicBezTo>
                    <a:pt x="14882" y="4860"/>
                    <a:pt x="14941" y="4829"/>
                    <a:pt x="14956" y="4756"/>
                  </a:cubicBezTo>
                  <a:cubicBezTo>
                    <a:pt x="15216" y="3392"/>
                    <a:pt x="9581" y="1233"/>
                    <a:pt x="8981" y="372"/>
                  </a:cubicBezTo>
                  <a:cubicBezTo>
                    <a:pt x="8793" y="102"/>
                    <a:pt x="8488" y="1"/>
                    <a:pt x="8137"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7"/>
            <p:cNvSpPr/>
            <p:nvPr/>
          </p:nvSpPr>
          <p:spPr>
            <a:xfrm>
              <a:off x="5800821" y="2768339"/>
              <a:ext cx="852276" cy="710363"/>
            </a:xfrm>
            <a:custGeom>
              <a:avLst/>
              <a:gdLst/>
              <a:ahLst/>
              <a:cxnLst/>
              <a:rect l="l" t="t" r="r" b="b"/>
              <a:pathLst>
                <a:path w="19242" h="16038" extrusionOk="0">
                  <a:moveTo>
                    <a:pt x="16383" y="0"/>
                  </a:moveTo>
                  <a:cubicBezTo>
                    <a:pt x="16383" y="0"/>
                    <a:pt x="13558" y="11025"/>
                    <a:pt x="11252" y="11497"/>
                  </a:cubicBezTo>
                  <a:cubicBezTo>
                    <a:pt x="11228" y="11502"/>
                    <a:pt x="11199" y="11504"/>
                    <a:pt x="11164" y="11504"/>
                  </a:cubicBezTo>
                  <a:cubicBezTo>
                    <a:pt x="9829" y="11504"/>
                    <a:pt x="763" y="7973"/>
                    <a:pt x="763" y="7973"/>
                  </a:cubicBezTo>
                  <a:lnTo>
                    <a:pt x="0" y="9840"/>
                  </a:lnTo>
                  <a:cubicBezTo>
                    <a:pt x="0" y="9840"/>
                    <a:pt x="8671" y="16038"/>
                    <a:pt x="12890" y="16038"/>
                  </a:cubicBezTo>
                  <a:cubicBezTo>
                    <a:pt x="13049" y="16038"/>
                    <a:pt x="13202" y="16029"/>
                    <a:pt x="13348" y="16011"/>
                  </a:cubicBezTo>
                  <a:cubicBezTo>
                    <a:pt x="17358" y="15507"/>
                    <a:pt x="19241" y="4757"/>
                    <a:pt x="19241" y="4757"/>
                  </a:cubicBezTo>
                  <a:lnTo>
                    <a:pt x="16383" y="0"/>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7"/>
            <p:cNvSpPr/>
            <p:nvPr/>
          </p:nvSpPr>
          <p:spPr>
            <a:xfrm>
              <a:off x="6397002" y="2881241"/>
              <a:ext cx="256852" cy="399917"/>
            </a:xfrm>
            <a:custGeom>
              <a:avLst/>
              <a:gdLst/>
              <a:ahLst/>
              <a:cxnLst/>
              <a:rect l="l" t="t" r="r" b="b"/>
              <a:pathLst>
                <a:path w="5799" h="9029" extrusionOk="0">
                  <a:moveTo>
                    <a:pt x="2631" y="0"/>
                  </a:moveTo>
                  <a:lnTo>
                    <a:pt x="2128" y="130"/>
                  </a:lnTo>
                  <a:cubicBezTo>
                    <a:pt x="2079" y="244"/>
                    <a:pt x="2031" y="374"/>
                    <a:pt x="1966" y="504"/>
                  </a:cubicBezTo>
                  <a:lnTo>
                    <a:pt x="1869" y="699"/>
                  </a:lnTo>
                  <a:cubicBezTo>
                    <a:pt x="1235" y="2079"/>
                    <a:pt x="1" y="4254"/>
                    <a:pt x="1" y="4254"/>
                  </a:cubicBezTo>
                  <a:lnTo>
                    <a:pt x="1137" y="5635"/>
                  </a:lnTo>
                  <a:lnTo>
                    <a:pt x="1235" y="5748"/>
                  </a:lnTo>
                  <a:lnTo>
                    <a:pt x="3947" y="9028"/>
                  </a:lnTo>
                  <a:cubicBezTo>
                    <a:pt x="5798" y="3817"/>
                    <a:pt x="2631" y="0"/>
                    <a:pt x="26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47"/>
            <p:cNvSpPr/>
            <p:nvPr/>
          </p:nvSpPr>
          <p:spPr>
            <a:xfrm>
              <a:off x="6447363" y="2903565"/>
              <a:ext cx="60459" cy="232314"/>
            </a:xfrm>
            <a:custGeom>
              <a:avLst/>
              <a:gdLst/>
              <a:ahLst/>
              <a:cxnLst/>
              <a:rect l="l" t="t" r="r" b="b"/>
              <a:pathLst>
                <a:path w="1365" h="5245" extrusionOk="0">
                  <a:moveTo>
                    <a:pt x="829" y="0"/>
                  </a:moveTo>
                  <a:lnTo>
                    <a:pt x="732" y="195"/>
                  </a:lnTo>
                  <a:cubicBezTo>
                    <a:pt x="1024" y="1217"/>
                    <a:pt x="1186" y="2273"/>
                    <a:pt x="942" y="3313"/>
                  </a:cubicBezTo>
                  <a:cubicBezTo>
                    <a:pt x="797" y="3978"/>
                    <a:pt x="472" y="4627"/>
                    <a:pt x="0" y="5131"/>
                  </a:cubicBezTo>
                  <a:lnTo>
                    <a:pt x="98" y="5244"/>
                  </a:lnTo>
                  <a:cubicBezTo>
                    <a:pt x="537" y="4790"/>
                    <a:pt x="862" y="4189"/>
                    <a:pt x="1024" y="3572"/>
                  </a:cubicBezTo>
                  <a:cubicBezTo>
                    <a:pt x="1364" y="2386"/>
                    <a:pt x="1186" y="1169"/>
                    <a:pt x="8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47"/>
            <p:cNvSpPr/>
            <p:nvPr/>
          </p:nvSpPr>
          <p:spPr>
            <a:xfrm>
              <a:off x="6298318" y="3277839"/>
              <a:ext cx="96823" cy="46684"/>
            </a:xfrm>
            <a:custGeom>
              <a:avLst/>
              <a:gdLst/>
              <a:ahLst/>
              <a:cxnLst/>
              <a:rect l="l" t="t" r="r" b="b"/>
              <a:pathLst>
                <a:path w="2186" h="1054" extrusionOk="0">
                  <a:moveTo>
                    <a:pt x="100" y="1"/>
                  </a:moveTo>
                  <a:cubicBezTo>
                    <a:pt x="27" y="1"/>
                    <a:pt x="0" y="128"/>
                    <a:pt x="85" y="156"/>
                  </a:cubicBezTo>
                  <a:cubicBezTo>
                    <a:pt x="752" y="416"/>
                    <a:pt x="1384" y="708"/>
                    <a:pt x="2018" y="1049"/>
                  </a:cubicBezTo>
                  <a:cubicBezTo>
                    <a:pt x="2029" y="1052"/>
                    <a:pt x="2039" y="1054"/>
                    <a:pt x="2049" y="1054"/>
                  </a:cubicBezTo>
                  <a:cubicBezTo>
                    <a:pt x="2131" y="1054"/>
                    <a:pt x="2186" y="946"/>
                    <a:pt x="2099" y="903"/>
                  </a:cubicBezTo>
                  <a:cubicBezTo>
                    <a:pt x="1466" y="561"/>
                    <a:pt x="800" y="269"/>
                    <a:pt x="135" y="9"/>
                  </a:cubicBezTo>
                  <a:cubicBezTo>
                    <a:pt x="122" y="3"/>
                    <a:pt x="111" y="1"/>
                    <a:pt x="100"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47"/>
            <p:cNvSpPr/>
            <p:nvPr/>
          </p:nvSpPr>
          <p:spPr>
            <a:xfrm>
              <a:off x="6333044" y="3286875"/>
              <a:ext cx="53948" cy="8726"/>
            </a:xfrm>
            <a:custGeom>
              <a:avLst/>
              <a:gdLst/>
              <a:ahLst/>
              <a:cxnLst/>
              <a:rect l="l" t="t" r="r" b="b"/>
              <a:pathLst>
                <a:path w="1218" h="197" extrusionOk="0">
                  <a:moveTo>
                    <a:pt x="1120" y="0"/>
                  </a:moveTo>
                  <a:cubicBezTo>
                    <a:pt x="780" y="0"/>
                    <a:pt x="438" y="0"/>
                    <a:pt x="98" y="33"/>
                  </a:cubicBezTo>
                  <a:cubicBezTo>
                    <a:pt x="5" y="49"/>
                    <a:pt x="0" y="196"/>
                    <a:pt x="84" y="196"/>
                  </a:cubicBezTo>
                  <a:cubicBezTo>
                    <a:pt x="88" y="196"/>
                    <a:pt x="93" y="196"/>
                    <a:pt x="98" y="195"/>
                  </a:cubicBezTo>
                  <a:cubicBezTo>
                    <a:pt x="347" y="171"/>
                    <a:pt x="598" y="156"/>
                    <a:pt x="848" y="156"/>
                  </a:cubicBezTo>
                  <a:cubicBezTo>
                    <a:pt x="939" y="156"/>
                    <a:pt x="1029" y="158"/>
                    <a:pt x="1120" y="163"/>
                  </a:cubicBezTo>
                  <a:cubicBezTo>
                    <a:pt x="1217" y="163"/>
                    <a:pt x="1217" y="0"/>
                    <a:pt x="1120" y="0"/>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47"/>
            <p:cNvSpPr/>
            <p:nvPr/>
          </p:nvSpPr>
          <p:spPr>
            <a:xfrm>
              <a:off x="5603009" y="3053806"/>
              <a:ext cx="283383" cy="206536"/>
            </a:xfrm>
            <a:custGeom>
              <a:avLst/>
              <a:gdLst/>
              <a:ahLst/>
              <a:cxnLst/>
              <a:rect l="l" t="t" r="r" b="b"/>
              <a:pathLst>
                <a:path w="6398" h="4663" extrusionOk="0">
                  <a:moveTo>
                    <a:pt x="3893" y="1"/>
                  </a:moveTo>
                  <a:cubicBezTo>
                    <a:pt x="3703" y="1"/>
                    <a:pt x="3485" y="12"/>
                    <a:pt x="3215" y="34"/>
                  </a:cubicBezTo>
                  <a:cubicBezTo>
                    <a:pt x="2453" y="99"/>
                    <a:pt x="2583" y="521"/>
                    <a:pt x="3118" y="668"/>
                  </a:cubicBezTo>
                  <a:cubicBezTo>
                    <a:pt x="3524" y="781"/>
                    <a:pt x="4222" y="992"/>
                    <a:pt x="3962" y="1187"/>
                  </a:cubicBezTo>
                  <a:cubicBezTo>
                    <a:pt x="3962" y="1187"/>
                    <a:pt x="3507" y="1495"/>
                    <a:pt x="3232" y="1707"/>
                  </a:cubicBezTo>
                  <a:cubicBezTo>
                    <a:pt x="3113" y="1786"/>
                    <a:pt x="2971" y="1822"/>
                    <a:pt x="2828" y="1822"/>
                  </a:cubicBezTo>
                  <a:cubicBezTo>
                    <a:pt x="2618" y="1822"/>
                    <a:pt x="2408" y="1744"/>
                    <a:pt x="2273" y="1609"/>
                  </a:cubicBezTo>
                  <a:cubicBezTo>
                    <a:pt x="2063" y="1382"/>
                    <a:pt x="2371" y="1220"/>
                    <a:pt x="2566" y="862"/>
                  </a:cubicBezTo>
                  <a:cubicBezTo>
                    <a:pt x="2742" y="552"/>
                    <a:pt x="2670" y="387"/>
                    <a:pt x="2502" y="387"/>
                  </a:cubicBezTo>
                  <a:cubicBezTo>
                    <a:pt x="2467" y="387"/>
                    <a:pt x="2429" y="394"/>
                    <a:pt x="2388" y="408"/>
                  </a:cubicBezTo>
                  <a:cubicBezTo>
                    <a:pt x="2128" y="488"/>
                    <a:pt x="1202" y="1090"/>
                    <a:pt x="1202" y="1544"/>
                  </a:cubicBezTo>
                  <a:cubicBezTo>
                    <a:pt x="1186" y="1999"/>
                    <a:pt x="2160" y="2324"/>
                    <a:pt x="2160" y="2324"/>
                  </a:cubicBezTo>
                  <a:lnTo>
                    <a:pt x="780" y="2534"/>
                  </a:lnTo>
                  <a:cubicBezTo>
                    <a:pt x="780" y="2534"/>
                    <a:pt x="162" y="2632"/>
                    <a:pt x="82" y="2924"/>
                  </a:cubicBezTo>
                  <a:cubicBezTo>
                    <a:pt x="0" y="3216"/>
                    <a:pt x="422" y="3281"/>
                    <a:pt x="422" y="3281"/>
                  </a:cubicBezTo>
                  <a:cubicBezTo>
                    <a:pt x="422" y="3281"/>
                    <a:pt x="0" y="3363"/>
                    <a:pt x="98" y="3638"/>
                  </a:cubicBezTo>
                  <a:cubicBezTo>
                    <a:pt x="179" y="3931"/>
                    <a:pt x="2583" y="3883"/>
                    <a:pt x="2566" y="4061"/>
                  </a:cubicBezTo>
                  <a:cubicBezTo>
                    <a:pt x="2566" y="4095"/>
                    <a:pt x="2519" y="4107"/>
                    <a:pt x="2442" y="4107"/>
                  </a:cubicBezTo>
                  <a:cubicBezTo>
                    <a:pt x="2239" y="4107"/>
                    <a:pt x="1825" y="4021"/>
                    <a:pt x="1512" y="4021"/>
                  </a:cubicBezTo>
                  <a:cubicBezTo>
                    <a:pt x="1320" y="4021"/>
                    <a:pt x="1166" y="4053"/>
                    <a:pt x="1121" y="4158"/>
                  </a:cubicBezTo>
                  <a:cubicBezTo>
                    <a:pt x="959" y="4515"/>
                    <a:pt x="1819" y="4532"/>
                    <a:pt x="2485" y="4630"/>
                  </a:cubicBezTo>
                  <a:cubicBezTo>
                    <a:pt x="2639" y="4652"/>
                    <a:pt x="2796" y="4663"/>
                    <a:pt x="2953" y="4663"/>
                  </a:cubicBezTo>
                  <a:cubicBezTo>
                    <a:pt x="3491" y="4663"/>
                    <a:pt x="4033" y="4532"/>
                    <a:pt x="4499" y="4255"/>
                  </a:cubicBezTo>
                  <a:cubicBezTo>
                    <a:pt x="5083" y="3883"/>
                    <a:pt x="6252" y="3573"/>
                    <a:pt x="6350" y="2778"/>
                  </a:cubicBezTo>
                  <a:cubicBezTo>
                    <a:pt x="6382" y="2469"/>
                    <a:pt x="6398" y="2194"/>
                    <a:pt x="6398" y="1967"/>
                  </a:cubicBezTo>
                  <a:cubicBezTo>
                    <a:pt x="6398" y="1430"/>
                    <a:pt x="6187" y="927"/>
                    <a:pt x="5798" y="570"/>
                  </a:cubicBezTo>
                  <a:cubicBezTo>
                    <a:pt x="5651" y="423"/>
                    <a:pt x="5456" y="310"/>
                    <a:pt x="5261" y="245"/>
                  </a:cubicBezTo>
                  <a:cubicBezTo>
                    <a:pt x="4706" y="80"/>
                    <a:pt x="4401" y="1"/>
                    <a:pt x="3893"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47"/>
            <p:cNvSpPr/>
            <p:nvPr/>
          </p:nvSpPr>
          <p:spPr>
            <a:xfrm>
              <a:off x="5616120" y="3184027"/>
              <a:ext cx="104885" cy="18071"/>
            </a:xfrm>
            <a:custGeom>
              <a:avLst/>
              <a:gdLst/>
              <a:ahLst/>
              <a:cxnLst/>
              <a:rect l="l" t="t" r="r" b="b"/>
              <a:pathLst>
                <a:path w="2368" h="408" extrusionOk="0">
                  <a:moveTo>
                    <a:pt x="2287" y="1"/>
                  </a:moveTo>
                  <a:cubicBezTo>
                    <a:pt x="1555" y="66"/>
                    <a:pt x="825" y="163"/>
                    <a:pt x="78" y="261"/>
                  </a:cubicBezTo>
                  <a:cubicBezTo>
                    <a:pt x="1" y="275"/>
                    <a:pt x="12" y="407"/>
                    <a:pt x="81" y="407"/>
                  </a:cubicBezTo>
                  <a:cubicBezTo>
                    <a:pt x="85" y="407"/>
                    <a:pt x="89" y="407"/>
                    <a:pt x="94" y="406"/>
                  </a:cubicBezTo>
                  <a:cubicBezTo>
                    <a:pt x="825" y="309"/>
                    <a:pt x="1540" y="211"/>
                    <a:pt x="2270" y="163"/>
                  </a:cubicBezTo>
                  <a:cubicBezTo>
                    <a:pt x="2352" y="146"/>
                    <a:pt x="2367" y="1"/>
                    <a:pt x="2287"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47"/>
            <p:cNvSpPr/>
            <p:nvPr/>
          </p:nvSpPr>
          <p:spPr>
            <a:xfrm>
              <a:off x="5711615" y="3132603"/>
              <a:ext cx="13996" cy="84732"/>
            </a:xfrm>
            <a:custGeom>
              <a:avLst/>
              <a:gdLst/>
              <a:ahLst/>
              <a:cxnLst/>
              <a:rect l="l" t="t" r="r" b="b"/>
              <a:pathLst>
                <a:path w="316" h="1913" extrusionOk="0">
                  <a:moveTo>
                    <a:pt x="183" y="0"/>
                  </a:moveTo>
                  <a:cubicBezTo>
                    <a:pt x="146" y="0"/>
                    <a:pt x="106" y="25"/>
                    <a:pt x="98" y="73"/>
                  </a:cubicBezTo>
                  <a:cubicBezTo>
                    <a:pt x="1" y="690"/>
                    <a:pt x="16" y="1292"/>
                    <a:pt x="163" y="1876"/>
                  </a:cubicBezTo>
                  <a:cubicBezTo>
                    <a:pt x="173" y="1902"/>
                    <a:pt x="193" y="1913"/>
                    <a:pt x="215" y="1913"/>
                  </a:cubicBezTo>
                  <a:cubicBezTo>
                    <a:pt x="261" y="1913"/>
                    <a:pt x="315" y="1861"/>
                    <a:pt x="293" y="1794"/>
                  </a:cubicBezTo>
                  <a:cubicBezTo>
                    <a:pt x="146" y="1259"/>
                    <a:pt x="131" y="675"/>
                    <a:pt x="244" y="73"/>
                  </a:cubicBezTo>
                  <a:cubicBezTo>
                    <a:pt x="252" y="25"/>
                    <a:pt x="220" y="0"/>
                    <a:pt x="183" y="0"/>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7"/>
            <p:cNvSpPr/>
            <p:nvPr/>
          </p:nvSpPr>
          <p:spPr>
            <a:xfrm>
              <a:off x="5743949" y="3141063"/>
              <a:ext cx="104619" cy="26310"/>
            </a:xfrm>
            <a:custGeom>
              <a:avLst/>
              <a:gdLst/>
              <a:ahLst/>
              <a:cxnLst/>
              <a:rect l="l" t="t" r="r" b="b"/>
              <a:pathLst>
                <a:path w="2362" h="594" extrusionOk="0">
                  <a:moveTo>
                    <a:pt x="1325" y="1"/>
                  </a:moveTo>
                  <a:cubicBezTo>
                    <a:pt x="904" y="1"/>
                    <a:pt x="466" y="156"/>
                    <a:pt x="66" y="467"/>
                  </a:cubicBezTo>
                  <a:cubicBezTo>
                    <a:pt x="0" y="520"/>
                    <a:pt x="41" y="594"/>
                    <a:pt x="103" y="594"/>
                  </a:cubicBezTo>
                  <a:cubicBezTo>
                    <a:pt x="117" y="594"/>
                    <a:pt x="132" y="590"/>
                    <a:pt x="147" y="581"/>
                  </a:cubicBezTo>
                  <a:cubicBezTo>
                    <a:pt x="511" y="297"/>
                    <a:pt x="919" y="154"/>
                    <a:pt x="1312" y="154"/>
                  </a:cubicBezTo>
                  <a:cubicBezTo>
                    <a:pt x="1637" y="154"/>
                    <a:pt x="1953" y="252"/>
                    <a:pt x="2226" y="451"/>
                  </a:cubicBezTo>
                  <a:cubicBezTo>
                    <a:pt x="2236" y="459"/>
                    <a:pt x="2246" y="462"/>
                    <a:pt x="2256" y="462"/>
                  </a:cubicBezTo>
                  <a:cubicBezTo>
                    <a:pt x="2312" y="462"/>
                    <a:pt x="2362" y="362"/>
                    <a:pt x="2306" y="321"/>
                  </a:cubicBezTo>
                  <a:cubicBezTo>
                    <a:pt x="2012" y="108"/>
                    <a:pt x="1675" y="1"/>
                    <a:pt x="1325"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7"/>
            <p:cNvSpPr/>
            <p:nvPr/>
          </p:nvSpPr>
          <p:spPr>
            <a:xfrm>
              <a:off x="7133503" y="2823705"/>
              <a:ext cx="852321" cy="654997"/>
            </a:xfrm>
            <a:custGeom>
              <a:avLst/>
              <a:gdLst/>
              <a:ahLst/>
              <a:cxnLst/>
              <a:rect l="l" t="t" r="r" b="b"/>
              <a:pathLst>
                <a:path w="19243" h="14788" extrusionOk="0">
                  <a:moveTo>
                    <a:pt x="3215" y="0"/>
                  </a:moveTo>
                  <a:lnTo>
                    <a:pt x="0" y="3507"/>
                  </a:lnTo>
                  <a:cubicBezTo>
                    <a:pt x="0" y="3507"/>
                    <a:pt x="1868" y="14257"/>
                    <a:pt x="5895" y="14761"/>
                  </a:cubicBezTo>
                  <a:cubicBezTo>
                    <a:pt x="6041" y="14779"/>
                    <a:pt x="6193" y="14788"/>
                    <a:pt x="6352" y="14788"/>
                  </a:cubicBezTo>
                  <a:cubicBezTo>
                    <a:pt x="10571" y="14788"/>
                    <a:pt x="19243" y="8590"/>
                    <a:pt x="19243" y="8590"/>
                  </a:cubicBezTo>
                  <a:lnTo>
                    <a:pt x="18479" y="6723"/>
                  </a:lnTo>
                  <a:cubicBezTo>
                    <a:pt x="18479" y="6723"/>
                    <a:pt x="9412" y="10254"/>
                    <a:pt x="8078" y="10254"/>
                  </a:cubicBezTo>
                  <a:cubicBezTo>
                    <a:pt x="8043" y="10254"/>
                    <a:pt x="8013" y="10252"/>
                    <a:pt x="7989" y="10247"/>
                  </a:cubicBezTo>
                  <a:cubicBezTo>
                    <a:pt x="5683" y="9775"/>
                    <a:pt x="3215" y="0"/>
                    <a:pt x="3215" y="0"/>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7"/>
            <p:cNvSpPr/>
            <p:nvPr/>
          </p:nvSpPr>
          <p:spPr>
            <a:xfrm>
              <a:off x="7395141" y="3275137"/>
              <a:ext cx="93989" cy="46773"/>
            </a:xfrm>
            <a:custGeom>
              <a:avLst/>
              <a:gdLst/>
              <a:ahLst/>
              <a:cxnLst/>
              <a:rect l="l" t="t" r="r" b="b"/>
              <a:pathLst>
                <a:path w="2122" h="1056" extrusionOk="0">
                  <a:moveTo>
                    <a:pt x="2012" y="1"/>
                  </a:moveTo>
                  <a:cubicBezTo>
                    <a:pt x="2003" y="1"/>
                    <a:pt x="1994" y="2"/>
                    <a:pt x="1985" y="5"/>
                  </a:cubicBezTo>
                  <a:cubicBezTo>
                    <a:pt x="1335" y="265"/>
                    <a:pt x="703" y="590"/>
                    <a:pt x="69" y="915"/>
                  </a:cubicBezTo>
                  <a:cubicBezTo>
                    <a:pt x="1" y="956"/>
                    <a:pt x="48" y="1056"/>
                    <a:pt x="113" y="1056"/>
                  </a:cubicBezTo>
                  <a:cubicBezTo>
                    <a:pt x="125" y="1056"/>
                    <a:pt x="138" y="1052"/>
                    <a:pt x="150" y="1045"/>
                  </a:cubicBezTo>
                  <a:cubicBezTo>
                    <a:pt x="768" y="737"/>
                    <a:pt x="1385" y="412"/>
                    <a:pt x="2034" y="168"/>
                  </a:cubicBezTo>
                  <a:cubicBezTo>
                    <a:pt x="2122" y="124"/>
                    <a:pt x="2090" y="1"/>
                    <a:pt x="2012"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7"/>
            <p:cNvSpPr/>
            <p:nvPr/>
          </p:nvSpPr>
          <p:spPr>
            <a:xfrm>
              <a:off x="7402493" y="3284439"/>
              <a:ext cx="57536" cy="9036"/>
            </a:xfrm>
            <a:custGeom>
              <a:avLst/>
              <a:gdLst/>
              <a:ahLst/>
              <a:cxnLst/>
              <a:rect l="l" t="t" r="r" b="b"/>
              <a:pathLst>
                <a:path w="1299" h="204" extrusionOk="0">
                  <a:moveTo>
                    <a:pt x="378" y="1"/>
                  </a:moveTo>
                  <a:cubicBezTo>
                    <a:pt x="285" y="1"/>
                    <a:pt x="192" y="3"/>
                    <a:pt x="97" y="7"/>
                  </a:cubicBezTo>
                  <a:cubicBezTo>
                    <a:pt x="0" y="7"/>
                    <a:pt x="0" y="169"/>
                    <a:pt x="97" y="169"/>
                  </a:cubicBezTo>
                  <a:cubicBezTo>
                    <a:pt x="198" y="165"/>
                    <a:pt x="298" y="163"/>
                    <a:pt x="397" y="163"/>
                  </a:cubicBezTo>
                  <a:cubicBezTo>
                    <a:pt x="665" y="163"/>
                    <a:pt x="929" y="178"/>
                    <a:pt x="1202" y="202"/>
                  </a:cubicBezTo>
                  <a:cubicBezTo>
                    <a:pt x="1206" y="203"/>
                    <a:pt x="1210" y="203"/>
                    <a:pt x="1214" y="203"/>
                  </a:cubicBezTo>
                  <a:cubicBezTo>
                    <a:pt x="1299" y="203"/>
                    <a:pt x="1295" y="55"/>
                    <a:pt x="1202" y="55"/>
                  </a:cubicBezTo>
                  <a:cubicBezTo>
                    <a:pt x="923" y="19"/>
                    <a:pt x="653" y="1"/>
                    <a:pt x="378"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47"/>
            <p:cNvSpPr/>
            <p:nvPr/>
          </p:nvSpPr>
          <p:spPr>
            <a:xfrm>
              <a:off x="7909558" y="3071080"/>
              <a:ext cx="283428" cy="206536"/>
            </a:xfrm>
            <a:custGeom>
              <a:avLst/>
              <a:gdLst/>
              <a:ahLst/>
              <a:cxnLst/>
              <a:rect l="l" t="t" r="r" b="b"/>
              <a:pathLst>
                <a:path w="6399" h="4663" extrusionOk="0">
                  <a:moveTo>
                    <a:pt x="2505" y="0"/>
                  </a:moveTo>
                  <a:cubicBezTo>
                    <a:pt x="1999" y="0"/>
                    <a:pt x="1696" y="80"/>
                    <a:pt x="1153" y="245"/>
                  </a:cubicBezTo>
                  <a:cubicBezTo>
                    <a:pt x="942" y="310"/>
                    <a:pt x="763" y="423"/>
                    <a:pt x="617" y="570"/>
                  </a:cubicBezTo>
                  <a:cubicBezTo>
                    <a:pt x="211" y="927"/>
                    <a:pt x="0" y="1430"/>
                    <a:pt x="0" y="1966"/>
                  </a:cubicBezTo>
                  <a:cubicBezTo>
                    <a:pt x="0" y="2194"/>
                    <a:pt x="16" y="2469"/>
                    <a:pt x="48" y="2778"/>
                  </a:cubicBezTo>
                  <a:cubicBezTo>
                    <a:pt x="146" y="3573"/>
                    <a:pt x="1332" y="3882"/>
                    <a:pt x="1916" y="4255"/>
                  </a:cubicBezTo>
                  <a:cubicBezTo>
                    <a:pt x="2369" y="4532"/>
                    <a:pt x="2918" y="4663"/>
                    <a:pt x="3452" y="4663"/>
                  </a:cubicBezTo>
                  <a:cubicBezTo>
                    <a:pt x="3608" y="4663"/>
                    <a:pt x="3762" y="4651"/>
                    <a:pt x="3913" y="4629"/>
                  </a:cubicBezTo>
                  <a:cubicBezTo>
                    <a:pt x="4595" y="4532"/>
                    <a:pt x="5456" y="4515"/>
                    <a:pt x="5294" y="4158"/>
                  </a:cubicBezTo>
                  <a:cubicBezTo>
                    <a:pt x="5244" y="4053"/>
                    <a:pt x="5086" y="4020"/>
                    <a:pt x="4891" y="4020"/>
                  </a:cubicBezTo>
                  <a:cubicBezTo>
                    <a:pt x="4574" y="4020"/>
                    <a:pt x="4160" y="4107"/>
                    <a:pt x="3956" y="4107"/>
                  </a:cubicBezTo>
                  <a:cubicBezTo>
                    <a:pt x="3879" y="4107"/>
                    <a:pt x="3832" y="4094"/>
                    <a:pt x="3832" y="4060"/>
                  </a:cubicBezTo>
                  <a:cubicBezTo>
                    <a:pt x="3832" y="3882"/>
                    <a:pt x="6219" y="3930"/>
                    <a:pt x="6316" y="3638"/>
                  </a:cubicBezTo>
                  <a:cubicBezTo>
                    <a:pt x="6398" y="3363"/>
                    <a:pt x="5991" y="3281"/>
                    <a:pt x="5991" y="3281"/>
                  </a:cubicBezTo>
                  <a:cubicBezTo>
                    <a:pt x="5991" y="3281"/>
                    <a:pt x="6398" y="3216"/>
                    <a:pt x="6316" y="2924"/>
                  </a:cubicBezTo>
                  <a:cubicBezTo>
                    <a:pt x="6251" y="2631"/>
                    <a:pt x="5634" y="2534"/>
                    <a:pt x="5634" y="2534"/>
                  </a:cubicBezTo>
                  <a:lnTo>
                    <a:pt x="4238" y="2324"/>
                  </a:lnTo>
                  <a:cubicBezTo>
                    <a:pt x="4238" y="2324"/>
                    <a:pt x="5212" y="1999"/>
                    <a:pt x="5212" y="1544"/>
                  </a:cubicBezTo>
                  <a:cubicBezTo>
                    <a:pt x="5196" y="1089"/>
                    <a:pt x="4270" y="488"/>
                    <a:pt x="4027" y="407"/>
                  </a:cubicBezTo>
                  <a:cubicBezTo>
                    <a:pt x="3983" y="394"/>
                    <a:pt x="3943" y="387"/>
                    <a:pt x="3906" y="387"/>
                  </a:cubicBezTo>
                  <a:cubicBezTo>
                    <a:pt x="3728" y="387"/>
                    <a:pt x="3657" y="551"/>
                    <a:pt x="3832" y="862"/>
                  </a:cubicBezTo>
                  <a:cubicBezTo>
                    <a:pt x="4043" y="1219"/>
                    <a:pt x="4352" y="1382"/>
                    <a:pt x="4125" y="1609"/>
                  </a:cubicBezTo>
                  <a:cubicBezTo>
                    <a:pt x="3990" y="1744"/>
                    <a:pt x="3786" y="1822"/>
                    <a:pt x="3581" y="1822"/>
                  </a:cubicBezTo>
                  <a:cubicBezTo>
                    <a:pt x="3442" y="1822"/>
                    <a:pt x="3302" y="1786"/>
                    <a:pt x="3183" y="1706"/>
                  </a:cubicBezTo>
                  <a:cubicBezTo>
                    <a:pt x="2891" y="1495"/>
                    <a:pt x="2452" y="1187"/>
                    <a:pt x="2452" y="1187"/>
                  </a:cubicBezTo>
                  <a:cubicBezTo>
                    <a:pt x="2192" y="992"/>
                    <a:pt x="2874" y="765"/>
                    <a:pt x="3296" y="667"/>
                  </a:cubicBezTo>
                  <a:cubicBezTo>
                    <a:pt x="3832" y="520"/>
                    <a:pt x="3945" y="98"/>
                    <a:pt x="3183" y="33"/>
                  </a:cubicBezTo>
                  <a:cubicBezTo>
                    <a:pt x="2913" y="11"/>
                    <a:pt x="2695" y="0"/>
                    <a:pt x="2505" y="0"/>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47"/>
            <p:cNvSpPr/>
            <p:nvPr/>
          </p:nvSpPr>
          <p:spPr>
            <a:xfrm>
              <a:off x="8074991" y="3201301"/>
              <a:ext cx="105505" cy="18071"/>
            </a:xfrm>
            <a:custGeom>
              <a:avLst/>
              <a:gdLst/>
              <a:ahLst/>
              <a:cxnLst/>
              <a:rect l="l" t="t" r="r" b="b"/>
              <a:pathLst>
                <a:path w="2382" h="408" extrusionOk="0">
                  <a:moveTo>
                    <a:pt x="81" y="1"/>
                  </a:moveTo>
                  <a:cubicBezTo>
                    <a:pt x="0" y="1"/>
                    <a:pt x="16" y="146"/>
                    <a:pt x="113" y="163"/>
                  </a:cubicBezTo>
                  <a:cubicBezTo>
                    <a:pt x="828" y="211"/>
                    <a:pt x="1559" y="293"/>
                    <a:pt x="2273" y="406"/>
                  </a:cubicBezTo>
                  <a:cubicBezTo>
                    <a:pt x="2279" y="407"/>
                    <a:pt x="2284" y="407"/>
                    <a:pt x="2288" y="407"/>
                  </a:cubicBezTo>
                  <a:cubicBezTo>
                    <a:pt x="2372" y="407"/>
                    <a:pt x="2381" y="275"/>
                    <a:pt x="2289" y="260"/>
                  </a:cubicBezTo>
                  <a:cubicBezTo>
                    <a:pt x="1559" y="146"/>
                    <a:pt x="828" y="65"/>
                    <a:pt x="81"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47"/>
            <p:cNvSpPr/>
            <p:nvPr/>
          </p:nvSpPr>
          <p:spPr>
            <a:xfrm>
              <a:off x="8070916" y="3149833"/>
              <a:ext cx="14174" cy="84554"/>
            </a:xfrm>
            <a:custGeom>
              <a:avLst/>
              <a:gdLst/>
              <a:ahLst/>
              <a:cxnLst/>
              <a:rect l="l" t="t" r="r" b="b"/>
              <a:pathLst>
                <a:path w="320" h="1909" extrusionOk="0">
                  <a:moveTo>
                    <a:pt x="128" y="1"/>
                  </a:moveTo>
                  <a:cubicBezTo>
                    <a:pt x="96" y="1"/>
                    <a:pt x="67" y="25"/>
                    <a:pt x="75" y="74"/>
                  </a:cubicBezTo>
                  <a:cubicBezTo>
                    <a:pt x="173" y="675"/>
                    <a:pt x="157" y="1243"/>
                    <a:pt x="10" y="1795"/>
                  </a:cubicBezTo>
                  <a:cubicBezTo>
                    <a:pt x="0" y="1859"/>
                    <a:pt x="52" y="1908"/>
                    <a:pt x="93" y="1908"/>
                  </a:cubicBezTo>
                  <a:cubicBezTo>
                    <a:pt x="115" y="1908"/>
                    <a:pt x="135" y="1894"/>
                    <a:pt x="140" y="1860"/>
                  </a:cubicBezTo>
                  <a:cubicBezTo>
                    <a:pt x="287" y="1292"/>
                    <a:pt x="319" y="691"/>
                    <a:pt x="205" y="74"/>
                  </a:cubicBezTo>
                  <a:cubicBezTo>
                    <a:pt x="197" y="25"/>
                    <a:pt x="161" y="1"/>
                    <a:pt x="128"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47"/>
            <p:cNvSpPr/>
            <p:nvPr/>
          </p:nvSpPr>
          <p:spPr>
            <a:xfrm>
              <a:off x="7947384" y="3158337"/>
              <a:ext cx="104619" cy="26310"/>
            </a:xfrm>
            <a:custGeom>
              <a:avLst/>
              <a:gdLst/>
              <a:ahLst/>
              <a:cxnLst/>
              <a:rect l="l" t="t" r="r" b="b"/>
              <a:pathLst>
                <a:path w="2362" h="594" extrusionOk="0">
                  <a:moveTo>
                    <a:pt x="1049" y="1"/>
                  </a:moveTo>
                  <a:cubicBezTo>
                    <a:pt x="699" y="1"/>
                    <a:pt x="357" y="107"/>
                    <a:pt x="56" y="321"/>
                  </a:cubicBezTo>
                  <a:cubicBezTo>
                    <a:pt x="1" y="362"/>
                    <a:pt x="50" y="461"/>
                    <a:pt x="106" y="461"/>
                  </a:cubicBezTo>
                  <a:cubicBezTo>
                    <a:pt x="116" y="461"/>
                    <a:pt x="126" y="458"/>
                    <a:pt x="136" y="451"/>
                  </a:cubicBezTo>
                  <a:cubicBezTo>
                    <a:pt x="416" y="252"/>
                    <a:pt x="732" y="153"/>
                    <a:pt x="1058" y="153"/>
                  </a:cubicBezTo>
                  <a:cubicBezTo>
                    <a:pt x="1452" y="153"/>
                    <a:pt x="1859" y="297"/>
                    <a:pt x="2232" y="581"/>
                  </a:cubicBezTo>
                  <a:cubicBezTo>
                    <a:pt x="2244" y="590"/>
                    <a:pt x="2256" y="594"/>
                    <a:pt x="2268" y="594"/>
                  </a:cubicBezTo>
                  <a:cubicBezTo>
                    <a:pt x="2321" y="594"/>
                    <a:pt x="2362" y="519"/>
                    <a:pt x="2296" y="467"/>
                  </a:cubicBezTo>
                  <a:cubicBezTo>
                    <a:pt x="1906" y="156"/>
                    <a:pt x="1471" y="1"/>
                    <a:pt x="1049"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47"/>
            <p:cNvSpPr/>
            <p:nvPr/>
          </p:nvSpPr>
          <p:spPr>
            <a:xfrm>
              <a:off x="6507070" y="2598609"/>
              <a:ext cx="781098" cy="843285"/>
            </a:xfrm>
            <a:custGeom>
              <a:avLst/>
              <a:gdLst/>
              <a:ahLst/>
              <a:cxnLst/>
              <a:rect l="l" t="t" r="r" b="b"/>
              <a:pathLst>
                <a:path w="17635" h="19039" extrusionOk="0">
                  <a:moveTo>
                    <a:pt x="10798" y="0"/>
                  </a:moveTo>
                  <a:lnTo>
                    <a:pt x="6431" y="293"/>
                  </a:lnTo>
                  <a:cubicBezTo>
                    <a:pt x="6431" y="293"/>
                    <a:pt x="4904" y="1185"/>
                    <a:pt x="3361" y="1964"/>
                  </a:cubicBezTo>
                  <a:cubicBezTo>
                    <a:pt x="2761" y="2257"/>
                    <a:pt x="2160" y="2549"/>
                    <a:pt x="1640" y="2744"/>
                  </a:cubicBezTo>
                  <a:cubicBezTo>
                    <a:pt x="1430" y="2826"/>
                    <a:pt x="1250" y="2923"/>
                    <a:pt x="1088" y="3036"/>
                  </a:cubicBezTo>
                  <a:cubicBezTo>
                    <a:pt x="163" y="3718"/>
                    <a:pt x="1" y="4969"/>
                    <a:pt x="146" y="6381"/>
                  </a:cubicBezTo>
                  <a:cubicBezTo>
                    <a:pt x="325" y="8167"/>
                    <a:pt x="991" y="10198"/>
                    <a:pt x="1267" y="11659"/>
                  </a:cubicBezTo>
                  <a:cubicBezTo>
                    <a:pt x="1819" y="14517"/>
                    <a:pt x="2030" y="17634"/>
                    <a:pt x="2030" y="17634"/>
                  </a:cubicBezTo>
                  <a:cubicBezTo>
                    <a:pt x="2469" y="17877"/>
                    <a:pt x="3670" y="18316"/>
                    <a:pt x="5277" y="18641"/>
                  </a:cubicBezTo>
                  <a:cubicBezTo>
                    <a:pt x="5342" y="18657"/>
                    <a:pt x="5392" y="18657"/>
                    <a:pt x="5457" y="18674"/>
                  </a:cubicBezTo>
                  <a:cubicBezTo>
                    <a:pt x="5976" y="18771"/>
                    <a:pt x="6544" y="18869"/>
                    <a:pt x="7145" y="18934"/>
                  </a:cubicBezTo>
                  <a:cubicBezTo>
                    <a:pt x="7210" y="18934"/>
                    <a:pt x="7275" y="18949"/>
                    <a:pt x="7340" y="18949"/>
                  </a:cubicBezTo>
                  <a:cubicBezTo>
                    <a:pt x="7927" y="19005"/>
                    <a:pt x="8542" y="19039"/>
                    <a:pt x="9171" y="19039"/>
                  </a:cubicBezTo>
                  <a:cubicBezTo>
                    <a:pt x="10717" y="19039"/>
                    <a:pt x="12354" y="18838"/>
                    <a:pt x="13900" y="18284"/>
                  </a:cubicBezTo>
                  <a:cubicBezTo>
                    <a:pt x="13965" y="18267"/>
                    <a:pt x="14030" y="18235"/>
                    <a:pt x="14095" y="18219"/>
                  </a:cubicBezTo>
                  <a:cubicBezTo>
                    <a:pt x="14468" y="18072"/>
                    <a:pt x="14858" y="17910"/>
                    <a:pt x="15215" y="17715"/>
                  </a:cubicBezTo>
                  <a:cubicBezTo>
                    <a:pt x="15215" y="17715"/>
                    <a:pt x="15589" y="13948"/>
                    <a:pt x="16076" y="11155"/>
                  </a:cubicBezTo>
                  <a:cubicBezTo>
                    <a:pt x="16449" y="9012"/>
                    <a:pt x="17635" y="6918"/>
                    <a:pt x="17358" y="5082"/>
                  </a:cubicBezTo>
                  <a:cubicBezTo>
                    <a:pt x="17261" y="4530"/>
                    <a:pt x="17050" y="3995"/>
                    <a:pt x="16628" y="3491"/>
                  </a:cubicBezTo>
                  <a:cubicBezTo>
                    <a:pt x="16579" y="3426"/>
                    <a:pt x="16531" y="3378"/>
                    <a:pt x="16466" y="3313"/>
                  </a:cubicBezTo>
                  <a:cubicBezTo>
                    <a:pt x="15751" y="2566"/>
                    <a:pt x="14745" y="2209"/>
                    <a:pt x="13688" y="1754"/>
                  </a:cubicBezTo>
                  <a:cubicBezTo>
                    <a:pt x="12747" y="1347"/>
                    <a:pt x="11578" y="877"/>
                    <a:pt x="107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47"/>
            <p:cNvSpPr/>
            <p:nvPr/>
          </p:nvSpPr>
          <p:spPr>
            <a:xfrm>
              <a:off x="6491257" y="2598609"/>
              <a:ext cx="784686" cy="347386"/>
            </a:xfrm>
            <a:custGeom>
              <a:avLst/>
              <a:gdLst/>
              <a:ahLst/>
              <a:cxnLst/>
              <a:rect l="l" t="t" r="r" b="b"/>
              <a:pathLst>
                <a:path w="17716" h="7843" extrusionOk="0">
                  <a:moveTo>
                    <a:pt x="11155" y="0"/>
                  </a:moveTo>
                  <a:lnTo>
                    <a:pt x="6788" y="293"/>
                  </a:lnTo>
                  <a:cubicBezTo>
                    <a:pt x="6788" y="293"/>
                    <a:pt x="5992" y="763"/>
                    <a:pt x="4969" y="1315"/>
                  </a:cubicBezTo>
                  <a:lnTo>
                    <a:pt x="4872" y="1364"/>
                  </a:lnTo>
                  <a:cubicBezTo>
                    <a:pt x="4855" y="1364"/>
                    <a:pt x="4839" y="1380"/>
                    <a:pt x="4822" y="1380"/>
                  </a:cubicBezTo>
                  <a:cubicBezTo>
                    <a:pt x="4530" y="1542"/>
                    <a:pt x="4205" y="1705"/>
                    <a:pt x="3897" y="1867"/>
                  </a:cubicBezTo>
                  <a:cubicBezTo>
                    <a:pt x="3833" y="1899"/>
                    <a:pt x="3783" y="1932"/>
                    <a:pt x="3718" y="1964"/>
                  </a:cubicBezTo>
                  <a:cubicBezTo>
                    <a:pt x="3118" y="2257"/>
                    <a:pt x="2517" y="2549"/>
                    <a:pt x="1997" y="2744"/>
                  </a:cubicBezTo>
                  <a:cubicBezTo>
                    <a:pt x="1787" y="2826"/>
                    <a:pt x="1607" y="2923"/>
                    <a:pt x="1445" y="3036"/>
                  </a:cubicBezTo>
                  <a:cubicBezTo>
                    <a:pt x="520" y="3718"/>
                    <a:pt x="568" y="4482"/>
                    <a:pt x="0" y="6511"/>
                  </a:cubicBezTo>
                  <a:cubicBezTo>
                    <a:pt x="611" y="6332"/>
                    <a:pt x="1637" y="6112"/>
                    <a:pt x="2655" y="6112"/>
                  </a:cubicBezTo>
                  <a:cubicBezTo>
                    <a:pt x="3208" y="6112"/>
                    <a:pt x="3758" y="6177"/>
                    <a:pt x="4238" y="6349"/>
                  </a:cubicBezTo>
                  <a:cubicBezTo>
                    <a:pt x="4287" y="6381"/>
                    <a:pt x="4335" y="6398"/>
                    <a:pt x="4385" y="6414"/>
                  </a:cubicBezTo>
                  <a:cubicBezTo>
                    <a:pt x="4400" y="6414"/>
                    <a:pt x="4417" y="6430"/>
                    <a:pt x="4433" y="6430"/>
                  </a:cubicBezTo>
                  <a:cubicBezTo>
                    <a:pt x="4628" y="6528"/>
                    <a:pt x="4822" y="6625"/>
                    <a:pt x="5017" y="6755"/>
                  </a:cubicBezTo>
                  <a:cubicBezTo>
                    <a:pt x="5310" y="6950"/>
                    <a:pt x="5602" y="7128"/>
                    <a:pt x="5879" y="7275"/>
                  </a:cubicBezTo>
                  <a:cubicBezTo>
                    <a:pt x="6655" y="7656"/>
                    <a:pt x="7409" y="7842"/>
                    <a:pt x="8151" y="7842"/>
                  </a:cubicBezTo>
                  <a:cubicBezTo>
                    <a:pt x="9271" y="7842"/>
                    <a:pt x="10367" y="7419"/>
                    <a:pt x="11480" y="6608"/>
                  </a:cubicBezTo>
                  <a:cubicBezTo>
                    <a:pt x="11497" y="6593"/>
                    <a:pt x="11512" y="6576"/>
                    <a:pt x="11529" y="6576"/>
                  </a:cubicBezTo>
                  <a:cubicBezTo>
                    <a:pt x="12244" y="6056"/>
                    <a:pt x="12909" y="5797"/>
                    <a:pt x="13575" y="5651"/>
                  </a:cubicBezTo>
                  <a:cubicBezTo>
                    <a:pt x="13835" y="5586"/>
                    <a:pt x="14110" y="5554"/>
                    <a:pt x="14387" y="5521"/>
                  </a:cubicBezTo>
                  <a:cubicBezTo>
                    <a:pt x="15361" y="5391"/>
                    <a:pt x="16401" y="5391"/>
                    <a:pt x="17715" y="5082"/>
                  </a:cubicBezTo>
                  <a:cubicBezTo>
                    <a:pt x="17635" y="4530"/>
                    <a:pt x="17407" y="3995"/>
                    <a:pt x="16985" y="3491"/>
                  </a:cubicBezTo>
                  <a:cubicBezTo>
                    <a:pt x="16936" y="3426"/>
                    <a:pt x="16888" y="3378"/>
                    <a:pt x="16823" y="3313"/>
                  </a:cubicBezTo>
                  <a:cubicBezTo>
                    <a:pt x="16449" y="2923"/>
                    <a:pt x="15978" y="2631"/>
                    <a:pt x="15459" y="2371"/>
                  </a:cubicBezTo>
                  <a:cubicBezTo>
                    <a:pt x="15409" y="2339"/>
                    <a:pt x="15344" y="2322"/>
                    <a:pt x="15296" y="2289"/>
                  </a:cubicBezTo>
                  <a:cubicBezTo>
                    <a:pt x="14922" y="2111"/>
                    <a:pt x="14533" y="1964"/>
                    <a:pt x="14143" y="1802"/>
                  </a:cubicBezTo>
                  <a:lnTo>
                    <a:pt x="14045" y="1754"/>
                  </a:lnTo>
                  <a:cubicBezTo>
                    <a:pt x="13753" y="1624"/>
                    <a:pt x="13445" y="1494"/>
                    <a:pt x="13136" y="1332"/>
                  </a:cubicBezTo>
                  <a:cubicBezTo>
                    <a:pt x="12504" y="1007"/>
                    <a:pt x="11675" y="600"/>
                    <a:pt x="11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47"/>
            <p:cNvSpPr/>
            <p:nvPr/>
          </p:nvSpPr>
          <p:spPr>
            <a:xfrm>
              <a:off x="6555969" y="2656809"/>
              <a:ext cx="176240" cy="293571"/>
            </a:xfrm>
            <a:custGeom>
              <a:avLst/>
              <a:gdLst/>
              <a:ahLst/>
              <a:cxnLst/>
              <a:rect l="l" t="t" r="r" b="b"/>
              <a:pathLst>
                <a:path w="3979" h="6628" extrusionOk="0">
                  <a:moveTo>
                    <a:pt x="3508" y="1"/>
                  </a:moveTo>
                  <a:lnTo>
                    <a:pt x="3411" y="50"/>
                  </a:lnTo>
                  <a:cubicBezTo>
                    <a:pt x="3394" y="50"/>
                    <a:pt x="3378" y="66"/>
                    <a:pt x="3361" y="66"/>
                  </a:cubicBezTo>
                  <a:cubicBezTo>
                    <a:pt x="3686" y="1479"/>
                    <a:pt x="3816" y="3038"/>
                    <a:pt x="3183" y="4370"/>
                  </a:cubicBezTo>
                  <a:cubicBezTo>
                    <a:pt x="3069" y="4612"/>
                    <a:pt x="2939" y="4824"/>
                    <a:pt x="2777" y="5035"/>
                  </a:cubicBezTo>
                  <a:cubicBezTo>
                    <a:pt x="2152" y="5885"/>
                    <a:pt x="1210" y="6481"/>
                    <a:pt x="140" y="6481"/>
                  </a:cubicBezTo>
                  <a:cubicBezTo>
                    <a:pt x="126" y="6481"/>
                    <a:pt x="112" y="6481"/>
                    <a:pt x="98" y="6480"/>
                  </a:cubicBezTo>
                  <a:cubicBezTo>
                    <a:pt x="1" y="6480"/>
                    <a:pt x="1" y="6626"/>
                    <a:pt x="98" y="6626"/>
                  </a:cubicBezTo>
                  <a:cubicBezTo>
                    <a:pt x="126" y="6627"/>
                    <a:pt x="153" y="6627"/>
                    <a:pt x="180" y="6627"/>
                  </a:cubicBezTo>
                  <a:cubicBezTo>
                    <a:pt x="1285" y="6627"/>
                    <a:pt x="2290" y="5987"/>
                    <a:pt x="2924" y="5100"/>
                  </a:cubicBezTo>
                  <a:cubicBezTo>
                    <a:pt x="3054" y="4922"/>
                    <a:pt x="3167" y="4742"/>
                    <a:pt x="3248" y="4547"/>
                  </a:cubicBezTo>
                  <a:cubicBezTo>
                    <a:pt x="3978" y="3151"/>
                    <a:pt x="3849" y="1495"/>
                    <a:pt x="350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47"/>
            <p:cNvSpPr/>
            <p:nvPr/>
          </p:nvSpPr>
          <p:spPr>
            <a:xfrm>
              <a:off x="6578249" y="3184027"/>
              <a:ext cx="184168" cy="241704"/>
            </a:xfrm>
            <a:custGeom>
              <a:avLst/>
              <a:gdLst/>
              <a:ahLst/>
              <a:cxnLst/>
              <a:rect l="l" t="t" r="r" b="b"/>
              <a:pathLst>
                <a:path w="4158" h="5457" extrusionOk="0">
                  <a:moveTo>
                    <a:pt x="98" y="1"/>
                  </a:moveTo>
                  <a:cubicBezTo>
                    <a:pt x="1" y="1"/>
                    <a:pt x="1" y="179"/>
                    <a:pt x="98" y="179"/>
                  </a:cubicBezTo>
                  <a:cubicBezTo>
                    <a:pt x="1689" y="261"/>
                    <a:pt x="3200" y="1348"/>
                    <a:pt x="3703" y="2859"/>
                  </a:cubicBezTo>
                  <a:cubicBezTo>
                    <a:pt x="3979" y="3703"/>
                    <a:pt x="3963" y="4595"/>
                    <a:pt x="3670" y="5424"/>
                  </a:cubicBezTo>
                  <a:cubicBezTo>
                    <a:pt x="3735" y="5440"/>
                    <a:pt x="3785" y="5440"/>
                    <a:pt x="3850" y="5457"/>
                  </a:cubicBezTo>
                  <a:cubicBezTo>
                    <a:pt x="4142" y="4580"/>
                    <a:pt x="4157" y="3621"/>
                    <a:pt x="3833" y="2744"/>
                  </a:cubicBezTo>
                  <a:cubicBezTo>
                    <a:pt x="3281" y="1186"/>
                    <a:pt x="1754" y="81"/>
                    <a:pt x="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47"/>
            <p:cNvSpPr/>
            <p:nvPr/>
          </p:nvSpPr>
          <p:spPr>
            <a:xfrm>
              <a:off x="6823542" y="3349372"/>
              <a:ext cx="307877" cy="88585"/>
            </a:xfrm>
            <a:custGeom>
              <a:avLst/>
              <a:gdLst/>
              <a:ahLst/>
              <a:cxnLst/>
              <a:rect l="l" t="t" r="r" b="b"/>
              <a:pathLst>
                <a:path w="6951" h="2000" extrusionOk="0">
                  <a:moveTo>
                    <a:pt x="3661" y="1"/>
                  </a:moveTo>
                  <a:cubicBezTo>
                    <a:pt x="3621" y="1"/>
                    <a:pt x="3580" y="1"/>
                    <a:pt x="3540" y="3"/>
                  </a:cubicBezTo>
                  <a:cubicBezTo>
                    <a:pt x="2094" y="35"/>
                    <a:pt x="747" y="782"/>
                    <a:pt x="0" y="1984"/>
                  </a:cubicBezTo>
                  <a:cubicBezTo>
                    <a:pt x="65" y="1984"/>
                    <a:pt x="130" y="1999"/>
                    <a:pt x="195" y="1999"/>
                  </a:cubicBezTo>
                  <a:cubicBezTo>
                    <a:pt x="925" y="862"/>
                    <a:pt x="2241" y="165"/>
                    <a:pt x="3638" y="165"/>
                  </a:cubicBezTo>
                  <a:cubicBezTo>
                    <a:pt x="4807" y="165"/>
                    <a:pt x="5894" y="620"/>
                    <a:pt x="6755" y="1334"/>
                  </a:cubicBezTo>
                  <a:cubicBezTo>
                    <a:pt x="6820" y="1317"/>
                    <a:pt x="6885" y="1285"/>
                    <a:pt x="6950" y="1269"/>
                  </a:cubicBezTo>
                  <a:cubicBezTo>
                    <a:pt x="6038" y="483"/>
                    <a:pt x="4897" y="1"/>
                    <a:pt x="366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47"/>
            <p:cNvSpPr/>
            <p:nvPr/>
          </p:nvSpPr>
          <p:spPr>
            <a:xfrm>
              <a:off x="6956553" y="2902014"/>
              <a:ext cx="211807" cy="314034"/>
            </a:xfrm>
            <a:custGeom>
              <a:avLst/>
              <a:gdLst/>
              <a:ahLst/>
              <a:cxnLst/>
              <a:rect l="l" t="t" r="r" b="b"/>
              <a:pathLst>
                <a:path w="4782" h="7090" extrusionOk="0">
                  <a:moveTo>
                    <a:pt x="2941" y="1"/>
                  </a:moveTo>
                  <a:cubicBezTo>
                    <a:pt x="1418" y="1"/>
                    <a:pt x="371" y="1493"/>
                    <a:pt x="195" y="2876"/>
                  </a:cubicBezTo>
                  <a:cubicBezTo>
                    <a:pt x="1" y="4452"/>
                    <a:pt x="780" y="6043"/>
                    <a:pt x="2226" y="6725"/>
                  </a:cubicBezTo>
                  <a:cubicBezTo>
                    <a:pt x="2714" y="6964"/>
                    <a:pt x="3249" y="7090"/>
                    <a:pt x="3784" y="7090"/>
                  </a:cubicBezTo>
                  <a:cubicBezTo>
                    <a:pt x="4084" y="7090"/>
                    <a:pt x="4385" y="7050"/>
                    <a:pt x="4677" y="6968"/>
                  </a:cubicBezTo>
                  <a:cubicBezTo>
                    <a:pt x="4781" y="6938"/>
                    <a:pt x="4750" y="6801"/>
                    <a:pt x="4658" y="6801"/>
                  </a:cubicBezTo>
                  <a:cubicBezTo>
                    <a:pt x="4649" y="6801"/>
                    <a:pt x="4639" y="6803"/>
                    <a:pt x="4629" y="6806"/>
                  </a:cubicBezTo>
                  <a:cubicBezTo>
                    <a:pt x="4344" y="6884"/>
                    <a:pt x="4057" y="6921"/>
                    <a:pt x="3775" y="6921"/>
                  </a:cubicBezTo>
                  <a:cubicBezTo>
                    <a:pt x="2239" y="6921"/>
                    <a:pt x="826" y="5823"/>
                    <a:pt x="455" y="4273"/>
                  </a:cubicBezTo>
                  <a:cubicBezTo>
                    <a:pt x="40" y="2611"/>
                    <a:pt x="945" y="163"/>
                    <a:pt x="2939" y="163"/>
                  </a:cubicBezTo>
                  <a:cubicBezTo>
                    <a:pt x="2972" y="163"/>
                    <a:pt x="3005" y="164"/>
                    <a:pt x="3038" y="165"/>
                  </a:cubicBezTo>
                  <a:cubicBezTo>
                    <a:pt x="3042" y="166"/>
                    <a:pt x="3046" y="166"/>
                    <a:pt x="3049" y="166"/>
                  </a:cubicBezTo>
                  <a:cubicBezTo>
                    <a:pt x="3135" y="166"/>
                    <a:pt x="3131" y="3"/>
                    <a:pt x="3038" y="3"/>
                  </a:cubicBezTo>
                  <a:cubicBezTo>
                    <a:pt x="3005" y="1"/>
                    <a:pt x="2973" y="1"/>
                    <a:pt x="294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7"/>
            <p:cNvSpPr/>
            <p:nvPr/>
          </p:nvSpPr>
          <p:spPr>
            <a:xfrm>
              <a:off x="6535019" y="3075244"/>
              <a:ext cx="625853" cy="215306"/>
            </a:xfrm>
            <a:custGeom>
              <a:avLst/>
              <a:gdLst/>
              <a:ahLst/>
              <a:cxnLst/>
              <a:rect l="l" t="t" r="r" b="b"/>
              <a:pathLst>
                <a:path w="14130" h="4861" extrusionOk="0">
                  <a:moveTo>
                    <a:pt x="2350" y="1"/>
                  </a:moveTo>
                  <a:cubicBezTo>
                    <a:pt x="1560" y="1"/>
                    <a:pt x="772" y="210"/>
                    <a:pt x="84" y="606"/>
                  </a:cubicBezTo>
                  <a:cubicBezTo>
                    <a:pt x="0" y="647"/>
                    <a:pt x="48" y="761"/>
                    <a:pt x="125" y="761"/>
                  </a:cubicBezTo>
                  <a:cubicBezTo>
                    <a:pt x="138" y="761"/>
                    <a:pt x="151" y="758"/>
                    <a:pt x="165" y="751"/>
                  </a:cubicBezTo>
                  <a:cubicBezTo>
                    <a:pt x="837" y="377"/>
                    <a:pt x="1592" y="174"/>
                    <a:pt x="2353" y="174"/>
                  </a:cubicBezTo>
                  <a:cubicBezTo>
                    <a:pt x="2713" y="174"/>
                    <a:pt x="3074" y="220"/>
                    <a:pt x="3429" y="313"/>
                  </a:cubicBezTo>
                  <a:cubicBezTo>
                    <a:pt x="4533" y="589"/>
                    <a:pt x="5475" y="1320"/>
                    <a:pt x="6319" y="2067"/>
                  </a:cubicBezTo>
                  <a:cubicBezTo>
                    <a:pt x="7633" y="3234"/>
                    <a:pt x="9221" y="4860"/>
                    <a:pt x="11108" y="4860"/>
                  </a:cubicBezTo>
                  <a:cubicBezTo>
                    <a:pt x="11321" y="4860"/>
                    <a:pt x="11538" y="4839"/>
                    <a:pt x="11758" y="4795"/>
                  </a:cubicBezTo>
                  <a:cubicBezTo>
                    <a:pt x="12360" y="4681"/>
                    <a:pt x="12879" y="4291"/>
                    <a:pt x="13480" y="4226"/>
                  </a:cubicBezTo>
                  <a:cubicBezTo>
                    <a:pt x="13504" y="4224"/>
                    <a:pt x="13529" y="4223"/>
                    <a:pt x="13555" y="4223"/>
                  </a:cubicBezTo>
                  <a:cubicBezTo>
                    <a:pt x="13732" y="4223"/>
                    <a:pt x="13931" y="4269"/>
                    <a:pt x="14129" y="4340"/>
                  </a:cubicBezTo>
                  <a:lnTo>
                    <a:pt x="14129" y="4146"/>
                  </a:lnTo>
                  <a:cubicBezTo>
                    <a:pt x="13959" y="4088"/>
                    <a:pt x="13780" y="4060"/>
                    <a:pt x="13600" y="4060"/>
                  </a:cubicBezTo>
                  <a:cubicBezTo>
                    <a:pt x="13419" y="4060"/>
                    <a:pt x="13236" y="4088"/>
                    <a:pt x="13057" y="4146"/>
                  </a:cubicBezTo>
                  <a:cubicBezTo>
                    <a:pt x="12473" y="4340"/>
                    <a:pt x="11953" y="4648"/>
                    <a:pt x="11321" y="4681"/>
                  </a:cubicBezTo>
                  <a:cubicBezTo>
                    <a:pt x="11272" y="4683"/>
                    <a:pt x="11223" y="4685"/>
                    <a:pt x="11174" y="4685"/>
                  </a:cubicBezTo>
                  <a:cubicBezTo>
                    <a:pt x="10604" y="4685"/>
                    <a:pt x="10025" y="4515"/>
                    <a:pt x="9502" y="4275"/>
                  </a:cubicBezTo>
                  <a:cubicBezTo>
                    <a:pt x="7309" y="3284"/>
                    <a:pt x="6010" y="914"/>
                    <a:pt x="3656" y="199"/>
                  </a:cubicBezTo>
                  <a:cubicBezTo>
                    <a:pt x="3232" y="66"/>
                    <a:pt x="2791" y="1"/>
                    <a:pt x="23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47"/>
            <p:cNvSpPr/>
            <p:nvPr/>
          </p:nvSpPr>
          <p:spPr>
            <a:xfrm>
              <a:off x="7141254" y="3186551"/>
              <a:ext cx="26797" cy="192451"/>
            </a:xfrm>
            <a:custGeom>
              <a:avLst/>
              <a:gdLst/>
              <a:ahLst/>
              <a:cxnLst/>
              <a:rect l="l" t="t" r="r" b="b"/>
              <a:pathLst>
                <a:path w="605" h="4345" extrusionOk="0">
                  <a:moveTo>
                    <a:pt x="523" y="1"/>
                  </a:moveTo>
                  <a:cubicBezTo>
                    <a:pt x="483" y="1"/>
                    <a:pt x="442" y="25"/>
                    <a:pt x="442" y="74"/>
                  </a:cubicBezTo>
                  <a:cubicBezTo>
                    <a:pt x="410" y="1470"/>
                    <a:pt x="264" y="2867"/>
                    <a:pt x="20" y="4246"/>
                  </a:cubicBezTo>
                  <a:cubicBezTo>
                    <a:pt x="1" y="4304"/>
                    <a:pt x="50" y="4345"/>
                    <a:pt x="97" y="4345"/>
                  </a:cubicBezTo>
                  <a:cubicBezTo>
                    <a:pt x="129" y="4345"/>
                    <a:pt x="160" y="4325"/>
                    <a:pt x="167" y="4279"/>
                  </a:cubicBezTo>
                  <a:cubicBezTo>
                    <a:pt x="410" y="2899"/>
                    <a:pt x="556" y="1486"/>
                    <a:pt x="605" y="74"/>
                  </a:cubicBezTo>
                  <a:cubicBezTo>
                    <a:pt x="605" y="25"/>
                    <a:pt x="564" y="1"/>
                    <a:pt x="5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47"/>
            <p:cNvSpPr/>
            <p:nvPr/>
          </p:nvSpPr>
          <p:spPr>
            <a:xfrm>
              <a:off x="6507070" y="2878185"/>
              <a:ext cx="85042" cy="377992"/>
            </a:xfrm>
            <a:custGeom>
              <a:avLst/>
              <a:gdLst/>
              <a:ahLst/>
              <a:cxnLst/>
              <a:rect l="l" t="t" r="r" b="b"/>
              <a:pathLst>
                <a:path w="1920" h="8534" extrusionOk="0">
                  <a:moveTo>
                    <a:pt x="1814" y="0"/>
                  </a:moveTo>
                  <a:cubicBezTo>
                    <a:pt x="1781" y="0"/>
                    <a:pt x="1750" y="16"/>
                    <a:pt x="1737" y="54"/>
                  </a:cubicBezTo>
                  <a:cubicBezTo>
                    <a:pt x="1640" y="459"/>
                    <a:pt x="1510" y="849"/>
                    <a:pt x="1300" y="1223"/>
                  </a:cubicBezTo>
                  <a:cubicBezTo>
                    <a:pt x="1105" y="1547"/>
                    <a:pt x="861" y="1807"/>
                    <a:pt x="633" y="2115"/>
                  </a:cubicBezTo>
                  <a:cubicBezTo>
                    <a:pt x="228" y="2652"/>
                    <a:pt x="1" y="3334"/>
                    <a:pt x="114" y="4016"/>
                  </a:cubicBezTo>
                  <a:cubicBezTo>
                    <a:pt x="244" y="4762"/>
                    <a:pt x="845" y="5298"/>
                    <a:pt x="1170" y="5947"/>
                  </a:cubicBezTo>
                  <a:cubicBezTo>
                    <a:pt x="1575" y="6711"/>
                    <a:pt x="1722" y="7588"/>
                    <a:pt x="1624" y="8448"/>
                  </a:cubicBezTo>
                  <a:cubicBezTo>
                    <a:pt x="1616" y="8505"/>
                    <a:pt x="1652" y="8534"/>
                    <a:pt x="1693" y="8534"/>
                  </a:cubicBezTo>
                  <a:cubicBezTo>
                    <a:pt x="1734" y="8534"/>
                    <a:pt x="1778" y="8505"/>
                    <a:pt x="1787" y="8448"/>
                  </a:cubicBezTo>
                  <a:cubicBezTo>
                    <a:pt x="1867" y="7685"/>
                    <a:pt x="1770" y="6921"/>
                    <a:pt x="1478" y="6207"/>
                  </a:cubicBezTo>
                  <a:cubicBezTo>
                    <a:pt x="1185" y="5493"/>
                    <a:pt x="585" y="4940"/>
                    <a:pt x="325" y="4226"/>
                  </a:cubicBezTo>
                  <a:cubicBezTo>
                    <a:pt x="49" y="3398"/>
                    <a:pt x="438" y="2587"/>
                    <a:pt x="958" y="1970"/>
                  </a:cubicBezTo>
                  <a:cubicBezTo>
                    <a:pt x="1413" y="1417"/>
                    <a:pt x="1722" y="800"/>
                    <a:pt x="1900" y="102"/>
                  </a:cubicBezTo>
                  <a:cubicBezTo>
                    <a:pt x="1920" y="42"/>
                    <a:pt x="1866" y="0"/>
                    <a:pt x="181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7"/>
            <p:cNvSpPr/>
            <p:nvPr/>
          </p:nvSpPr>
          <p:spPr>
            <a:xfrm>
              <a:off x="7118399" y="2823705"/>
              <a:ext cx="256764" cy="395576"/>
            </a:xfrm>
            <a:custGeom>
              <a:avLst/>
              <a:gdLst/>
              <a:ahLst/>
              <a:cxnLst/>
              <a:rect l="l" t="t" r="r" b="b"/>
              <a:pathLst>
                <a:path w="5797" h="8931" extrusionOk="0">
                  <a:moveTo>
                    <a:pt x="3556" y="0"/>
                  </a:moveTo>
                  <a:lnTo>
                    <a:pt x="228" y="439"/>
                  </a:lnTo>
                  <a:cubicBezTo>
                    <a:pt x="228" y="439"/>
                    <a:pt x="1" y="3719"/>
                    <a:pt x="1852" y="8931"/>
                  </a:cubicBezTo>
                  <a:lnTo>
                    <a:pt x="4076" y="6220"/>
                  </a:lnTo>
                  <a:lnTo>
                    <a:pt x="4173" y="6105"/>
                  </a:lnTo>
                  <a:lnTo>
                    <a:pt x="5797" y="4157"/>
                  </a:lnTo>
                  <a:cubicBezTo>
                    <a:pt x="5797" y="4157"/>
                    <a:pt x="4645" y="2258"/>
                    <a:pt x="3946" y="877"/>
                  </a:cubicBezTo>
                  <a:cubicBezTo>
                    <a:pt x="3930" y="812"/>
                    <a:pt x="3898" y="764"/>
                    <a:pt x="3881" y="731"/>
                  </a:cubicBezTo>
                  <a:cubicBezTo>
                    <a:pt x="3751" y="455"/>
                    <a:pt x="3638" y="212"/>
                    <a:pt x="3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47"/>
            <p:cNvSpPr/>
            <p:nvPr/>
          </p:nvSpPr>
          <p:spPr>
            <a:xfrm>
              <a:off x="7246450" y="2856083"/>
              <a:ext cx="56827" cy="243122"/>
            </a:xfrm>
            <a:custGeom>
              <a:avLst/>
              <a:gdLst/>
              <a:ahLst/>
              <a:cxnLst/>
              <a:rect l="l" t="t" r="r" b="b"/>
              <a:pathLst>
                <a:path w="1283" h="5489" extrusionOk="0">
                  <a:moveTo>
                    <a:pt x="990" y="0"/>
                  </a:moveTo>
                  <a:cubicBezTo>
                    <a:pt x="405" y="698"/>
                    <a:pt x="48" y="1592"/>
                    <a:pt x="16" y="2534"/>
                  </a:cubicBezTo>
                  <a:cubicBezTo>
                    <a:pt x="0" y="3638"/>
                    <a:pt x="438" y="4709"/>
                    <a:pt x="1185" y="5489"/>
                  </a:cubicBezTo>
                  <a:lnTo>
                    <a:pt x="1282" y="5374"/>
                  </a:lnTo>
                  <a:cubicBezTo>
                    <a:pt x="568" y="4612"/>
                    <a:pt x="146" y="3588"/>
                    <a:pt x="178" y="2534"/>
                  </a:cubicBezTo>
                  <a:cubicBezTo>
                    <a:pt x="195" y="1657"/>
                    <a:pt x="520" y="812"/>
                    <a:pt x="1055" y="146"/>
                  </a:cubicBezTo>
                  <a:cubicBezTo>
                    <a:pt x="1039" y="81"/>
                    <a:pt x="1007" y="33"/>
                    <a:pt x="9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47"/>
            <p:cNvSpPr/>
            <p:nvPr/>
          </p:nvSpPr>
          <p:spPr>
            <a:xfrm>
              <a:off x="7086331" y="2986924"/>
              <a:ext cx="109801" cy="242944"/>
            </a:xfrm>
            <a:custGeom>
              <a:avLst/>
              <a:gdLst/>
              <a:ahLst/>
              <a:cxnLst/>
              <a:rect l="l" t="t" r="r" b="b"/>
              <a:pathLst>
                <a:path w="2479" h="5485" extrusionOk="0">
                  <a:moveTo>
                    <a:pt x="95" y="1"/>
                  </a:moveTo>
                  <a:cubicBezTo>
                    <a:pt x="48" y="1"/>
                    <a:pt x="0" y="41"/>
                    <a:pt x="10" y="99"/>
                  </a:cubicBezTo>
                  <a:cubicBezTo>
                    <a:pt x="400" y="2015"/>
                    <a:pt x="1179" y="3849"/>
                    <a:pt x="2299" y="5441"/>
                  </a:cubicBezTo>
                  <a:cubicBezTo>
                    <a:pt x="2320" y="5472"/>
                    <a:pt x="2347" y="5485"/>
                    <a:pt x="2374" y="5485"/>
                  </a:cubicBezTo>
                  <a:cubicBezTo>
                    <a:pt x="2429" y="5485"/>
                    <a:pt x="2479" y="5426"/>
                    <a:pt x="2446" y="5360"/>
                  </a:cubicBezTo>
                  <a:cubicBezTo>
                    <a:pt x="1325" y="3769"/>
                    <a:pt x="562" y="1966"/>
                    <a:pt x="173" y="67"/>
                  </a:cubicBezTo>
                  <a:cubicBezTo>
                    <a:pt x="159" y="20"/>
                    <a:pt x="127" y="1"/>
                    <a:pt x="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7"/>
            <p:cNvSpPr/>
            <p:nvPr/>
          </p:nvSpPr>
          <p:spPr>
            <a:xfrm>
              <a:off x="6804098" y="2699995"/>
              <a:ext cx="371880" cy="156530"/>
            </a:xfrm>
            <a:custGeom>
              <a:avLst/>
              <a:gdLst/>
              <a:ahLst/>
              <a:cxnLst/>
              <a:rect l="l" t="t" r="r" b="b"/>
              <a:pathLst>
                <a:path w="8396" h="3534" extrusionOk="0">
                  <a:moveTo>
                    <a:pt x="8233" y="0"/>
                  </a:moveTo>
                  <a:cubicBezTo>
                    <a:pt x="7779" y="195"/>
                    <a:pt x="7372" y="504"/>
                    <a:pt x="7015" y="845"/>
                  </a:cubicBezTo>
                  <a:cubicBezTo>
                    <a:pt x="6236" y="1591"/>
                    <a:pt x="5554" y="2420"/>
                    <a:pt x="4596" y="2923"/>
                  </a:cubicBezTo>
                  <a:cubicBezTo>
                    <a:pt x="4059" y="3214"/>
                    <a:pt x="3442" y="3388"/>
                    <a:pt x="2828" y="3388"/>
                  </a:cubicBezTo>
                  <a:cubicBezTo>
                    <a:pt x="2346" y="3388"/>
                    <a:pt x="1865" y="3280"/>
                    <a:pt x="1429" y="3037"/>
                  </a:cubicBezTo>
                  <a:cubicBezTo>
                    <a:pt x="487" y="2518"/>
                    <a:pt x="0" y="1299"/>
                    <a:pt x="537" y="309"/>
                  </a:cubicBezTo>
                  <a:cubicBezTo>
                    <a:pt x="571" y="251"/>
                    <a:pt x="516" y="194"/>
                    <a:pt x="463" y="194"/>
                  </a:cubicBezTo>
                  <a:cubicBezTo>
                    <a:pt x="442" y="194"/>
                    <a:pt x="421" y="204"/>
                    <a:pt x="407" y="228"/>
                  </a:cubicBezTo>
                  <a:cubicBezTo>
                    <a:pt x="0" y="1007"/>
                    <a:pt x="147" y="1949"/>
                    <a:pt x="682" y="2615"/>
                  </a:cubicBezTo>
                  <a:cubicBezTo>
                    <a:pt x="1207" y="3250"/>
                    <a:pt x="2037" y="3533"/>
                    <a:pt x="2853" y="3533"/>
                  </a:cubicBezTo>
                  <a:cubicBezTo>
                    <a:pt x="2997" y="3533"/>
                    <a:pt x="3140" y="3525"/>
                    <a:pt x="3280" y="3508"/>
                  </a:cubicBezTo>
                  <a:cubicBezTo>
                    <a:pt x="4352" y="3378"/>
                    <a:pt x="5311" y="2745"/>
                    <a:pt x="6090" y="2014"/>
                  </a:cubicBezTo>
                  <a:cubicBezTo>
                    <a:pt x="6788" y="1332"/>
                    <a:pt x="7486" y="455"/>
                    <a:pt x="8396" y="82"/>
                  </a:cubicBezTo>
                  <a:cubicBezTo>
                    <a:pt x="8346" y="50"/>
                    <a:pt x="8281" y="33"/>
                    <a:pt x="82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47"/>
            <p:cNvSpPr/>
            <p:nvPr/>
          </p:nvSpPr>
          <p:spPr>
            <a:xfrm>
              <a:off x="6789702" y="2410851"/>
              <a:ext cx="202860" cy="327189"/>
            </a:xfrm>
            <a:custGeom>
              <a:avLst/>
              <a:gdLst/>
              <a:ahLst/>
              <a:cxnLst/>
              <a:rect l="l" t="t" r="r" b="b"/>
              <a:pathLst>
                <a:path w="4580" h="7387" extrusionOk="0">
                  <a:moveTo>
                    <a:pt x="4060" y="1"/>
                  </a:moveTo>
                  <a:lnTo>
                    <a:pt x="845" y="1674"/>
                  </a:lnTo>
                  <a:lnTo>
                    <a:pt x="617" y="2713"/>
                  </a:lnTo>
                  <a:lnTo>
                    <a:pt x="293" y="4174"/>
                  </a:lnTo>
                  <a:lnTo>
                    <a:pt x="0" y="5521"/>
                  </a:lnTo>
                  <a:cubicBezTo>
                    <a:pt x="210" y="6905"/>
                    <a:pt x="858" y="7386"/>
                    <a:pt x="1604" y="7386"/>
                  </a:cubicBezTo>
                  <a:cubicBezTo>
                    <a:pt x="2819" y="7386"/>
                    <a:pt x="4298" y="6110"/>
                    <a:pt x="4580" y="5376"/>
                  </a:cubicBezTo>
                  <a:lnTo>
                    <a:pt x="4060" y="1"/>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47"/>
            <p:cNvSpPr/>
            <p:nvPr/>
          </p:nvSpPr>
          <p:spPr>
            <a:xfrm>
              <a:off x="6794752" y="2484200"/>
              <a:ext cx="141692" cy="146298"/>
            </a:xfrm>
            <a:custGeom>
              <a:avLst/>
              <a:gdLst/>
              <a:ahLst/>
              <a:cxnLst/>
              <a:rect l="l" t="t" r="r" b="b"/>
              <a:pathLst>
                <a:path w="3199" h="3303" extrusionOk="0">
                  <a:moveTo>
                    <a:pt x="3199" y="1"/>
                  </a:moveTo>
                  <a:lnTo>
                    <a:pt x="503" y="1025"/>
                  </a:lnTo>
                  <a:lnTo>
                    <a:pt x="1" y="3298"/>
                  </a:lnTo>
                  <a:cubicBezTo>
                    <a:pt x="19" y="3301"/>
                    <a:pt x="38" y="3303"/>
                    <a:pt x="59" y="3303"/>
                  </a:cubicBezTo>
                  <a:cubicBezTo>
                    <a:pt x="535" y="3303"/>
                    <a:pt x="1815" y="2412"/>
                    <a:pt x="3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47"/>
            <p:cNvSpPr/>
            <p:nvPr/>
          </p:nvSpPr>
          <p:spPr>
            <a:xfrm>
              <a:off x="6697662" y="2159091"/>
              <a:ext cx="412142" cy="371215"/>
            </a:xfrm>
            <a:custGeom>
              <a:avLst/>
              <a:gdLst/>
              <a:ahLst/>
              <a:cxnLst/>
              <a:rect l="l" t="t" r="r" b="b"/>
              <a:pathLst>
                <a:path w="9305" h="8381" extrusionOk="0">
                  <a:moveTo>
                    <a:pt x="3680" y="0"/>
                  </a:moveTo>
                  <a:cubicBezTo>
                    <a:pt x="2759" y="0"/>
                    <a:pt x="1862" y="297"/>
                    <a:pt x="1137" y="878"/>
                  </a:cubicBezTo>
                  <a:cubicBezTo>
                    <a:pt x="1104" y="911"/>
                    <a:pt x="1072" y="928"/>
                    <a:pt x="1039" y="960"/>
                  </a:cubicBezTo>
                  <a:cubicBezTo>
                    <a:pt x="504" y="1610"/>
                    <a:pt x="909" y="2681"/>
                    <a:pt x="552" y="4467"/>
                  </a:cubicBezTo>
                  <a:cubicBezTo>
                    <a:pt x="0" y="7358"/>
                    <a:pt x="909" y="8332"/>
                    <a:pt x="3085" y="8380"/>
                  </a:cubicBezTo>
                  <a:cubicBezTo>
                    <a:pt x="3099" y="8380"/>
                    <a:pt x="3114" y="8381"/>
                    <a:pt x="3129" y="8381"/>
                  </a:cubicBezTo>
                  <a:cubicBezTo>
                    <a:pt x="3743" y="8381"/>
                    <a:pt x="4906" y="8036"/>
                    <a:pt x="5651" y="7243"/>
                  </a:cubicBezTo>
                  <a:cubicBezTo>
                    <a:pt x="6512" y="6319"/>
                    <a:pt x="6837" y="6009"/>
                    <a:pt x="7226" y="5020"/>
                  </a:cubicBezTo>
                  <a:cubicBezTo>
                    <a:pt x="7811" y="3591"/>
                    <a:pt x="9305" y="489"/>
                    <a:pt x="4076" y="18"/>
                  </a:cubicBezTo>
                  <a:cubicBezTo>
                    <a:pt x="3944" y="6"/>
                    <a:pt x="3812" y="0"/>
                    <a:pt x="3680" y="0"/>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47"/>
            <p:cNvSpPr/>
            <p:nvPr/>
          </p:nvSpPr>
          <p:spPr>
            <a:xfrm>
              <a:off x="6714892" y="2157009"/>
              <a:ext cx="226645" cy="104929"/>
            </a:xfrm>
            <a:custGeom>
              <a:avLst/>
              <a:gdLst/>
              <a:ahLst/>
              <a:cxnLst/>
              <a:rect l="l" t="t" r="r" b="b"/>
              <a:pathLst>
                <a:path w="5117" h="2369" extrusionOk="0">
                  <a:moveTo>
                    <a:pt x="2566" y="0"/>
                  </a:moveTo>
                  <a:cubicBezTo>
                    <a:pt x="1" y="0"/>
                    <a:pt x="98" y="2339"/>
                    <a:pt x="98" y="2339"/>
                  </a:cubicBezTo>
                  <a:cubicBezTo>
                    <a:pt x="208" y="2359"/>
                    <a:pt x="315" y="2369"/>
                    <a:pt x="417" y="2369"/>
                  </a:cubicBezTo>
                  <a:cubicBezTo>
                    <a:pt x="1670" y="2369"/>
                    <a:pt x="2323" y="925"/>
                    <a:pt x="2323" y="925"/>
                  </a:cubicBezTo>
                  <a:cubicBezTo>
                    <a:pt x="2323" y="925"/>
                    <a:pt x="5116" y="0"/>
                    <a:pt x="2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47"/>
            <p:cNvSpPr/>
            <p:nvPr/>
          </p:nvSpPr>
          <p:spPr>
            <a:xfrm>
              <a:off x="6788994" y="2144740"/>
              <a:ext cx="277138" cy="231118"/>
            </a:xfrm>
            <a:custGeom>
              <a:avLst/>
              <a:gdLst/>
              <a:ahLst/>
              <a:cxnLst/>
              <a:rect l="l" t="t" r="r" b="b"/>
              <a:pathLst>
                <a:path w="6257" h="5218" extrusionOk="0">
                  <a:moveTo>
                    <a:pt x="2668" y="1"/>
                  </a:moveTo>
                  <a:cubicBezTo>
                    <a:pt x="2117" y="1"/>
                    <a:pt x="1481" y="99"/>
                    <a:pt x="748" y="325"/>
                  </a:cubicBezTo>
                  <a:cubicBezTo>
                    <a:pt x="748" y="325"/>
                    <a:pt x="1" y="1787"/>
                    <a:pt x="1202" y="1999"/>
                  </a:cubicBezTo>
                  <a:cubicBezTo>
                    <a:pt x="2387" y="2193"/>
                    <a:pt x="2469" y="2501"/>
                    <a:pt x="2469" y="2988"/>
                  </a:cubicBezTo>
                  <a:cubicBezTo>
                    <a:pt x="2469" y="3441"/>
                    <a:pt x="2567" y="3824"/>
                    <a:pt x="2854" y="3824"/>
                  </a:cubicBezTo>
                  <a:cubicBezTo>
                    <a:pt x="2876" y="3824"/>
                    <a:pt x="2899" y="3822"/>
                    <a:pt x="2924" y="3817"/>
                  </a:cubicBezTo>
                  <a:cubicBezTo>
                    <a:pt x="2934" y="3816"/>
                    <a:pt x="2944" y="3815"/>
                    <a:pt x="2954" y="3815"/>
                  </a:cubicBezTo>
                  <a:cubicBezTo>
                    <a:pt x="3246" y="3815"/>
                    <a:pt x="2977" y="4546"/>
                    <a:pt x="3134" y="4986"/>
                  </a:cubicBezTo>
                  <a:cubicBezTo>
                    <a:pt x="3179" y="5111"/>
                    <a:pt x="3212" y="5157"/>
                    <a:pt x="3257" y="5157"/>
                  </a:cubicBezTo>
                  <a:cubicBezTo>
                    <a:pt x="3376" y="5157"/>
                    <a:pt x="3576" y="4830"/>
                    <a:pt x="4271" y="4759"/>
                  </a:cubicBezTo>
                  <a:cubicBezTo>
                    <a:pt x="4755" y="4701"/>
                    <a:pt x="4966" y="4598"/>
                    <a:pt x="5093" y="4598"/>
                  </a:cubicBezTo>
                  <a:cubicBezTo>
                    <a:pt x="5218" y="4598"/>
                    <a:pt x="5263" y="4697"/>
                    <a:pt x="5407" y="5034"/>
                  </a:cubicBezTo>
                  <a:cubicBezTo>
                    <a:pt x="5457" y="5161"/>
                    <a:pt x="5519" y="5218"/>
                    <a:pt x="5584" y="5218"/>
                  </a:cubicBezTo>
                  <a:cubicBezTo>
                    <a:pt x="5879" y="5218"/>
                    <a:pt x="6257" y="4054"/>
                    <a:pt x="6057" y="2923"/>
                  </a:cubicBezTo>
                  <a:cubicBezTo>
                    <a:pt x="5846" y="1804"/>
                    <a:pt x="5037" y="1"/>
                    <a:pt x="26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47"/>
            <p:cNvSpPr/>
            <p:nvPr/>
          </p:nvSpPr>
          <p:spPr>
            <a:xfrm>
              <a:off x="6762197" y="2409301"/>
              <a:ext cx="67812" cy="19799"/>
            </a:xfrm>
            <a:custGeom>
              <a:avLst/>
              <a:gdLst/>
              <a:ahLst/>
              <a:cxnLst/>
              <a:rect l="l" t="t" r="r" b="b"/>
              <a:pathLst>
                <a:path w="1531" h="447" extrusionOk="0">
                  <a:moveTo>
                    <a:pt x="1406" y="1"/>
                  </a:moveTo>
                  <a:cubicBezTo>
                    <a:pt x="1388" y="1"/>
                    <a:pt x="1370" y="6"/>
                    <a:pt x="1353" y="20"/>
                  </a:cubicBezTo>
                  <a:cubicBezTo>
                    <a:pt x="1153" y="200"/>
                    <a:pt x="916" y="291"/>
                    <a:pt x="672" y="291"/>
                  </a:cubicBezTo>
                  <a:cubicBezTo>
                    <a:pt x="497" y="291"/>
                    <a:pt x="320" y="245"/>
                    <a:pt x="151" y="150"/>
                  </a:cubicBezTo>
                  <a:cubicBezTo>
                    <a:pt x="140" y="143"/>
                    <a:pt x="128" y="140"/>
                    <a:pt x="117" y="140"/>
                  </a:cubicBezTo>
                  <a:cubicBezTo>
                    <a:pt x="50" y="140"/>
                    <a:pt x="0" y="254"/>
                    <a:pt x="69" y="295"/>
                  </a:cubicBezTo>
                  <a:cubicBezTo>
                    <a:pt x="264" y="396"/>
                    <a:pt x="466" y="447"/>
                    <a:pt x="665" y="447"/>
                  </a:cubicBezTo>
                  <a:cubicBezTo>
                    <a:pt x="949" y="447"/>
                    <a:pt x="1227" y="343"/>
                    <a:pt x="1466" y="133"/>
                  </a:cubicBezTo>
                  <a:cubicBezTo>
                    <a:pt x="1530" y="82"/>
                    <a:pt x="1473" y="1"/>
                    <a:pt x="14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7"/>
            <p:cNvSpPr/>
            <p:nvPr/>
          </p:nvSpPr>
          <p:spPr>
            <a:xfrm>
              <a:off x="6752142" y="2330150"/>
              <a:ext cx="36010" cy="18780"/>
            </a:xfrm>
            <a:custGeom>
              <a:avLst/>
              <a:gdLst/>
              <a:ahLst/>
              <a:cxnLst/>
              <a:rect l="l" t="t" r="r" b="b"/>
              <a:pathLst>
                <a:path w="813" h="424" extrusionOk="0">
                  <a:moveTo>
                    <a:pt x="100" y="0"/>
                  </a:moveTo>
                  <a:cubicBezTo>
                    <a:pt x="49" y="0"/>
                    <a:pt x="1" y="41"/>
                    <a:pt x="21" y="101"/>
                  </a:cubicBezTo>
                  <a:cubicBezTo>
                    <a:pt x="69" y="231"/>
                    <a:pt x="151" y="378"/>
                    <a:pt x="296" y="411"/>
                  </a:cubicBezTo>
                  <a:cubicBezTo>
                    <a:pt x="328" y="419"/>
                    <a:pt x="359" y="423"/>
                    <a:pt x="390" y="423"/>
                  </a:cubicBezTo>
                  <a:cubicBezTo>
                    <a:pt x="532" y="423"/>
                    <a:pt x="658" y="338"/>
                    <a:pt x="751" y="231"/>
                  </a:cubicBezTo>
                  <a:cubicBezTo>
                    <a:pt x="813" y="182"/>
                    <a:pt x="763" y="106"/>
                    <a:pt x="700" y="106"/>
                  </a:cubicBezTo>
                  <a:cubicBezTo>
                    <a:pt x="680" y="106"/>
                    <a:pt x="658" y="114"/>
                    <a:pt x="638" y="134"/>
                  </a:cubicBezTo>
                  <a:cubicBezTo>
                    <a:pt x="567" y="190"/>
                    <a:pt x="485" y="270"/>
                    <a:pt x="391" y="270"/>
                  </a:cubicBezTo>
                  <a:cubicBezTo>
                    <a:pt x="376" y="270"/>
                    <a:pt x="361" y="268"/>
                    <a:pt x="346" y="264"/>
                  </a:cubicBezTo>
                  <a:cubicBezTo>
                    <a:pt x="248" y="231"/>
                    <a:pt x="199" y="134"/>
                    <a:pt x="183" y="53"/>
                  </a:cubicBezTo>
                  <a:cubicBezTo>
                    <a:pt x="164" y="16"/>
                    <a:pt x="131"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47"/>
            <p:cNvSpPr/>
            <p:nvPr/>
          </p:nvSpPr>
          <p:spPr>
            <a:xfrm>
              <a:off x="6821283" y="2334579"/>
              <a:ext cx="41812" cy="19843"/>
            </a:xfrm>
            <a:custGeom>
              <a:avLst/>
              <a:gdLst/>
              <a:ahLst/>
              <a:cxnLst/>
              <a:rect l="l" t="t" r="r" b="b"/>
              <a:pathLst>
                <a:path w="944" h="448" extrusionOk="0">
                  <a:moveTo>
                    <a:pt x="114" y="1"/>
                  </a:moveTo>
                  <a:cubicBezTo>
                    <a:pt x="63" y="1"/>
                    <a:pt x="0" y="58"/>
                    <a:pt x="34" y="116"/>
                  </a:cubicBezTo>
                  <a:cubicBezTo>
                    <a:pt x="116" y="278"/>
                    <a:pt x="229" y="424"/>
                    <a:pt x="409" y="440"/>
                  </a:cubicBezTo>
                  <a:cubicBezTo>
                    <a:pt x="435" y="445"/>
                    <a:pt x="462" y="448"/>
                    <a:pt x="488" y="448"/>
                  </a:cubicBezTo>
                  <a:cubicBezTo>
                    <a:pt x="635" y="448"/>
                    <a:pt x="768" y="374"/>
                    <a:pt x="879" y="278"/>
                  </a:cubicBezTo>
                  <a:cubicBezTo>
                    <a:pt x="943" y="227"/>
                    <a:pt x="885" y="144"/>
                    <a:pt x="819" y="144"/>
                  </a:cubicBezTo>
                  <a:cubicBezTo>
                    <a:pt x="801" y="144"/>
                    <a:pt x="783" y="150"/>
                    <a:pt x="766" y="164"/>
                  </a:cubicBezTo>
                  <a:cubicBezTo>
                    <a:pt x="689" y="229"/>
                    <a:pt x="591" y="293"/>
                    <a:pt x="489" y="293"/>
                  </a:cubicBezTo>
                  <a:cubicBezTo>
                    <a:pt x="463" y="293"/>
                    <a:pt x="436" y="288"/>
                    <a:pt x="409" y="278"/>
                  </a:cubicBezTo>
                  <a:cubicBezTo>
                    <a:pt x="279" y="246"/>
                    <a:pt x="229" y="148"/>
                    <a:pt x="164" y="34"/>
                  </a:cubicBezTo>
                  <a:cubicBezTo>
                    <a:pt x="155" y="10"/>
                    <a:pt x="136" y="1"/>
                    <a:pt x="1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47"/>
            <p:cNvSpPr/>
            <p:nvPr/>
          </p:nvSpPr>
          <p:spPr>
            <a:xfrm>
              <a:off x="6849409" y="2365717"/>
              <a:ext cx="49652" cy="25601"/>
            </a:xfrm>
            <a:custGeom>
              <a:avLst/>
              <a:gdLst/>
              <a:ahLst/>
              <a:cxnLst/>
              <a:rect l="l" t="t" r="r" b="b"/>
              <a:pathLst>
                <a:path w="1121" h="578" extrusionOk="0">
                  <a:moveTo>
                    <a:pt x="437" y="1"/>
                  </a:moveTo>
                  <a:cubicBezTo>
                    <a:pt x="210" y="1"/>
                    <a:pt x="30" y="90"/>
                    <a:pt x="16" y="225"/>
                  </a:cubicBezTo>
                  <a:cubicBezTo>
                    <a:pt x="1" y="370"/>
                    <a:pt x="228" y="532"/>
                    <a:pt x="520" y="565"/>
                  </a:cubicBezTo>
                  <a:cubicBezTo>
                    <a:pt x="572" y="574"/>
                    <a:pt x="623" y="578"/>
                    <a:pt x="671" y="578"/>
                  </a:cubicBezTo>
                  <a:cubicBezTo>
                    <a:pt x="897" y="578"/>
                    <a:pt x="1075" y="488"/>
                    <a:pt x="1088" y="355"/>
                  </a:cubicBezTo>
                  <a:cubicBezTo>
                    <a:pt x="1121" y="208"/>
                    <a:pt x="893" y="45"/>
                    <a:pt x="585" y="13"/>
                  </a:cubicBezTo>
                  <a:cubicBezTo>
                    <a:pt x="535" y="5"/>
                    <a:pt x="485" y="1"/>
                    <a:pt x="437"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47"/>
            <p:cNvSpPr/>
            <p:nvPr/>
          </p:nvSpPr>
          <p:spPr>
            <a:xfrm>
              <a:off x="6719233" y="2355175"/>
              <a:ext cx="41724" cy="25778"/>
            </a:xfrm>
            <a:custGeom>
              <a:avLst/>
              <a:gdLst/>
              <a:ahLst/>
              <a:cxnLst/>
              <a:rect l="l" t="t" r="r" b="b"/>
              <a:pathLst>
                <a:path w="942" h="582" extrusionOk="0">
                  <a:moveTo>
                    <a:pt x="312" y="1"/>
                  </a:moveTo>
                  <a:cubicBezTo>
                    <a:pt x="227" y="1"/>
                    <a:pt x="151" y="13"/>
                    <a:pt x="82" y="24"/>
                  </a:cubicBezTo>
                  <a:cubicBezTo>
                    <a:pt x="82" y="40"/>
                    <a:pt x="65" y="40"/>
                    <a:pt x="65" y="40"/>
                  </a:cubicBezTo>
                  <a:cubicBezTo>
                    <a:pt x="50" y="186"/>
                    <a:pt x="17" y="316"/>
                    <a:pt x="0" y="446"/>
                  </a:cubicBezTo>
                  <a:cubicBezTo>
                    <a:pt x="98" y="511"/>
                    <a:pt x="212" y="560"/>
                    <a:pt x="357" y="576"/>
                  </a:cubicBezTo>
                  <a:cubicBezTo>
                    <a:pt x="395" y="580"/>
                    <a:pt x="433" y="582"/>
                    <a:pt x="470" y="582"/>
                  </a:cubicBezTo>
                  <a:cubicBezTo>
                    <a:pt x="713" y="582"/>
                    <a:pt x="912" y="492"/>
                    <a:pt x="926" y="365"/>
                  </a:cubicBezTo>
                  <a:cubicBezTo>
                    <a:pt x="942" y="203"/>
                    <a:pt x="732" y="56"/>
                    <a:pt x="422" y="8"/>
                  </a:cubicBezTo>
                  <a:cubicBezTo>
                    <a:pt x="384" y="3"/>
                    <a:pt x="347" y="1"/>
                    <a:pt x="312"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47"/>
            <p:cNvSpPr/>
            <p:nvPr/>
          </p:nvSpPr>
          <p:spPr>
            <a:xfrm>
              <a:off x="6778851" y="2445710"/>
              <a:ext cx="35213" cy="11782"/>
            </a:xfrm>
            <a:custGeom>
              <a:avLst/>
              <a:gdLst/>
              <a:ahLst/>
              <a:cxnLst/>
              <a:rect l="l" t="t" r="r" b="b"/>
              <a:pathLst>
                <a:path w="795" h="266" extrusionOk="0">
                  <a:moveTo>
                    <a:pt x="124" y="1"/>
                  </a:moveTo>
                  <a:cubicBezTo>
                    <a:pt x="37" y="1"/>
                    <a:pt x="0" y="131"/>
                    <a:pt x="100" y="188"/>
                  </a:cubicBezTo>
                  <a:cubicBezTo>
                    <a:pt x="198" y="237"/>
                    <a:pt x="304" y="265"/>
                    <a:pt x="409" y="265"/>
                  </a:cubicBezTo>
                  <a:cubicBezTo>
                    <a:pt x="515" y="265"/>
                    <a:pt x="620" y="237"/>
                    <a:pt x="717" y="172"/>
                  </a:cubicBezTo>
                  <a:cubicBezTo>
                    <a:pt x="794" y="107"/>
                    <a:pt x="738" y="2"/>
                    <a:pt x="663" y="2"/>
                  </a:cubicBezTo>
                  <a:cubicBezTo>
                    <a:pt x="643" y="2"/>
                    <a:pt x="623" y="9"/>
                    <a:pt x="603" y="26"/>
                  </a:cubicBezTo>
                  <a:cubicBezTo>
                    <a:pt x="550" y="65"/>
                    <a:pt x="491" y="81"/>
                    <a:pt x="431" y="81"/>
                  </a:cubicBezTo>
                  <a:cubicBezTo>
                    <a:pt x="343" y="81"/>
                    <a:pt x="251" y="48"/>
                    <a:pt x="165" y="10"/>
                  </a:cubicBezTo>
                  <a:cubicBezTo>
                    <a:pt x="150" y="4"/>
                    <a:pt x="136" y="1"/>
                    <a:pt x="124"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7"/>
            <p:cNvSpPr/>
            <p:nvPr/>
          </p:nvSpPr>
          <p:spPr>
            <a:xfrm>
              <a:off x="6827883" y="2279036"/>
              <a:ext cx="54081" cy="36231"/>
            </a:xfrm>
            <a:custGeom>
              <a:avLst/>
              <a:gdLst/>
              <a:ahLst/>
              <a:cxnLst/>
              <a:rect l="l" t="t" r="r" b="b"/>
              <a:pathLst>
                <a:path w="1221" h="818" extrusionOk="0">
                  <a:moveTo>
                    <a:pt x="396" y="1"/>
                  </a:moveTo>
                  <a:cubicBezTo>
                    <a:pt x="335" y="1"/>
                    <a:pt x="272" y="8"/>
                    <a:pt x="210" y="21"/>
                  </a:cubicBezTo>
                  <a:cubicBezTo>
                    <a:pt x="1" y="81"/>
                    <a:pt x="26" y="403"/>
                    <a:pt x="209" y="403"/>
                  </a:cubicBezTo>
                  <a:cubicBezTo>
                    <a:pt x="225" y="403"/>
                    <a:pt x="241" y="401"/>
                    <a:pt x="260" y="395"/>
                  </a:cubicBezTo>
                  <a:cubicBezTo>
                    <a:pt x="305" y="386"/>
                    <a:pt x="353" y="380"/>
                    <a:pt x="401" y="380"/>
                  </a:cubicBezTo>
                  <a:cubicBezTo>
                    <a:pt x="589" y="380"/>
                    <a:pt x="775" y="463"/>
                    <a:pt x="827" y="671"/>
                  </a:cubicBezTo>
                  <a:cubicBezTo>
                    <a:pt x="849" y="771"/>
                    <a:pt x="934" y="818"/>
                    <a:pt x="1016" y="818"/>
                  </a:cubicBezTo>
                  <a:cubicBezTo>
                    <a:pt x="1120" y="818"/>
                    <a:pt x="1221" y="743"/>
                    <a:pt x="1184" y="606"/>
                  </a:cubicBezTo>
                  <a:cubicBezTo>
                    <a:pt x="1101" y="244"/>
                    <a:pt x="767" y="1"/>
                    <a:pt x="39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47"/>
            <p:cNvSpPr/>
            <p:nvPr/>
          </p:nvSpPr>
          <p:spPr>
            <a:xfrm>
              <a:off x="6730926" y="2274695"/>
              <a:ext cx="59263" cy="32599"/>
            </a:xfrm>
            <a:custGeom>
              <a:avLst/>
              <a:gdLst/>
              <a:ahLst/>
              <a:cxnLst/>
              <a:rect l="l" t="t" r="r" b="b"/>
              <a:pathLst>
                <a:path w="1338" h="736" extrusionOk="0">
                  <a:moveTo>
                    <a:pt x="880" y="0"/>
                  </a:moveTo>
                  <a:cubicBezTo>
                    <a:pt x="595" y="0"/>
                    <a:pt x="354" y="184"/>
                    <a:pt x="143" y="396"/>
                  </a:cubicBezTo>
                  <a:cubicBezTo>
                    <a:pt x="0" y="525"/>
                    <a:pt x="114" y="736"/>
                    <a:pt x="257" y="736"/>
                  </a:cubicBezTo>
                  <a:cubicBezTo>
                    <a:pt x="294" y="736"/>
                    <a:pt x="333" y="722"/>
                    <a:pt x="370" y="688"/>
                  </a:cubicBezTo>
                  <a:cubicBezTo>
                    <a:pt x="505" y="553"/>
                    <a:pt x="674" y="373"/>
                    <a:pt x="877" y="373"/>
                  </a:cubicBezTo>
                  <a:cubicBezTo>
                    <a:pt x="917" y="373"/>
                    <a:pt x="959" y="380"/>
                    <a:pt x="1003" y="396"/>
                  </a:cubicBezTo>
                  <a:cubicBezTo>
                    <a:pt x="1025" y="404"/>
                    <a:pt x="1046" y="408"/>
                    <a:pt x="1067" y="408"/>
                  </a:cubicBezTo>
                  <a:cubicBezTo>
                    <a:pt x="1241" y="408"/>
                    <a:pt x="1338" y="128"/>
                    <a:pt x="1149" y="54"/>
                  </a:cubicBezTo>
                  <a:cubicBezTo>
                    <a:pt x="1055" y="17"/>
                    <a:pt x="965" y="0"/>
                    <a:pt x="8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47"/>
            <p:cNvSpPr/>
            <p:nvPr/>
          </p:nvSpPr>
          <p:spPr>
            <a:xfrm>
              <a:off x="6927099" y="2318501"/>
              <a:ext cx="105062" cy="123886"/>
            </a:xfrm>
            <a:custGeom>
              <a:avLst/>
              <a:gdLst/>
              <a:ahLst/>
              <a:cxnLst/>
              <a:rect l="l" t="t" r="r" b="b"/>
              <a:pathLst>
                <a:path w="2372" h="2797" extrusionOk="0">
                  <a:moveTo>
                    <a:pt x="1476" y="1"/>
                  </a:moveTo>
                  <a:cubicBezTo>
                    <a:pt x="1022" y="1"/>
                    <a:pt x="509" y="496"/>
                    <a:pt x="293" y="901"/>
                  </a:cubicBezTo>
                  <a:cubicBezTo>
                    <a:pt x="163" y="1176"/>
                    <a:pt x="1" y="1534"/>
                    <a:pt x="16" y="2005"/>
                  </a:cubicBezTo>
                  <a:cubicBezTo>
                    <a:pt x="33" y="2345"/>
                    <a:pt x="163" y="2622"/>
                    <a:pt x="618" y="2752"/>
                  </a:cubicBezTo>
                  <a:cubicBezTo>
                    <a:pt x="728" y="2782"/>
                    <a:pt x="834" y="2796"/>
                    <a:pt x="934" y="2796"/>
                  </a:cubicBezTo>
                  <a:cubicBezTo>
                    <a:pt x="1641" y="2796"/>
                    <a:pt x="2080" y="2103"/>
                    <a:pt x="2209" y="1534"/>
                  </a:cubicBezTo>
                  <a:cubicBezTo>
                    <a:pt x="2371" y="868"/>
                    <a:pt x="2354" y="219"/>
                    <a:pt x="1640" y="24"/>
                  </a:cubicBezTo>
                  <a:cubicBezTo>
                    <a:pt x="1587" y="8"/>
                    <a:pt x="1532" y="1"/>
                    <a:pt x="1476"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47"/>
            <p:cNvSpPr/>
            <p:nvPr/>
          </p:nvSpPr>
          <p:spPr>
            <a:xfrm>
              <a:off x="6960185" y="2415901"/>
              <a:ext cx="59706" cy="59751"/>
            </a:xfrm>
            <a:custGeom>
              <a:avLst/>
              <a:gdLst/>
              <a:ahLst/>
              <a:cxnLst/>
              <a:rect l="l" t="t" r="r" b="b"/>
              <a:pathLst>
                <a:path w="1348" h="1349" extrusionOk="0">
                  <a:moveTo>
                    <a:pt x="682" y="1"/>
                  </a:moveTo>
                  <a:cubicBezTo>
                    <a:pt x="308" y="1"/>
                    <a:pt x="0" y="309"/>
                    <a:pt x="0" y="683"/>
                  </a:cubicBezTo>
                  <a:cubicBezTo>
                    <a:pt x="0" y="1056"/>
                    <a:pt x="308" y="1348"/>
                    <a:pt x="682" y="1348"/>
                  </a:cubicBezTo>
                  <a:cubicBezTo>
                    <a:pt x="1055" y="1348"/>
                    <a:pt x="1348" y="1056"/>
                    <a:pt x="1348" y="683"/>
                  </a:cubicBezTo>
                  <a:cubicBezTo>
                    <a:pt x="1348" y="309"/>
                    <a:pt x="1055" y="1"/>
                    <a:pt x="6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47"/>
            <p:cNvSpPr/>
            <p:nvPr/>
          </p:nvSpPr>
          <p:spPr>
            <a:xfrm>
              <a:off x="6960185" y="2344988"/>
              <a:ext cx="51911" cy="66173"/>
            </a:xfrm>
            <a:custGeom>
              <a:avLst/>
              <a:gdLst/>
              <a:ahLst/>
              <a:cxnLst/>
              <a:rect l="l" t="t" r="r" b="b"/>
              <a:pathLst>
                <a:path w="1172" h="1494" extrusionOk="0">
                  <a:moveTo>
                    <a:pt x="877" y="1"/>
                  </a:moveTo>
                  <a:cubicBezTo>
                    <a:pt x="671" y="1"/>
                    <a:pt x="471" y="116"/>
                    <a:pt x="325" y="286"/>
                  </a:cubicBezTo>
                  <a:cubicBezTo>
                    <a:pt x="33" y="595"/>
                    <a:pt x="0" y="1017"/>
                    <a:pt x="0" y="1423"/>
                  </a:cubicBezTo>
                  <a:cubicBezTo>
                    <a:pt x="0" y="1470"/>
                    <a:pt x="42" y="1494"/>
                    <a:pt x="84" y="1494"/>
                  </a:cubicBezTo>
                  <a:cubicBezTo>
                    <a:pt x="131" y="1494"/>
                    <a:pt x="178" y="1466"/>
                    <a:pt x="178" y="1407"/>
                  </a:cubicBezTo>
                  <a:cubicBezTo>
                    <a:pt x="163" y="1130"/>
                    <a:pt x="178" y="855"/>
                    <a:pt x="308" y="595"/>
                  </a:cubicBezTo>
                  <a:cubicBezTo>
                    <a:pt x="404" y="405"/>
                    <a:pt x="624" y="158"/>
                    <a:pt x="864" y="158"/>
                  </a:cubicBezTo>
                  <a:cubicBezTo>
                    <a:pt x="911" y="158"/>
                    <a:pt x="959" y="167"/>
                    <a:pt x="1007" y="189"/>
                  </a:cubicBezTo>
                  <a:cubicBezTo>
                    <a:pt x="1021" y="196"/>
                    <a:pt x="1034" y="199"/>
                    <a:pt x="1047" y="199"/>
                  </a:cubicBezTo>
                  <a:cubicBezTo>
                    <a:pt x="1124" y="199"/>
                    <a:pt x="1171" y="84"/>
                    <a:pt x="1088" y="43"/>
                  </a:cubicBezTo>
                  <a:cubicBezTo>
                    <a:pt x="1018" y="14"/>
                    <a:pt x="947" y="1"/>
                    <a:pt x="8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7"/>
            <p:cNvSpPr/>
            <p:nvPr/>
          </p:nvSpPr>
          <p:spPr>
            <a:xfrm>
              <a:off x="6671042" y="2280586"/>
              <a:ext cx="123000" cy="118925"/>
            </a:xfrm>
            <a:custGeom>
              <a:avLst/>
              <a:gdLst/>
              <a:ahLst/>
              <a:cxnLst/>
              <a:rect l="l" t="t" r="r" b="b"/>
              <a:pathLst>
                <a:path w="2777" h="2685" extrusionOk="0">
                  <a:moveTo>
                    <a:pt x="1375" y="147"/>
                  </a:moveTo>
                  <a:cubicBezTo>
                    <a:pt x="1999" y="147"/>
                    <a:pt x="2535" y="640"/>
                    <a:pt x="2566" y="1270"/>
                  </a:cubicBezTo>
                  <a:cubicBezTo>
                    <a:pt x="2615" y="1919"/>
                    <a:pt x="2112" y="2487"/>
                    <a:pt x="1462" y="2519"/>
                  </a:cubicBezTo>
                  <a:cubicBezTo>
                    <a:pt x="1432" y="2522"/>
                    <a:pt x="1402" y="2523"/>
                    <a:pt x="1372" y="2523"/>
                  </a:cubicBezTo>
                  <a:cubicBezTo>
                    <a:pt x="747" y="2523"/>
                    <a:pt x="242" y="2035"/>
                    <a:pt x="196" y="1415"/>
                  </a:cubicBezTo>
                  <a:cubicBezTo>
                    <a:pt x="163" y="766"/>
                    <a:pt x="650" y="198"/>
                    <a:pt x="1315" y="149"/>
                  </a:cubicBezTo>
                  <a:cubicBezTo>
                    <a:pt x="1335" y="148"/>
                    <a:pt x="1355" y="147"/>
                    <a:pt x="1375" y="147"/>
                  </a:cubicBezTo>
                  <a:close/>
                  <a:moveTo>
                    <a:pt x="1390" y="0"/>
                  </a:moveTo>
                  <a:cubicBezTo>
                    <a:pt x="1360" y="0"/>
                    <a:pt x="1330" y="1"/>
                    <a:pt x="1300" y="3"/>
                  </a:cubicBezTo>
                  <a:cubicBezTo>
                    <a:pt x="553" y="36"/>
                    <a:pt x="1" y="685"/>
                    <a:pt x="33" y="1432"/>
                  </a:cubicBezTo>
                  <a:cubicBezTo>
                    <a:pt x="79" y="2133"/>
                    <a:pt x="679" y="2685"/>
                    <a:pt x="1374" y="2685"/>
                  </a:cubicBezTo>
                  <a:cubicBezTo>
                    <a:pt x="1403" y="2685"/>
                    <a:pt x="1433" y="2684"/>
                    <a:pt x="1462" y="2682"/>
                  </a:cubicBezTo>
                  <a:cubicBezTo>
                    <a:pt x="2209" y="2649"/>
                    <a:pt x="2777" y="2000"/>
                    <a:pt x="2729" y="1253"/>
                  </a:cubicBezTo>
                  <a:cubicBezTo>
                    <a:pt x="2681" y="552"/>
                    <a:pt x="2097" y="0"/>
                    <a:pt x="13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47"/>
            <p:cNvSpPr/>
            <p:nvPr/>
          </p:nvSpPr>
          <p:spPr>
            <a:xfrm>
              <a:off x="6807730" y="2290641"/>
              <a:ext cx="123000" cy="118970"/>
            </a:xfrm>
            <a:custGeom>
              <a:avLst/>
              <a:gdLst/>
              <a:ahLst/>
              <a:cxnLst/>
              <a:rect l="l" t="t" r="r" b="b"/>
              <a:pathLst>
                <a:path w="2777" h="2686" extrusionOk="0">
                  <a:moveTo>
                    <a:pt x="1403" y="163"/>
                  </a:moveTo>
                  <a:cubicBezTo>
                    <a:pt x="2015" y="163"/>
                    <a:pt x="2535" y="650"/>
                    <a:pt x="2566" y="1270"/>
                  </a:cubicBezTo>
                  <a:cubicBezTo>
                    <a:pt x="2614" y="1920"/>
                    <a:pt x="2111" y="2487"/>
                    <a:pt x="1461" y="2537"/>
                  </a:cubicBezTo>
                  <a:cubicBezTo>
                    <a:pt x="1441" y="2538"/>
                    <a:pt x="1421" y="2538"/>
                    <a:pt x="1401" y="2538"/>
                  </a:cubicBezTo>
                  <a:cubicBezTo>
                    <a:pt x="762" y="2538"/>
                    <a:pt x="241" y="2045"/>
                    <a:pt x="195" y="1416"/>
                  </a:cubicBezTo>
                  <a:cubicBezTo>
                    <a:pt x="162" y="766"/>
                    <a:pt x="650" y="198"/>
                    <a:pt x="1315" y="166"/>
                  </a:cubicBezTo>
                  <a:cubicBezTo>
                    <a:pt x="1344" y="164"/>
                    <a:pt x="1373" y="163"/>
                    <a:pt x="1403" y="163"/>
                  </a:cubicBezTo>
                  <a:close/>
                  <a:moveTo>
                    <a:pt x="1389" y="1"/>
                  </a:moveTo>
                  <a:cubicBezTo>
                    <a:pt x="1359" y="1"/>
                    <a:pt x="1329" y="2"/>
                    <a:pt x="1299" y="4"/>
                  </a:cubicBezTo>
                  <a:cubicBezTo>
                    <a:pt x="552" y="36"/>
                    <a:pt x="0" y="686"/>
                    <a:pt x="33" y="1432"/>
                  </a:cubicBezTo>
                  <a:cubicBezTo>
                    <a:pt x="79" y="2133"/>
                    <a:pt x="678" y="2685"/>
                    <a:pt x="1373" y="2685"/>
                  </a:cubicBezTo>
                  <a:cubicBezTo>
                    <a:pt x="1402" y="2685"/>
                    <a:pt x="1432" y="2684"/>
                    <a:pt x="1461" y="2682"/>
                  </a:cubicBezTo>
                  <a:cubicBezTo>
                    <a:pt x="2208" y="2650"/>
                    <a:pt x="2776" y="2000"/>
                    <a:pt x="2728" y="1253"/>
                  </a:cubicBezTo>
                  <a:cubicBezTo>
                    <a:pt x="2681" y="553"/>
                    <a:pt x="2096" y="1"/>
                    <a:pt x="138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47"/>
            <p:cNvSpPr/>
            <p:nvPr/>
          </p:nvSpPr>
          <p:spPr>
            <a:xfrm>
              <a:off x="6770435" y="2341400"/>
              <a:ext cx="37427" cy="57314"/>
            </a:xfrm>
            <a:custGeom>
              <a:avLst/>
              <a:gdLst/>
              <a:ahLst/>
              <a:cxnLst/>
              <a:rect l="l" t="t" r="r" b="b"/>
              <a:pathLst>
                <a:path w="845" h="1294" extrusionOk="0">
                  <a:moveTo>
                    <a:pt x="759" y="0"/>
                  </a:moveTo>
                  <a:cubicBezTo>
                    <a:pt x="727" y="0"/>
                    <a:pt x="693" y="18"/>
                    <a:pt x="680" y="59"/>
                  </a:cubicBezTo>
                  <a:cubicBezTo>
                    <a:pt x="647" y="157"/>
                    <a:pt x="647" y="335"/>
                    <a:pt x="582" y="416"/>
                  </a:cubicBezTo>
                  <a:cubicBezTo>
                    <a:pt x="533" y="497"/>
                    <a:pt x="468" y="464"/>
                    <a:pt x="371" y="497"/>
                  </a:cubicBezTo>
                  <a:cubicBezTo>
                    <a:pt x="241" y="529"/>
                    <a:pt x="143" y="627"/>
                    <a:pt x="95" y="757"/>
                  </a:cubicBezTo>
                  <a:cubicBezTo>
                    <a:pt x="0" y="1041"/>
                    <a:pt x="243" y="1294"/>
                    <a:pt x="525" y="1294"/>
                  </a:cubicBezTo>
                  <a:cubicBezTo>
                    <a:pt x="533" y="1294"/>
                    <a:pt x="541" y="1294"/>
                    <a:pt x="550" y="1293"/>
                  </a:cubicBezTo>
                  <a:cubicBezTo>
                    <a:pt x="642" y="1277"/>
                    <a:pt x="647" y="1130"/>
                    <a:pt x="563" y="1130"/>
                  </a:cubicBezTo>
                  <a:cubicBezTo>
                    <a:pt x="559" y="1130"/>
                    <a:pt x="555" y="1130"/>
                    <a:pt x="550" y="1131"/>
                  </a:cubicBezTo>
                  <a:cubicBezTo>
                    <a:pt x="544" y="1131"/>
                    <a:pt x="538" y="1131"/>
                    <a:pt x="533" y="1131"/>
                  </a:cubicBezTo>
                  <a:cubicBezTo>
                    <a:pt x="282" y="1131"/>
                    <a:pt x="116" y="803"/>
                    <a:pt x="371" y="659"/>
                  </a:cubicBezTo>
                  <a:cubicBezTo>
                    <a:pt x="402" y="649"/>
                    <a:pt x="436" y="647"/>
                    <a:pt x="469" y="647"/>
                  </a:cubicBezTo>
                  <a:cubicBezTo>
                    <a:pt x="488" y="647"/>
                    <a:pt x="507" y="647"/>
                    <a:pt x="526" y="647"/>
                  </a:cubicBezTo>
                  <a:cubicBezTo>
                    <a:pt x="576" y="647"/>
                    <a:pt x="623" y="643"/>
                    <a:pt x="663" y="611"/>
                  </a:cubicBezTo>
                  <a:cubicBezTo>
                    <a:pt x="777" y="529"/>
                    <a:pt x="793" y="222"/>
                    <a:pt x="825" y="92"/>
                  </a:cubicBezTo>
                  <a:cubicBezTo>
                    <a:pt x="844" y="35"/>
                    <a:pt x="803" y="0"/>
                    <a:pt x="7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47"/>
            <p:cNvSpPr/>
            <p:nvPr/>
          </p:nvSpPr>
          <p:spPr>
            <a:xfrm>
              <a:off x="6786115" y="2338123"/>
              <a:ext cx="30252" cy="13111"/>
            </a:xfrm>
            <a:custGeom>
              <a:avLst/>
              <a:gdLst/>
              <a:ahLst/>
              <a:cxnLst/>
              <a:rect l="l" t="t" r="r" b="b"/>
              <a:pathLst>
                <a:path w="683" h="296" extrusionOk="0">
                  <a:moveTo>
                    <a:pt x="322" y="1"/>
                  </a:moveTo>
                  <a:cubicBezTo>
                    <a:pt x="209" y="1"/>
                    <a:pt x="108" y="42"/>
                    <a:pt x="49" y="84"/>
                  </a:cubicBezTo>
                  <a:cubicBezTo>
                    <a:pt x="17" y="101"/>
                    <a:pt x="1" y="149"/>
                    <a:pt x="17" y="198"/>
                  </a:cubicBezTo>
                  <a:cubicBezTo>
                    <a:pt x="36" y="218"/>
                    <a:pt x="63" y="232"/>
                    <a:pt x="88" y="232"/>
                  </a:cubicBezTo>
                  <a:cubicBezTo>
                    <a:pt x="103" y="232"/>
                    <a:pt x="118" y="226"/>
                    <a:pt x="131" y="214"/>
                  </a:cubicBezTo>
                  <a:cubicBezTo>
                    <a:pt x="140" y="214"/>
                    <a:pt x="218" y="168"/>
                    <a:pt x="317" y="168"/>
                  </a:cubicBezTo>
                  <a:cubicBezTo>
                    <a:pt x="385" y="168"/>
                    <a:pt x="463" y="190"/>
                    <a:pt x="536" y="263"/>
                  </a:cubicBezTo>
                  <a:cubicBezTo>
                    <a:pt x="553" y="279"/>
                    <a:pt x="585" y="296"/>
                    <a:pt x="601" y="296"/>
                  </a:cubicBezTo>
                  <a:cubicBezTo>
                    <a:pt x="618" y="296"/>
                    <a:pt x="634" y="279"/>
                    <a:pt x="650" y="263"/>
                  </a:cubicBezTo>
                  <a:cubicBezTo>
                    <a:pt x="683" y="231"/>
                    <a:pt x="683" y="181"/>
                    <a:pt x="650" y="149"/>
                  </a:cubicBezTo>
                  <a:cubicBezTo>
                    <a:pt x="547" y="38"/>
                    <a:pt x="429" y="1"/>
                    <a:pt x="3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47"/>
            <p:cNvSpPr/>
            <p:nvPr/>
          </p:nvSpPr>
          <p:spPr>
            <a:xfrm>
              <a:off x="6919923" y="2315223"/>
              <a:ext cx="52487" cy="21615"/>
            </a:xfrm>
            <a:custGeom>
              <a:avLst/>
              <a:gdLst/>
              <a:ahLst/>
              <a:cxnLst/>
              <a:rect l="l" t="t" r="r" b="b"/>
              <a:pathLst>
                <a:path w="1185" h="488" extrusionOk="0">
                  <a:moveTo>
                    <a:pt x="1087" y="1"/>
                  </a:moveTo>
                  <a:cubicBezTo>
                    <a:pt x="520" y="33"/>
                    <a:pt x="65" y="325"/>
                    <a:pt x="48" y="341"/>
                  </a:cubicBezTo>
                  <a:cubicBezTo>
                    <a:pt x="16" y="373"/>
                    <a:pt x="0" y="423"/>
                    <a:pt x="33" y="455"/>
                  </a:cubicBezTo>
                  <a:cubicBezTo>
                    <a:pt x="48" y="471"/>
                    <a:pt x="81" y="488"/>
                    <a:pt x="98" y="488"/>
                  </a:cubicBezTo>
                  <a:cubicBezTo>
                    <a:pt x="113" y="488"/>
                    <a:pt x="130" y="488"/>
                    <a:pt x="146" y="471"/>
                  </a:cubicBezTo>
                  <a:cubicBezTo>
                    <a:pt x="146" y="471"/>
                    <a:pt x="568" y="196"/>
                    <a:pt x="1087" y="163"/>
                  </a:cubicBezTo>
                  <a:lnTo>
                    <a:pt x="1104" y="163"/>
                  </a:lnTo>
                  <a:cubicBezTo>
                    <a:pt x="1152" y="163"/>
                    <a:pt x="1185" y="114"/>
                    <a:pt x="1185" y="81"/>
                  </a:cubicBezTo>
                  <a:cubicBezTo>
                    <a:pt x="1185" y="33"/>
                    <a:pt x="1137" y="1"/>
                    <a:pt x="11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7"/>
            <p:cNvSpPr/>
            <p:nvPr/>
          </p:nvSpPr>
          <p:spPr>
            <a:xfrm>
              <a:off x="6179126" y="2315090"/>
              <a:ext cx="240951" cy="207998"/>
            </a:xfrm>
            <a:custGeom>
              <a:avLst/>
              <a:gdLst/>
              <a:ahLst/>
              <a:cxnLst/>
              <a:rect l="l" t="t" r="r" b="b"/>
              <a:pathLst>
                <a:path w="5440" h="4696" extrusionOk="0">
                  <a:moveTo>
                    <a:pt x="1445" y="247"/>
                  </a:moveTo>
                  <a:cubicBezTo>
                    <a:pt x="1834" y="247"/>
                    <a:pt x="2274" y="441"/>
                    <a:pt x="2614" y="1010"/>
                  </a:cubicBezTo>
                  <a:lnTo>
                    <a:pt x="2728" y="1188"/>
                  </a:lnTo>
                  <a:lnTo>
                    <a:pt x="2826" y="1010"/>
                  </a:lnTo>
                  <a:cubicBezTo>
                    <a:pt x="3177" y="445"/>
                    <a:pt x="3625" y="249"/>
                    <a:pt x="4005" y="249"/>
                  </a:cubicBezTo>
                  <a:cubicBezTo>
                    <a:pt x="4117" y="249"/>
                    <a:pt x="4223" y="266"/>
                    <a:pt x="4319" y="296"/>
                  </a:cubicBezTo>
                  <a:cubicBezTo>
                    <a:pt x="4774" y="441"/>
                    <a:pt x="5196" y="896"/>
                    <a:pt x="5147" y="1595"/>
                  </a:cubicBezTo>
                  <a:cubicBezTo>
                    <a:pt x="5131" y="1692"/>
                    <a:pt x="5114" y="1790"/>
                    <a:pt x="5082" y="1887"/>
                  </a:cubicBezTo>
                  <a:cubicBezTo>
                    <a:pt x="5082" y="1920"/>
                    <a:pt x="5066" y="1952"/>
                    <a:pt x="5050" y="1985"/>
                  </a:cubicBezTo>
                  <a:cubicBezTo>
                    <a:pt x="4677" y="3056"/>
                    <a:pt x="3183" y="4176"/>
                    <a:pt x="2891" y="4403"/>
                  </a:cubicBezTo>
                  <a:cubicBezTo>
                    <a:pt x="2842" y="4436"/>
                    <a:pt x="2785" y="4452"/>
                    <a:pt x="2728" y="4452"/>
                  </a:cubicBezTo>
                  <a:cubicBezTo>
                    <a:pt x="2671" y="4452"/>
                    <a:pt x="2615" y="4436"/>
                    <a:pt x="2566" y="4403"/>
                  </a:cubicBezTo>
                  <a:cubicBezTo>
                    <a:pt x="2257" y="4176"/>
                    <a:pt x="780" y="3056"/>
                    <a:pt x="390" y="1985"/>
                  </a:cubicBezTo>
                  <a:cubicBezTo>
                    <a:pt x="373" y="1952"/>
                    <a:pt x="373" y="1920"/>
                    <a:pt x="357" y="1887"/>
                  </a:cubicBezTo>
                  <a:cubicBezTo>
                    <a:pt x="325" y="1790"/>
                    <a:pt x="308" y="1692"/>
                    <a:pt x="308" y="1595"/>
                  </a:cubicBezTo>
                  <a:cubicBezTo>
                    <a:pt x="243" y="896"/>
                    <a:pt x="682" y="441"/>
                    <a:pt x="1120" y="296"/>
                  </a:cubicBezTo>
                  <a:cubicBezTo>
                    <a:pt x="1217" y="263"/>
                    <a:pt x="1332" y="247"/>
                    <a:pt x="1445" y="247"/>
                  </a:cubicBezTo>
                  <a:close/>
                  <a:moveTo>
                    <a:pt x="1460" y="1"/>
                  </a:moveTo>
                  <a:cubicBezTo>
                    <a:pt x="1311" y="1"/>
                    <a:pt x="1168" y="26"/>
                    <a:pt x="1039" y="69"/>
                  </a:cubicBezTo>
                  <a:cubicBezTo>
                    <a:pt x="390" y="279"/>
                    <a:pt x="0" y="896"/>
                    <a:pt x="48" y="1611"/>
                  </a:cubicBezTo>
                  <a:cubicBezTo>
                    <a:pt x="65" y="1725"/>
                    <a:pt x="81" y="1838"/>
                    <a:pt x="113" y="1952"/>
                  </a:cubicBezTo>
                  <a:cubicBezTo>
                    <a:pt x="130" y="2000"/>
                    <a:pt x="146" y="2033"/>
                    <a:pt x="163" y="2065"/>
                  </a:cubicBezTo>
                  <a:cubicBezTo>
                    <a:pt x="552" y="3186"/>
                    <a:pt x="1981" y="4290"/>
                    <a:pt x="2403" y="4598"/>
                  </a:cubicBezTo>
                  <a:cubicBezTo>
                    <a:pt x="2501" y="4663"/>
                    <a:pt x="2614" y="4696"/>
                    <a:pt x="2728" y="4696"/>
                  </a:cubicBezTo>
                  <a:cubicBezTo>
                    <a:pt x="2826" y="4696"/>
                    <a:pt x="2939" y="4663"/>
                    <a:pt x="3036" y="4598"/>
                  </a:cubicBezTo>
                  <a:cubicBezTo>
                    <a:pt x="3458" y="4290"/>
                    <a:pt x="4887" y="3186"/>
                    <a:pt x="5294" y="2065"/>
                  </a:cubicBezTo>
                  <a:cubicBezTo>
                    <a:pt x="5309" y="2033"/>
                    <a:pt x="5309" y="2000"/>
                    <a:pt x="5326" y="1968"/>
                  </a:cubicBezTo>
                  <a:cubicBezTo>
                    <a:pt x="5359" y="1838"/>
                    <a:pt x="5374" y="1725"/>
                    <a:pt x="5391" y="1611"/>
                  </a:cubicBezTo>
                  <a:cubicBezTo>
                    <a:pt x="5439" y="896"/>
                    <a:pt x="5050" y="279"/>
                    <a:pt x="4400" y="69"/>
                  </a:cubicBezTo>
                  <a:cubicBezTo>
                    <a:pt x="4271" y="26"/>
                    <a:pt x="4129" y="1"/>
                    <a:pt x="3980" y="1"/>
                  </a:cubicBezTo>
                  <a:cubicBezTo>
                    <a:pt x="3565" y="1"/>
                    <a:pt x="3098" y="193"/>
                    <a:pt x="2728" y="718"/>
                  </a:cubicBezTo>
                  <a:cubicBezTo>
                    <a:pt x="2346" y="193"/>
                    <a:pt x="1876" y="1"/>
                    <a:pt x="14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47"/>
            <p:cNvSpPr/>
            <p:nvPr/>
          </p:nvSpPr>
          <p:spPr>
            <a:xfrm>
              <a:off x="7439168" y="2699596"/>
              <a:ext cx="241704" cy="208308"/>
            </a:xfrm>
            <a:custGeom>
              <a:avLst/>
              <a:gdLst/>
              <a:ahLst/>
              <a:cxnLst/>
              <a:rect l="l" t="t" r="r" b="b"/>
              <a:pathLst>
                <a:path w="5457" h="4703" extrusionOk="0">
                  <a:moveTo>
                    <a:pt x="3993" y="246"/>
                  </a:moveTo>
                  <a:cubicBezTo>
                    <a:pt x="4114" y="246"/>
                    <a:pt x="4230" y="266"/>
                    <a:pt x="4336" y="301"/>
                  </a:cubicBezTo>
                  <a:cubicBezTo>
                    <a:pt x="4775" y="448"/>
                    <a:pt x="5197" y="903"/>
                    <a:pt x="5148" y="1600"/>
                  </a:cubicBezTo>
                  <a:cubicBezTo>
                    <a:pt x="5132" y="1682"/>
                    <a:pt x="5115" y="1780"/>
                    <a:pt x="5083" y="1893"/>
                  </a:cubicBezTo>
                  <a:cubicBezTo>
                    <a:pt x="5083" y="1910"/>
                    <a:pt x="5067" y="1942"/>
                    <a:pt x="5067" y="1975"/>
                  </a:cubicBezTo>
                  <a:cubicBezTo>
                    <a:pt x="4677" y="3046"/>
                    <a:pt x="3183" y="4183"/>
                    <a:pt x="2891" y="4393"/>
                  </a:cubicBezTo>
                  <a:cubicBezTo>
                    <a:pt x="2842" y="4434"/>
                    <a:pt x="2786" y="4455"/>
                    <a:pt x="2729" y="4455"/>
                  </a:cubicBezTo>
                  <a:cubicBezTo>
                    <a:pt x="2672" y="4455"/>
                    <a:pt x="2615" y="4434"/>
                    <a:pt x="2566" y="4393"/>
                  </a:cubicBezTo>
                  <a:cubicBezTo>
                    <a:pt x="2257" y="4183"/>
                    <a:pt x="780" y="3046"/>
                    <a:pt x="391" y="1975"/>
                  </a:cubicBezTo>
                  <a:cubicBezTo>
                    <a:pt x="374" y="1942"/>
                    <a:pt x="374" y="1910"/>
                    <a:pt x="358" y="1893"/>
                  </a:cubicBezTo>
                  <a:cubicBezTo>
                    <a:pt x="326" y="1780"/>
                    <a:pt x="309" y="1682"/>
                    <a:pt x="309" y="1600"/>
                  </a:cubicBezTo>
                  <a:cubicBezTo>
                    <a:pt x="261" y="903"/>
                    <a:pt x="683" y="448"/>
                    <a:pt x="1121" y="301"/>
                  </a:cubicBezTo>
                  <a:cubicBezTo>
                    <a:pt x="1218" y="269"/>
                    <a:pt x="1332" y="253"/>
                    <a:pt x="1445" y="253"/>
                  </a:cubicBezTo>
                  <a:cubicBezTo>
                    <a:pt x="1835" y="253"/>
                    <a:pt x="2274" y="448"/>
                    <a:pt x="2614" y="1000"/>
                  </a:cubicBezTo>
                  <a:lnTo>
                    <a:pt x="2729" y="1178"/>
                  </a:lnTo>
                  <a:lnTo>
                    <a:pt x="2826" y="1000"/>
                  </a:lnTo>
                  <a:cubicBezTo>
                    <a:pt x="3171" y="445"/>
                    <a:pt x="3610" y="246"/>
                    <a:pt x="3993" y="246"/>
                  </a:cubicBezTo>
                  <a:close/>
                  <a:moveTo>
                    <a:pt x="1446" y="0"/>
                  </a:moveTo>
                  <a:cubicBezTo>
                    <a:pt x="1304" y="0"/>
                    <a:pt x="1167" y="22"/>
                    <a:pt x="1040" y="59"/>
                  </a:cubicBezTo>
                  <a:cubicBezTo>
                    <a:pt x="406" y="269"/>
                    <a:pt x="1" y="886"/>
                    <a:pt x="66" y="1617"/>
                  </a:cubicBezTo>
                  <a:cubicBezTo>
                    <a:pt x="66" y="1730"/>
                    <a:pt x="81" y="1845"/>
                    <a:pt x="131" y="1958"/>
                  </a:cubicBezTo>
                  <a:cubicBezTo>
                    <a:pt x="131" y="1990"/>
                    <a:pt x="146" y="2023"/>
                    <a:pt x="163" y="2055"/>
                  </a:cubicBezTo>
                  <a:cubicBezTo>
                    <a:pt x="553" y="3176"/>
                    <a:pt x="1982" y="4280"/>
                    <a:pt x="2420" y="4588"/>
                  </a:cubicBezTo>
                  <a:cubicBezTo>
                    <a:pt x="2501" y="4670"/>
                    <a:pt x="2614" y="4703"/>
                    <a:pt x="2729" y="4703"/>
                  </a:cubicBezTo>
                  <a:cubicBezTo>
                    <a:pt x="2842" y="4703"/>
                    <a:pt x="2939" y="4670"/>
                    <a:pt x="3037" y="4588"/>
                  </a:cubicBezTo>
                  <a:cubicBezTo>
                    <a:pt x="3459" y="4280"/>
                    <a:pt x="4905" y="3176"/>
                    <a:pt x="5294" y="2055"/>
                  </a:cubicBezTo>
                  <a:cubicBezTo>
                    <a:pt x="5310" y="2023"/>
                    <a:pt x="5310" y="1990"/>
                    <a:pt x="5327" y="1958"/>
                  </a:cubicBezTo>
                  <a:cubicBezTo>
                    <a:pt x="5359" y="1845"/>
                    <a:pt x="5392" y="1730"/>
                    <a:pt x="5392" y="1617"/>
                  </a:cubicBezTo>
                  <a:cubicBezTo>
                    <a:pt x="5457" y="886"/>
                    <a:pt x="5050" y="269"/>
                    <a:pt x="4401" y="59"/>
                  </a:cubicBezTo>
                  <a:cubicBezTo>
                    <a:pt x="4278" y="22"/>
                    <a:pt x="4143" y="0"/>
                    <a:pt x="4001" y="0"/>
                  </a:cubicBezTo>
                  <a:cubicBezTo>
                    <a:pt x="3581" y="0"/>
                    <a:pt x="3105" y="189"/>
                    <a:pt x="2729" y="724"/>
                  </a:cubicBezTo>
                  <a:cubicBezTo>
                    <a:pt x="2340" y="189"/>
                    <a:pt x="1869" y="0"/>
                    <a:pt x="14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47"/>
            <p:cNvSpPr/>
            <p:nvPr/>
          </p:nvSpPr>
          <p:spPr>
            <a:xfrm>
              <a:off x="6087750" y="2847446"/>
              <a:ext cx="109358" cy="109358"/>
            </a:xfrm>
            <a:custGeom>
              <a:avLst/>
              <a:gdLst/>
              <a:ahLst/>
              <a:cxnLst/>
              <a:rect l="l" t="t" r="r" b="b"/>
              <a:pathLst>
                <a:path w="2469" h="2469" extrusionOk="0">
                  <a:moveTo>
                    <a:pt x="1234" y="1"/>
                  </a:moveTo>
                  <a:cubicBezTo>
                    <a:pt x="1089" y="1"/>
                    <a:pt x="975" y="114"/>
                    <a:pt x="975" y="260"/>
                  </a:cubicBezTo>
                  <a:lnTo>
                    <a:pt x="975" y="975"/>
                  </a:lnTo>
                  <a:lnTo>
                    <a:pt x="260" y="975"/>
                  </a:lnTo>
                  <a:cubicBezTo>
                    <a:pt x="115" y="975"/>
                    <a:pt x="0" y="1088"/>
                    <a:pt x="0" y="1235"/>
                  </a:cubicBezTo>
                  <a:cubicBezTo>
                    <a:pt x="0" y="1365"/>
                    <a:pt x="115" y="1478"/>
                    <a:pt x="260" y="1478"/>
                  </a:cubicBezTo>
                  <a:lnTo>
                    <a:pt x="975" y="1478"/>
                  </a:lnTo>
                  <a:lnTo>
                    <a:pt x="975" y="2209"/>
                  </a:lnTo>
                  <a:cubicBezTo>
                    <a:pt x="975" y="2354"/>
                    <a:pt x="1089" y="2469"/>
                    <a:pt x="1234" y="2469"/>
                  </a:cubicBezTo>
                  <a:cubicBezTo>
                    <a:pt x="1381" y="2469"/>
                    <a:pt x="1494" y="2354"/>
                    <a:pt x="1494" y="2209"/>
                  </a:cubicBezTo>
                  <a:lnTo>
                    <a:pt x="1494" y="1478"/>
                  </a:lnTo>
                  <a:lnTo>
                    <a:pt x="2209" y="1478"/>
                  </a:lnTo>
                  <a:cubicBezTo>
                    <a:pt x="2356" y="1478"/>
                    <a:pt x="2469" y="1365"/>
                    <a:pt x="2469" y="1235"/>
                  </a:cubicBezTo>
                  <a:cubicBezTo>
                    <a:pt x="2469" y="1088"/>
                    <a:pt x="2356" y="975"/>
                    <a:pt x="2209" y="975"/>
                  </a:cubicBezTo>
                  <a:lnTo>
                    <a:pt x="1494" y="975"/>
                  </a:lnTo>
                  <a:lnTo>
                    <a:pt x="1494" y="260"/>
                  </a:lnTo>
                  <a:cubicBezTo>
                    <a:pt x="1494" y="114"/>
                    <a:pt x="1381" y="1"/>
                    <a:pt x="12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7"/>
            <p:cNvSpPr/>
            <p:nvPr/>
          </p:nvSpPr>
          <p:spPr>
            <a:xfrm>
              <a:off x="7342078" y="2236825"/>
              <a:ext cx="109358" cy="108650"/>
            </a:xfrm>
            <a:custGeom>
              <a:avLst/>
              <a:gdLst/>
              <a:ahLst/>
              <a:cxnLst/>
              <a:rect l="l" t="t" r="r" b="b"/>
              <a:pathLst>
                <a:path w="2469" h="2453" extrusionOk="0">
                  <a:moveTo>
                    <a:pt x="1234" y="0"/>
                  </a:moveTo>
                  <a:cubicBezTo>
                    <a:pt x="1089" y="0"/>
                    <a:pt x="974" y="114"/>
                    <a:pt x="974" y="244"/>
                  </a:cubicBezTo>
                  <a:lnTo>
                    <a:pt x="974" y="974"/>
                  </a:lnTo>
                  <a:lnTo>
                    <a:pt x="260" y="974"/>
                  </a:lnTo>
                  <a:cubicBezTo>
                    <a:pt x="114" y="974"/>
                    <a:pt x="0" y="1089"/>
                    <a:pt x="0" y="1219"/>
                  </a:cubicBezTo>
                  <a:cubicBezTo>
                    <a:pt x="0" y="1364"/>
                    <a:pt x="114" y="1478"/>
                    <a:pt x="260" y="1478"/>
                  </a:cubicBezTo>
                  <a:lnTo>
                    <a:pt x="974" y="1478"/>
                  </a:lnTo>
                  <a:lnTo>
                    <a:pt x="974" y="2208"/>
                  </a:lnTo>
                  <a:cubicBezTo>
                    <a:pt x="974" y="2338"/>
                    <a:pt x="1089" y="2453"/>
                    <a:pt x="1234" y="2453"/>
                  </a:cubicBezTo>
                  <a:cubicBezTo>
                    <a:pt x="1364" y="2453"/>
                    <a:pt x="1478" y="2338"/>
                    <a:pt x="1478" y="2208"/>
                  </a:cubicBezTo>
                  <a:lnTo>
                    <a:pt x="1478" y="1478"/>
                  </a:lnTo>
                  <a:lnTo>
                    <a:pt x="2208" y="1478"/>
                  </a:lnTo>
                  <a:cubicBezTo>
                    <a:pt x="2355" y="1478"/>
                    <a:pt x="2468" y="1364"/>
                    <a:pt x="2468" y="1219"/>
                  </a:cubicBezTo>
                  <a:cubicBezTo>
                    <a:pt x="2468" y="1089"/>
                    <a:pt x="2355" y="974"/>
                    <a:pt x="2208" y="974"/>
                  </a:cubicBezTo>
                  <a:lnTo>
                    <a:pt x="1478" y="974"/>
                  </a:lnTo>
                  <a:lnTo>
                    <a:pt x="1478" y="244"/>
                  </a:lnTo>
                  <a:cubicBezTo>
                    <a:pt x="1478" y="114"/>
                    <a:pt x="1364"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108959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79"/>
        <p:cNvGrpSpPr/>
        <p:nvPr/>
      </p:nvGrpSpPr>
      <p:grpSpPr>
        <a:xfrm>
          <a:off x="0" y="0"/>
          <a:ext cx="0" cy="0"/>
          <a:chOff x="0" y="0"/>
          <a:chExt cx="0" cy="0"/>
        </a:xfrm>
      </p:grpSpPr>
      <p:sp>
        <p:nvSpPr>
          <p:cNvPr id="2080" name="Google Shape;2080;p58"/>
          <p:cNvSpPr txBox="1">
            <a:spLocks noGrp="1"/>
          </p:cNvSpPr>
          <p:nvPr>
            <p:ph type="title"/>
          </p:nvPr>
        </p:nvSpPr>
        <p:spPr>
          <a:xfrm>
            <a:off x="2322237" y="2608242"/>
            <a:ext cx="4739390" cy="1218900"/>
          </a:xfrm>
          <a:prstGeom prst="rect">
            <a:avLst/>
          </a:prstGeom>
        </p:spPr>
        <p:txBody>
          <a:bodyPr spcFirstLastPara="1" wrap="square" lIns="91425" tIns="91425" rIns="91425" bIns="91425" anchor="ctr" anchorCtr="0">
            <a:noAutofit/>
          </a:bodyPr>
          <a:lstStyle/>
          <a:p>
            <a:pPr>
              <a:lnSpc>
                <a:spcPct val="100000"/>
              </a:lnSpc>
            </a:pPr>
            <a:r>
              <a:rPr lang="el-GR" sz="2800" dirty="0">
                <a:latin typeface="Open Sans" pitchFamily="2" charset="0"/>
                <a:ea typeface="Open Sans" pitchFamily="2" charset="0"/>
                <a:cs typeface="Open Sans" pitchFamily="2" charset="0"/>
              </a:rPr>
              <a:t>Κάθε φωτογραφία ή </a:t>
            </a:r>
            <a:br>
              <a:rPr lang="en-US" sz="2800" dirty="0">
                <a:latin typeface="Open Sans" pitchFamily="2" charset="0"/>
                <a:ea typeface="Open Sans" pitchFamily="2" charset="0"/>
                <a:cs typeface="Open Sans" pitchFamily="2" charset="0"/>
              </a:rPr>
            </a:br>
            <a:r>
              <a:rPr lang="el-GR" sz="2800" dirty="0">
                <a:latin typeface="Open Sans" pitchFamily="2" charset="0"/>
                <a:ea typeface="Open Sans" pitchFamily="2" charset="0"/>
                <a:cs typeface="Open Sans" pitchFamily="2" charset="0"/>
              </a:rPr>
              <a:t>βίντεο μπορεί να στείλει ένα μήνυμα, να επηρεάσει συναισθήματα ή να αλλάξει την εικόνα </a:t>
            </a:r>
            <a:br>
              <a:rPr lang="en-US" sz="2800" dirty="0">
                <a:latin typeface="Open Sans" pitchFamily="2" charset="0"/>
                <a:ea typeface="Open Sans" pitchFamily="2" charset="0"/>
                <a:cs typeface="Open Sans" pitchFamily="2" charset="0"/>
              </a:rPr>
            </a:br>
            <a:r>
              <a:rPr lang="el-GR" sz="2800" dirty="0">
                <a:latin typeface="Open Sans" pitchFamily="2" charset="0"/>
                <a:ea typeface="Open Sans" pitchFamily="2" charset="0"/>
                <a:cs typeface="Open Sans" pitchFamily="2" charset="0"/>
              </a:rPr>
              <a:t>που έχουν οι άλλοι </a:t>
            </a:r>
            <a:br>
              <a:rPr lang="en-US" sz="2800" dirty="0">
                <a:latin typeface="Open Sans" pitchFamily="2" charset="0"/>
                <a:ea typeface="Open Sans" pitchFamily="2" charset="0"/>
                <a:cs typeface="Open Sans" pitchFamily="2" charset="0"/>
              </a:rPr>
            </a:br>
            <a:r>
              <a:rPr lang="el-GR" sz="2800" dirty="0">
                <a:latin typeface="Open Sans" pitchFamily="2" charset="0"/>
                <a:ea typeface="Open Sans" pitchFamily="2" charset="0"/>
                <a:cs typeface="Open Sans" pitchFamily="2" charset="0"/>
              </a:rPr>
              <a:t>για εμάς.</a:t>
            </a:r>
            <a:endParaRPr lang="en-US" sz="2800" dirty="0">
              <a:latin typeface="Open Sans" pitchFamily="2" charset="0"/>
              <a:ea typeface="Open Sans" pitchFamily="2" charset="0"/>
              <a:cs typeface="Open Sans" pitchFamily="2" charset="0"/>
            </a:endParaRPr>
          </a:p>
        </p:txBody>
      </p:sp>
      <p:grpSp>
        <p:nvGrpSpPr>
          <p:cNvPr id="2083" name="Google Shape;2083;p58"/>
          <p:cNvGrpSpPr/>
          <p:nvPr/>
        </p:nvGrpSpPr>
        <p:grpSpPr>
          <a:xfrm>
            <a:off x="713110" y="1475362"/>
            <a:ext cx="1796434" cy="3128895"/>
            <a:chOff x="2340100" y="267275"/>
            <a:chExt cx="1844010" cy="3211428"/>
          </a:xfrm>
        </p:grpSpPr>
        <p:sp>
          <p:nvSpPr>
            <p:cNvPr id="2084" name="Google Shape;2084;p58"/>
            <p:cNvSpPr/>
            <p:nvPr/>
          </p:nvSpPr>
          <p:spPr>
            <a:xfrm>
              <a:off x="3327785" y="281880"/>
              <a:ext cx="856324" cy="806634"/>
            </a:xfrm>
            <a:custGeom>
              <a:avLst/>
              <a:gdLst/>
              <a:ahLst/>
              <a:cxnLst/>
              <a:rect l="l" t="t" r="r" b="b"/>
              <a:pathLst>
                <a:path w="10788" h="10162" extrusionOk="0">
                  <a:moveTo>
                    <a:pt x="9692" y="0"/>
                  </a:moveTo>
                  <a:cubicBezTo>
                    <a:pt x="9670" y="0"/>
                    <a:pt x="9655" y="9"/>
                    <a:pt x="9648" y="28"/>
                  </a:cubicBezTo>
                  <a:cubicBezTo>
                    <a:pt x="9582" y="247"/>
                    <a:pt x="9932" y="936"/>
                    <a:pt x="9932" y="936"/>
                  </a:cubicBezTo>
                  <a:cubicBezTo>
                    <a:pt x="9604" y="488"/>
                    <a:pt x="9145" y="203"/>
                    <a:pt x="8817" y="40"/>
                  </a:cubicBezTo>
                  <a:cubicBezTo>
                    <a:pt x="8789" y="25"/>
                    <a:pt x="8760" y="19"/>
                    <a:pt x="8732" y="19"/>
                  </a:cubicBezTo>
                  <a:cubicBezTo>
                    <a:pt x="8608" y="19"/>
                    <a:pt x="8501" y="146"/>
                    <a:pt x="8554" y="280"/>
                  </a:cubicBezTo>
                  <a:cubicBezTo>
                    <a:pt x="8839" y="1056"/>
                    <a:pt x="9342" y="1461"/>
                    <a:pt x="9791" y="1669"/>
                  </a:cubicBezTo>
                  <a:cubicBezTo>
                    <a:pt x="9473" y="2325"/>
                    <a:pt x="8412" y="4469"/>
                    <a:pt x="7351" y="6569"/>
                  </a:cubicBezTo>
                  <a:cubicBezTo>
                    <a:pt x="5175" y="7116"/>
                    <a:pt x="2834" y="7696"/>
                    <a:pt x="1740" y="7882"/>
                  </a:cubicBezTo>
                  <a:cubicBezTo>
                    <a:pt x="1347" y="7959"/>
                    <a:pt x="1051" y="8046"/>
                    <a:pt x="822" y="8155"/>
                  </a:cubicBezTo>
                  <a:cubicBezTo>
                    <a:pt x="34" y="8516"/>
                    <a:pt x="1" y="9621"/>
                    <a:pt x="788" y="9993"/>
                  </a:cubicBezTo>
                  <a:cubicBezTo>
                    <a:pt x="1005" y="10093"/>
                    <a:pt x="1283" y="10161"/>
                    <a:pt x="1636" y="10161"/>
                  </a:cubicBezTo>
                  <a:cubicBezTo>
                    <a:pt x="1782" y="10161"/>
                    <a:pt x="1940" y="10150"/>
                    <a:pt x="2112" y="10124"/>
                  </a:cubicBezTo>
                  <a:cubicBezTo>
                    <a:pt x="2922" y="10004"/>
                    <a:pt x="4310" y="9807"/>
                    <a:pt x="5897" y="9369"/>
                  </a:cubicBezTo>
                  <a:cubicBezTo>
                    <a:pt x="6432" y="9227"/>
                    <a:pt x="6991" y="9052"/>
                    <a:pt x="7570" y="8844"/>
                  </a:cubicBezTo>
                  <a:cubicBezTo>
                    <a:pt x="8609" y="8462"/>
                    <a:pt x="9429" y="7641"/>
                    <a:pt x="9801" y="6602"/>
                  </a:cubicBezTo>
                  <a:cubicBezTo>
                    <a:pt x="9889" y="6362"/>
                    <a:pt x="9966" y="6121"/>
                    <a:pt x="10042" y="5869"/>
                  </a:cubicBezTo>
                  <a:cubicBezTo>
                    <a:pt x="10447" y="4578"/>
                    <a:pt x="10720" y="3168"/>
                    <a:pt x="10720" y="1713"/>
                  </a:cubicBezTo>
                  <a:lnTo>
                    <a:pt x="10698" y="1713"/>
                  </a:lnTo>
                  <a:cubicBezTo>
                    <a:pt x="10788" y="897"/>
                    <a:pt x="9910" y="0"/>
                    <a:pt x="9692" y="0"/>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58"/>
            <p:cNvSpPr/>
            <p:nvPr/>
          </p:nvSpPr>
          <p:spPr>
            <a:xfrm>
              <a:off x="3322626" y="809418"/>
              <a:ext cx="582631" cy="282028"/>
            </a:xfrm>
            <a:custGeom>
              <a:avLst/>
              <a:gdLst/>
              <a:ahLst/>
              <a:cxnLst/>
              <a:rect l="l" t="t" r="r" b="b"/>
              <a:pathLst>
                <a:path w="7340" h="3553" extrusionOk="0">
                  <a:moveTo>
                    <a:pt x="6640" y="0"/>
                  </a:moveTo>
                  <a:cubicBezTo>
                    <a:pt x="6640" y="0"/>
                    <a:pt x="0" y="404"/>
                    <a:pt x="99" y="2198"/>
                  </a:cubicBezTo>
                  <a:cubicBezTo>
                    <a:pt x="153" y="3310"/>
                    <a:pt x="1169" y="3552"/>
                    <a:pt x="2101" y="3552"/>
                  </a:cubicBezTo>
                  <a:cubicBezTo>
                    <a:pt x="2672" y="3552"/>
                    <a:pt x="3212" y="3461"/>
                    <a:pt x="3478" y="3423"/>
                  </a:cubicBezTo>
                  <a:cubicBezTo>
                    <a:pt x="4190" y="3325"/>
                    <a:pt x="7340" y="2504"/>
                    <a:pt x="7340" y="2504"/>
                  </a:cubicBezTo>
                  <a:lnTo>
                    <a:pt x="66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58"/>
            <p:cNvSpPr/>
            <p:nvPr/>
          </p:nvSpPr>
          <p:spPr>
            <a:xfrm>
              <a:off x="3779280" y="803227"/>
              <a:ext cx="133751" cy="228528"/>
            </a:xfrm>
            <a:custGeom>
              <a:avLst/>
              <a:gdLst/>
              <a:ahLst/>
              <a:cxnLst/>
              <a:rect l="l" t="t" r="r" b="b"/>
              <a:pathLst>
                <a:path w="1685" h="2879" extrusionOk="0">
                  <a:moveTo>
                    <a:pt x="829" y="0"/>
                  </a:moveTo>
                  <a:cubicBezTo>
                    <a:pt x="599" y="0"/>
                    <a:pt x="157" y="60"/>
                    <a:pt x="34" y="78"/>
                  </a:cubicBezTo>
                  <a:cubicBezTo>
                    <a:pt x="12" y="78"/>
                    <a:pt x="0" y="100"/>
                    <a:pt x="0" y="122"/>
                  </a:cubicBezTo>
                  <a:lnTo>
                    <a:pt x="537" y="2145"/>
                  </a:lnTo>
                  <a:cubicBezTo>
                    <a:pt x="537" y="2156"/>
                    <a:pt x="547" y="2167"/>
                    <a:pt x="559" y="2167"/>
                  </a:cubicBezTo>
                  <a:lnTo>
                    <a:pt x="1106" y="2254"/>
                  </a:lnTo>
                  <a:cubicBezTo>
                    <a:pt x="1128" y="2266"/>
                    <a:pt x="1138" y="2287"/>
                    <a:pt x="1128" y="2309"/>
                  </a:cubicBezTo>
                  <a:lnTo>
                    <a:pt x="788" y="2823"/>
                  </a:lnTo>
                  <a:cubicBezTo>
                    <a:pt x="778" y="2845"/>
                    <a:pt x="799" y="2878"/>
                    <a:pt x="821" y="2878"/>
                  </a:cubicBezTo>
                  <a:cubicBezTo>
                    <a:pt x="1029" y="2856"/>
                    <a:pt x="1532" y="2692"/>
                    <a:pt x="1663" y="2659"/>
                  </a:cubicBezTo>
                  <a:cubicBezTo>
                    <a:pt x="1674" y="2648"/>
                    <a:pt x="1685" y="2638"/>
                    <a:pt x="1685" y="2616"/>
                  </a:cubicBezTo>
                  <a:cubicBezTo>
                    <a:pt x="1619" y="2342"/>
                    <a:pt x="1094" y="45"/>
                    <a:pt x="953" y="12"/>
                  </a:cubicBezTo>
                  <a:cubicBezTo>
                    <a:pt x="929" y="4"/>
                    <a:pt x="885" y="0"/>
                    <a:pt x="8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58"/>
            <p:cNvSpPr/>
            <p:nvPr/>
          </p:nvSpPr>
          <p:spPr>
            <a:xfrm>
              <a:off x="3861832" y="815451"/>
              <a:ext cx="94618" cy="175424"/>
            </a:xfrm>
            <a:custGeom>
              <a:avLst/>
              <a:gdLst/>
              <a:ahLst/>
              <a:cxnLst/>
              <a:rect l="l" t="t" r="r" b="b"/>
              <a:pathLst>
                <a:path w="1192" h="2210" extrusionOk="0">
                  <a:moveTo>
                    <a:pt x="0" y="0"/>
                  </a:moveTo>
                  <a:lnTo>
                    <a:pt x="579" y="2210"/>
                  </a:lnTo>
                  <a:cubicBezTo>
                    <a:pt x="579" y="2210"/>
                    <a:pt x="1006" y="2068"/>
                    <a:pt x="1192" y="1969"/>
                  </a:cubicBezTo>
                  <a:lnTo>
                    <a:pt x="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58"/>
            <p:cNvSpPr/>
            <p:nvPr/>
          </p:nvSpPr>
          <p:spPr>
            <a:xfrm>
              <a:off x="3589173" y="975157"/>
              <a:ext cx="58184" cy="105175"/>
            </a:xfrm>
            <a:custGeom>
              <a:avLst/>
              <a:gdLst/>
              <a:ahLst/>
              <a:cxnLst/>
              <a:rect l="l" t="t" r="r" b="b"/>
              <a:pathLst>
                <a:path w="733" h="1325" extrusionOk="0">
                  <a:moveTo>
                    <a:pt x="1" y="1"/>
                  </a:moveTo>
                  <a:lnTo>
                    <a:pt x="1" y="1"/>
                  </a:lnTo>
                  <a:cubicBezTo>
                    <a:pt x="164" y="450"/>
                    <a:pt x="219" y="1325"/>
                    <a:pt x="219" y="1325"/>
                  </a:cubicBezTo>
                  <a:lnTo>
                    <a:pt x="733" y="1215"/>
                  </a:lnTo>
                  <a:cubicBezTo>
                    <a:pt x="689" y="734"/>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58"/>
            <p:cNvSpPr/>
            <p:nvPr/>
          </p:nvSpPr>
          <p:spPr>
            <a:xfrm>
              <a:off x="3078701" y="596609"/>
              <a:ext cx="536592" cy="854419"/>
            </a:xfrm>
            <a:custGeom>
              <a:avLst/>
              <a:gdLst/>
              <a:ahLst/>
              <a:cxnLst/>
              <a:rect l="l" t="t" r="r" b="b"/>
              <a:pathLst>
                <a:path w="6760" h="10764" extrusionOk="0">
                  <a:moveTo>
                    <a:pt x="2220" y="1"/>
                  </a:moveTo>
                  <a:lnTo>
                    <a:pt x="2220" y="34"/>
                  </a:lnTo>
                  <a:cubicBezTo>
                    <a:pt x="2253" y="263"/>
                    <a:pt x="2504" y="2101"/>
                    <a:pt x="2166" y="3053"/>
                  </a:cubicBezTo>
                  <a:cubicBezTo>
                    <a:pt x="1979" y="3140"/>
                    <a:pt x="1739" y="3195"/>
                    <a:pt x="1454" y="3195"/>
                  </a:cubicBezTo>
                  <a:cubicBezTo>
                    <a:pt x="1148" y="3195"/>
                    <a:pt x="842" y="3304"/>
                    <a:pt x="601" y="3501"/>
                  </a:cubicBezTo>
                  <a:cubicBezTo>
                    <a:pt x="284" y="3797"/>
                    <a:pt x="0" y="4344"/>
                    <a:pt x="142" y="5382"/>
                  </a:cubicBezTo>
                  <a:cubicBezTo>
                    <a:pt x="438" y="7472"/>
                    <a:pt x="1269" y="9331"/>
                    <a:pt x="1104" y="10589"/>
                  </a:cubicBezTo>
                  <a:lnTo>
                    <a:pt x="5316" y="10764"/>
                  </a:lnTo>
                  <a:cubicBezTo>
                    <a:pt x="5316" y="10764"/>
                    <a:pt x="6048" y="8675"/>
                    <a:pt x="6398" y="7297"/>
                  </a:cubicBezTo>
                  <a:cubicBezTo>
                    <a:pt x="6760" y="5907"/>
                    <a:pt x="6716" y="4497"/>
                    <a:pt x="5907" y="3972"/>
                  </a:cubicBezTo>
                  <a:cubicBezTo>
                    <a:pt x="5382" y="3644"/>
                    <a:pt x="5010" y="3512"/>
                    <a:pt x="4758" y="3184"/>
                  </a:cubicBezTo>
                  <a:cubicBezTo>
                    <a:pt x="4736" y="3075"/>
                    <a:pt x="4670" y="2823"/>
                    <a:pt x="4638" y="2528"/>
                  </a:cubicBezTo>
                  <a:cubicBezTo>
                    <a:pt x="4594" y="2265"/>
                    <a:pt x="4572" y="1981"/>
                    <a:pt x="4604" y="1762"/>
                  </a:cubicBezTo>
                  <a:cubicBezTo>
                    <a:pt x="4616" y="1653"/>
                    <a:pt x="4638" y="1554"/>
                    <a:pt x="4681" y="1488"/>
                  </a:cubicBezTo>
                  <a:lnTo>
                    <a:pt x="2220" y="1"/>
                  </a:ln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58"/>
            <p:cNvSpPr/>
            <p:nvPr/>
          </p:nvSpPr>
          <p:spPr>
            <a:xfrm>
              <a:off x="3284366" y="672176"/>
              <a:ext cx="162486" cy="125734"/>
            </a:xfrm>
            <a:custGeom>
              <a:avLst/>
              <a:gdLst/>
              <a:ahLst/>
              <a:cxnLst/>
              <a:rect l="l" t="t" r="r" b="b"/>
              <a:pathLst>
                <a:path w="2047" h="1584" extrusionOk="0">
                  <a:moveTo>
                    <a:pt x="1" y="1"/>
                  </a:moveTo>
                  <a:cubicBezTo>
                    <a:pt x="33" y="64"/>
                    <a:pt x="621" y="1583"/>
                    <a:pt x="1891" y="1583"/>
                  </a:cubicBezTo>
                  <a:cubicBezTo>
                    <a:pt x="1942" y="1583"/>
                    <a:pt x="1994" y="1581"/>
                    <a:pt x="2047" y="1576"/>
                  </a:cubicBezTo>
                  <a:cubicBezTo>
                    <a:pt x="2003" y="1313"/>
                    <a:pt x="1981" y="1029"/>
                    <a:pt x="2013" y="810"/>
                  </a:cubicBezTo>
                  <a:lnTo>
                    <a:pt x="2003" y="810"/>
                  </a:lnTo>
                  <a:cubicBezTo>
                    <a:pt x="1933" y="819"/>
                    <a:pt x="1828" y="827"/>
                    <a:pt x="1702" y="827"/>
                  </a:cubicBezTo>
                  <a:cubicBezTo>
                    <a:pt x="1494" y="827"/>
                    <a:pt x="1229" y="804"/>
                    <a:pt x="963" y="723"/>
                  </a:cubicBezTo>
                  <a:cubicBezTo>
                    <a:pt x="603" y="624"/>
                    <a:pt x="242" y="405"/>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58"/>
            <p:cNvSpPr/>
            <p:nvPr/>
          </p:nvSpPr>
          <p:spPr>
            <a:xfrm>
              <a:off x="3052586" y="838867"/>
              <a:ext cx="568740" cy="582631"/>
            </a:xfrm>
            <a:custGeom>
              <a:avLst/>
              <a:gdLst/>
              <a:ahLst/>
              <a:cxnLst/>
              <a:rect l="l" t="t" r="r" b="b"/>
              <a:pathLst>
                <a:path w="7165" h="7340" extrusionOk="0">
                  <a:moveTo>
                    <a:pt x="2495" y="1"/>
                  </a:moveTo>
                  <a:cubicBezTo>
                    <a:pt x="2495" y="1"/>
                    <a:pt x="2094" y="113"/>
                    <a:pt x="1636" y="113"/>
                  </a:cubicBezTo>
                  <a:cubicBezTo>
                    <a:pt x="1598" y="113"/>
                    <a:pt x="1560" y="112"/>
                    <a:pt x="1521" y="110"/>
                  </a:cubicBezTo>
                  <a:cubicBezTo>
                    <a:pt x="1510" y="110"/>
                    <a:pt x="1499" y="110"/>
                    <a:pt x="1488" y="110"/>
                  </a:cubicBezTo>
                  <a:cubicBezTo>
                    <a:pt x="1003" y="110"/>
                    <a:pt x="679" y="580"/>
                    <a:pt x="679" y="580"/>
                  </a:cubicBezTo>
                  <a:cubicBezTo>
                    <a:pt x="1" y="1761"/>
                    <a:pt x="1477" y="7329"/>
                    <a:pt x="1477" y="7329"/>
                  </a:cubicBezTo>
                  <a:lnTo>
                    <a:pt x="5929" y="7340"/>
                  </a:lnTo>
                  <a:cubicBezTo>
                    <a:pt x="6946" y="4398"/>
                    <a:pt x="7165" y="2210"/>
                    <a:pt x="6946" y="1565"/>
                  </a:cubicBezTo>
                  <a:cubicBezTo>
                    <a:pt x="6717" y="908"/>
                    <a:pt x="5087" y="132"/>
                    <a:pt x="5087" y="132"/>
                  </a:cubicBezTo>
                  <a:cubicBezTo>
                    <a:pt x="4857" y="553"/>
                    <a:pt x="4518" y="698"/>
                    <a:pt x="4159" y="698"/>
                  </a:cubicBezTo>
                  <a:cubicBezTo>
                    <a:pt x="3372" y="698"/>
                    <a:pt x="2495" y="1"/>
                    <a:pt x="24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58"/>
            <p:cNvSpPr/>
            <p:nvPr/>
          </p:nvSpPr>
          <p:spPr>
            <a:xfrm>
              <a:off x="3247932" y="865776"/>
              <a:ext cx="145975" cy="109541"/>
            </a:xfrm>
            <a:custGeom>
              <a:avLst/>
              <a:gdLst/>
              <a:ahLst/>
              <a:cxnLst/>
              <a:rect l="l" t="t" r="r" b="b"/>
              <a:pathLst>
                <a:path w="1839" h="1380" extrusionOk="0">
                  <a:moveTo>
                    <a:pt x="547" y="1"/>
                  </a:moveTo>
                  <a:cubicBezTo>
                    <a:pt x="547" y="1"/>
                    <a:pt x="1" y="1062"/>
                    <a:pt x="471" y="1313"/>
                  </a:cubicBezTo>
                  <a:cubicBezTo>
                    <a:pt x="554" y="1359"/>
                    <a:pt x="640" y="1379"/>
                    <a:pt x="726" y="1379"/>
                  </a:cubicBezTo>
                  <a:cubicBezTo>
                    <a:pt x="1259" y="1379"/>
                    <a:pt x="1819" y="614"/>
                    <a:pt x="1838" y="351"/>
                  </a:cubicBezTo>
                  <a:lnTo>
                    <a:pt x="1838" y="351"/>
                  </a:lnTo>
                  <a:cubicBezTo>
                    <a:pt x="1838" y="351"/>
                    <a:pt x="1800" y="356"/>
                    <a:pt x="1731" y="356"/>
                  </a:cubicBezTo>
                  <a:cubicBezTo>
                    <a:pt x="1539" y="356"/>
                    <a:pt x="1102" y="314"/>
                    <a:pt x="5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58"/>
            <p:cNvSpPr/>
            <p:nvPr/>
          </p:nvSpPr>
          <p:spPr>
            <a:xfrm>
              <a:off x="3393827" y="849345"/>
              <a:ext cx="96444" cy="111922"/>
            </a:xfrm>
            <a:custGeom>
              <a:avLst/>
              <a:gdLst/>
              <a:ahLst/>
              <a:cxnLst/>
              <a:rect l="l" t="t" r="r" b="b"/>
              <a:pathLst>
                <a:path w="1215" h="1410" extrusionOk="0">
                  <a:moveTo>
                    <a:pt x="788" y="0"/>
                  </a:moveTo>
                  <a:cubicBezTo>
                    <a:pt x="788" y="0"/>
                    <a:pt x="515" y="514"/>
                    <a:pt x="0" y="558"/>
                  </a:cubicBezTo>
                  <a:cubicBezTo>
                    <a:pt x="0" y="558"/>
                    <a:pt x="407" y="1409"/>
                    <a:pt x="754" y="1409"/>
                  </a:cubicBezTo>
                  <a:cubicBezTo>
                    <a:pt x="784" y="1409"/>
                    <a:pt x="814" y="1403"/>
                    <a:pt x="843" y="1389"/>
                  </a:cubicBezTo>
                  <a:cubicBezTo>
                    <a:pt x="1193" y="1214"/>
                    <a:pt x="1215" y="416"/>
                    <a:pt x="7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58"/>
            <p:cNvSpPr/>
            <p:nvPr/>
          </p:nvSpPr>
          <p:spPr>
            <a:xfrm>
              <a:off x="3293097" y="893558"/>
              <a:ext cx="167645" cy="80965"/>
            </a:xfrm>
            <a:custGeom>
              <a:avLst/>
              <a:gdLst/>
              <a:ahLst/>
              <a:cxnLst/>
              <a:rect l="l" t="t" r="r" b="b"/>
              <a:pathLst>
                <a:path w="2112" h="1020" extrusionOk="0">
                  <a:moveTo>
                    <a:pt x="1269" y="1"/>
                  </a:moveTo>
                  <a:cubicBezTo>
                    <a:pt x="1269" y="1"/>
                    <a:pt x="907" y="950"/>
                    <a:pt x="217" y="1016"/>
                  </a:cubicBezTo>
                  <a:lnTo>
                    <a:pt x="217" y="1016"/>
                  </a:lnTo>
                  <a:cubicBezTo>
                    <a:pt x="513" y="1005"/>
                    <a:pt x="1034" y="902"/>
                    <a:pt x="1269" y="340"/>
                  </a:cubicBezTo>
                  <a:cubicBezTo>
                    <a:pt x="1269" y="340"/>
                    <a:pt x="1517" y="917"/>
                    <a:pt x="1875" y="917"/>
                  </a:cubicBezTo>
                  <a:cubicBezTo>
                    <a:pt x="1950" y="917"/>
                    <a:pt x="2029" y="892"/>
                    <a:pt x="2112" y="832"/>
                  </a:cubicBezTo>
                  <a:lnTo>
                    <a:pt x="2112" y="832"/>
                  </a:lnTo>
                  <a:cubicBezTo>
                    <a:pt x="2112" y="832"/>
                    <a:pt x="2103" y="833"/>
                    <a:pt x="2086" y="833"/>
                  </a:cubicBezTo>
                  <a:cubicBezTo>
                    <a:pt x="1988" y="833"/>
                    <a:pt x="1624" y="777"/>
                    <a:pt x="1269" y="1"/>
                  </a:cubicBezTo>
                  <a:close/>
                  <a:moveTo>
                    <a:pt x="0" y="1007"/>
                  </a:moveTo>
                  <a:cubicBezTo>
                    <a:pt x="49" y="1015"/>
                    <a:pt x="96" y="1019"/>
                    <a:pt x="142" y="1019"/>
                  </a:cubicBezTo>
                  <a:cubicBezTo>
                    <a:pt x="167" y="1019"/>
                    <a:pt x="192" y="1018"/>
                    <a:pt x="217" y="1016"/>
                  </a:cubicBezTo>
                  <a:lnTo>
                    <a:pt x="217" y="1016"/>
                  </a:lnTo>
                  <a:cubicBezTo>
                    <a:pt x="198" y="1016"/>
                    <a:pt x="180" y="1017"/>
                    <a:pt x="163" y="1017"/>
                  </a:cubicBezTo>
                  <a:cubicBezTo>
                    <a:pt x="64" y="1017"/>
                    <a:pt x="0" y="1007"/>
                    <a:pt x="0" y="1007"/>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58"/>
            <p:cNvSpPr/>
            <p:nvPr/>
          </p:nvSpPr>
          <p:spPr>
            <a:xfrm>
              <a:off x="3326991" y="1161851"/>
              <a:ext cx="136371" cy="99063"/>
            </a:xfrm>
            <a:custGeom>
              <a:avLst/>
              <a:gdLst/>
              <a:ahLst/>
              <a:cxnLst/>
              <a:rect l="l" t="t" r="r" b="b"/>
              <a:pathLst>
                <a:path w="1718" h="1248" extrusionOk="0">
                  <a:moveTo>
                    <a:pt x="1641" y="1"/>
                  </a:moveTo>
                  <a:lnTo>
                    <a:pt x="0" y="1149"/>
                  </a:lnTo>
                  <a:lnTo>
                    <a:pt x="76" y="1248"/>
                  </a:lnTo>
                  <a:lnTo>
                    <a:pt x="1717" y="110"/>
                  </a:lnTo>
                  <a:lnTo>
                    <a:pt x="164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58"/>
            <p:cNvSpPr/>
            <p:nvPr/>
          </p:nvSpPr>
          <p:spPr>
            <a:xfrm>
              <a:off x="3330484" y="1161851"/>
              <a:ext cx="191855" cy="133830"/>
            </a:xfrm>
            <a:custGeom>
              <a:avLst/>
              <a:gdLst/>
              <a:ahLst/>
              <a:cxnLst/>
              <a:rect l="l" t="t" r="r" b="b"/>
              <a:pathLst>
                <a:path w="2417" h="1686" extrusionOk="0">
                  <a:moveTo>
                    <a:pt x="2351" y="1"/>
                  </a:moveTo>
                  <a:lnTo>
                    <a:pt x="0" y="1576"/>
                  </a:lnTo>
                  <a:lnTo>
                    <a:pt x="76" y="1685"/>
                  </a:lnTo>
                  <a:lnTo>
                    <a:pt x="2417" y="110"/>
                  </a:lnTo>
                  <a:lnTo>
                    <a:pt x="23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58"/>
            <p:cNvSpPr/>
            <p:nvPr/>
          </p:nvSpPr>
          <p:spPr>
            <a:xfrm>
              <a:off x="2340100" y="873952"/>
              <a:ext cx="911412" cy="765834"/>
            </a:xfrm>
            <a:custGeom>
              <a:avLst/>
              <a:gdLst/>
              <a:ahLst/>
              <a:cxnLst/>
              <a:rect l="l" t="t" r="r" b="b"/>
              <a:pathLst>
                <a:path w="11482" h="9648" extrusionOk="0">
                  <a:moveTo>
                    <a:pt x="10399" y="1"/>
                  </a:moveTo>
                  <a:cubicBezTo>
                    <a:pt x="10065" y="1"/>
                    <a:pt x="9727" y="163"/>
                    <a:pt x="9524" y="500"/>
                  </a:cubicBezTo>
                  <a:cubicBezTo>
                    <a:pt x="9393" y="718"/>
                    <a:pt x="9261" y="1003"/>
                    <a:pt x="9141" y="1385"/>
                  </a:cubicBezTo>
                  <a:cubicBezTo>
                    <a:pt x="8824" y="2435"/>
                    <a:pt x="7971" y="4700"/>
                    <a:pt x="7172" y="6788"/>
                  </a:cubicBezTo>
                  <a:cubicBezTo>
                    <a:pt x="4678" y="7707"/>
                    <a:pt x="2130" y="8594"/>
                    <a:pt x="1834" y="8703"/>
                  </a:cubicBezTo>
                  <a:cubicBezTo>
                    <a:pt x="1681" y="8222"/>
                    <a:pt x="1342" y="7663"/>
                    <a:pt x="599" y="7281"/>
                  </a:cubicBezTo>
                  <a:cubicBezTo>
                    <a:pt x="568" y="7267"/>
                    <a:pt x="538" y="7261"/>
                    <a:pt x="509" y="7261"/>
                  </a:cubicBezTo>
                  <a:cubicBezTo>
                    <a:pt x="381" y="7261"/>
                    <a:pt x="280" y="7387"/>
                    <a:pt x="325" y="7522"/>
                  </a:cubicBezTo>
                  <a:cubicBezTo>
                    <a:pt x="445" y="7860"/>
                    <a:pt x="675" y="8353"/>
                    <a:pt x="1080" y="8735"/>
                  </a:cubicBezTo>
                  <a:cubicBezTo>
                    <a:pt x="1080" y="8735"/>
                    <a:pt x="494" y="8339"/>
                    <a:pt x="240" y="8339"/>
                  </a:cubicBezTo>
                  <a:cubicBezTo>
                    <a:pt x="228" y="8339"/>
                    <a:pt x="216" y="8340"/>
                    <a:pt x="205" y="8342"/>
                  </a:cubicBezTo>
                  <a:cubicBezTo>
                    <a:pt x="0" y="8393"/>
                    <a:pt x="858" y="9584"/>
                    <a:pt x="1758" y="9584"/>
                  </a:cubicBezTo>
                  <a:cubicBezTo>
                    <a:pt x="1820" y="9584"/>
                    <a:pt x="1882" y="9579"/>
                    <a:pt x="1943" y="9567"/>
                  </a:cubicBezTo>
                  <a:lnTo>
                    <a:pt x="1955" y="9567"/>
                  </a:lnTo>
                  <a:cubicBezTo>
                    <a:pt x="2436" y="9622"/>
                    <a:pt x="2918" y="9648"/>
                    <a:pt x="3396" y="9648"/>
                  </a:cubicBezTo>
                  <a:cubicBezTo>
                    <a:pt x="4340" y="9648"/>
                    <a:pt x="5269" y="9548"/>
                    <a:pt x="6155" y="9381"/>
                  </a:cubicBezTo>
                  <a:cubicBezTo>
                    <a:pt x="6406" y="9337"/>
                    <a:pt x="6658" y="9282"/>
                    <a:pt x="6909" y="9228"/>
                  </a:cubicBezTo>
                  <a:cubicBezTo>
                    <a:pt x="7981" y="8987"/>
                    <a:pt x="8900" y="8265"/>
                    <a:pt x="9403" y="7281"/>
                  </a:cubicBezTo>
                  <a:cubicBezTo>
                    <a:pt x="9677" y="6734"/>
                    <a:pt x="9918" y="6198"/>
                    <a:pt x="10125" y="5684"/>
                  </a:cubicBezTo>
                  <a:cubicBezTo>
                    <a:pt x="10737" y="4153"/>
                    <a:pt x="11109" y="2807"/>
                    <a:pt x="11318" y="2020"/>
                  </a:cubicBezTo>
                  <a:cubicBezTo>
                    <a:pt x="11481" y="1440"/>
                    <a:pt x="11449" y="1003"/>
                    <a:pt x="11350" y="685"/>
                  </a:cubicBezTo>
                  <a:cubicBezTo>
                    <a:pt x="11201" y="237"/>
                    <a:pt x="10802" y="1"/>
                    <a:pt x="10399" y="1"/>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58"/>
            <p:cNvSpPr/>
            <p:nvPr/>
          </p:nvSpPr>
          <p:spPr>
            <a:xfrm>
              <a:off x="2924154" y="848075"/>
              <a:ext cx="395062" cy="573423"/>
            </a:xfrm>
            <a:custGeom>
              <a:avLst/>
              <a:gdLst/>
              <a:ahLst/>
              <a:cxnLst/>
              <a:rect l="l" t="t" r="r" b="b"/>
              <a:pathLst>
                <a:path w="4977" h="7224" extrusionOk="0">
                  <a:moveTo>
                    <a:pt x="3069" y="1"/>
                  </a:moveTo>
                  <a:cubicBezTo>
                    <a:pt x="1374" y="1"/>
                    <a:pt x="0" y="6130"/>
                    <a:pt x="0" y="6130"/>
                  </a:cubicBezTo>
                  <a:lnTo>
                    <a:pt x="2363" y="7224"/>
                  </a:lnTo>
                  <a:cubicBezTo>
                    <a:pt x="2363" y="7224"/>
                    <a:pt x="3664" y="4238"/>
                    <a:pt x="3883" y="3549"/>
                  </a:cubicBezTo>
                  <a:cubicBezTo>
                    <a:pt x="4091" y="2871"/>
                    <a:pt x="4976" y="388"/>
                    <a:pt x="3216" y="16"/>
                  </a:cubicBezTo>
                  <a:cubicBezTo>
                    <a:pt x="3167" y="6"/>
                    <a:pt x="3118" y="1"/>
                    <a:pt x="3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58"/>
            <p:cNvSpPr/>
            <p:nvPr/>
          </p:nvSpPr>
          <p:spPr>
            <a:xfrm>
              <a:off x="2916296" y="1265676"/>
              <a:ext cx="228290" cy="163200"/>
            </a:xfrm>
            <a:custGeom>
              <a:avLst/>
              <a:gdLst/>
              <a:ahLst/>
              <a:cxnLst/>
              <a:rect l="l" t="t" r="r" b="b"/>
              <a:pathLst>
                <a:path w="2876" h="2056" extrusionOk="0">
                  <a:moveTo>
                    <a:pt x="267" y="1"/>
                  </a:moveTo>
                  <a:cubicBezTo>
                    <a:pt x="252" y="1"/>
                    <a:pt x="238" y="11"/>
                    <a:pt x="230" y="27"/>
                  </a:cubicBezTo>
                  <a:cubicBezTo>
                    <a:pt x="187" y="180"/>
                    <a:pt x="0" y="793"/>
                    <a:pt x="22" y="924"/>
                  </a:cubicBezTo>
                  <a:cubicBezTo>
                    <a:pt x="33" y="1066"/>
                    <a:pt x="2210" y="1952"/>
                    <a:pt x="2484" y="2050"/>
                  </a:cubicBezTo>
                  <a:cubicBezTo>
                    <a:pt x="2487" y="2054"/>
                    <a:pt x="2491" y="2055"/>
                    <a:pt x="2495" y="2055"/>
                  </a:cubicBezTo>
                  <a:cubicBezTo>
                    <a:pt x="2505" y="2055"/>
                    <a:pt x="2516" y="2047"/>
                    <a:pt x="2516" y="2040"/>
                  </a:cubicBezTo>
                  <a:cubicBezTo>
                    <a:pt x="2582" y="1930"/>
                    <a:pt x="2822" y="1460"/>
                    <a:pt x="2866" y="1252"/>
                  </a:cubicBezTo>
                  <a:cubicBezTo>
                    <a:pt x="2875" y="1225"/>
                    <a:pt x="2855" y="1206"/>
                    <a:pt x="2835" y="1206"/>
                  </a:cubicBezTo>
                  <a:cubicBezTo>
                    <a:pt x="2831" y="1206"/>
                    <a:pt x="2826" y="1206"/>
                    <a:pt x="2822" y="1209"/>
                  </a:cubicBezTo>
                  <a:lnTo>
                    <a:pt x="2265" y="1460"/>
                  </a:lnTo>
                  <a:cubicBezTo>
                    <a:pt x="2261" y="1462"/>
                    <a:pt x="2257" y="1463"/>
                    <a:pt x="2253" y="1463"/>
                  </a:cubicBezTo>
                  <a:cubicBezTo>
                    <a:pt x="2235" y="1463"/>
                    <a:pt x="2221" y="1445"/>
                    <a:pt x="2221" y="1427"/>
                  </a:cubicBezTo>
                  <a:lnTo>
                    <a:pt x="2221" y="880"/>
                  </a:lnTo>
                  <a:cubicBezTo>
                    <a:pt x="2221" y="869"/>
                    <a:pt x="2210" y="859"/>
                    <a:pt x="2199" y="847"/>
                  </a:cubicBezTo>
                  <a:lnTo>
                    <a:pt x="285" y="5"/>
                  </a:lnTo>
                  <a:cubicBezTo>
                    <a:pt x="279" y="2"/>
                    <a:pt x="273" y="1"/>
                    <a:pt x="2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58"/>
            <p:cNvSpPr/>
            <p:nvPr/>
          </p:nvSpPr>
          <p:spPr>
            <a:xfrm>
              <a:off x="3145457" y="1012543"/>
              <a:ext cx="65248" cy="308302"/>
            </a:xfrm>
            <a:custGeom>
              <a:avLst/>
              <a:gdLst/>
              <a:ahLst/>
              <a:cxnLst/>
              <a:rect l="l" t="t" r="r" b="b"/>
              <a:pathLst>
                <a:path w="822" h="3884" extrusionOk="0">
                  <a:moveTo>
                    <a:pt x="810" y="1"/>
                  </a:moveTo>
                  <a:cubicBezTo>
                    <a:pt x="756" y="1105"/>
                    <a:pt x="1" y="3883"/>
                    <a:pt x="1" y="3883"/>
                  </a:cubicBezTo>
                  <a:lnTo>
                    <a:pt x="822" y="2932"/>
                  </a:lnTo>
                  <a:lnTo>
                    <a:pt x="8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58"/>
            <p:cNvSpPr/>
            <p:nvPr/>
          </p:nvSpPr>
          <p:spPr>
            <a:xfrm>
              <a:off x="2924154" y="1350212"/>
              <a:ext cx="176297" cy="73027"/>
            </a:xfrm>
            <a:custGeom>
              <a:avLst/>
              <a:gdLst/>
              <a:ahLst/>
              <a:cxnLst/>
              <a:rect l="l" t="t" r="r" b="b"/>
              <a:pathLst>
                <a:path w="2221" h="920" extrusionOk="0">
                  <a:moveTo>
                    <a:pt x="109" y="1"/>
                  </a:moveTo>
                  <a:lnTo>
                    <a:pt x="0" y="285"/>
                  </a:lnTo>
                  <a:lnTo>
                    <a:pt x="2220" y="920"/>
                  </a:lnTo>
                  <a:lnTo>
                    <a:pt x="10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58"/>
            <p:cNvSpPr/>
            <p:nvPr/>
          </p:nvSpPr>
          <p:spPr>
            <a:xfrm>
              <a:off x="3196734" y="319346"/>
              <a:ext cx="358628" cy="419748"/>
            </a:xfrm>
            <a:custGeom>
              <a:avLst/>
              <a:gdLst/>
              <a:ahLst/>
              <a:cxnLst/>
              <a:rect l="l" t="t" r="r" b="b"/>
              <a:pathLst>
                <a:path w="4518" h="5288" extrusionOk="0">
                  <a:moveTo>
                    <a:pt x="2701" y="0"/>
                  </a:moveTo>
                  <a:cubicBezTo>
                    <a:pt x="2223" y="0"/>
                    <a:pt x="1706" y="155"/>
                    <a:pt x="1258" y="519"/>
                  </a:cubicBezTo>
                  <a:cubicBezTo>
                    <a:pt x="755" y="946"/>
                    <a:pt x="624" y="1733"/>
                    <a:pt x="635" y="2444"/>
                  </a:cubicBezTo>
                  <a:cubicBezTo>
                    <a:pt x="602" y="2433"/>
                    <a:pt x="580" y="2422"/>
                    <a:pt x="569" y="2422"/>
                  </a:cubicBezTo>
                  <a:cubicBezTo>
                    <a:pt x="536" y="2412"/>
                    <a:pt x="503" y="2407"/>
                    <a:pt x="470" y="2407"/>
                  </a:cubicBezTo>
                  <a:cubicBezTo>
                    <a:pt x="287" y="2407"/>
                    <a:pt x="120" y="2551"/>
                    <a:pt x="55" y="2718"/>
                  </a:cubicBezTo>
                  <a:cubicBezTo>
                    <a:pt x="1" y="2881"/>
                    <a:pt x="33" y="3068"/>
                    <a:pt x="120" y="3221"/>
                  </a:cubicBezTo>
                  <a:cubicBezTo>
                    <a:pt x="197" y="3341"/>
                    <a:pt x="317" y="3461"/>
                    <a:pt x="449" y="3516"/>
                  </a:cubicBezTo>
                  <a:cubicBezTo>
                    <a:pt x="477" y="3526"/>
                    <a:pt x="595" y="3551"/>
                    <a:pt x="698" y="3551"/>
                  </a:cubicBezTo>
                  <a:cubicBezTo>
                    <a:pt x="714" y="3551"/>
                    <a:pt x="729" y="3550"/>
                    <a:pt x="744" y="3549"/>
                  </a:cubicBezTo>
                  <a:cubicBezTo>
                    <a:pt x="832" y="4030"/>
                    <a:pt x="1061" y="4468"/>
                    <a:pt x="1423" y="4784"/>
                  </a:cubicBezTo>
                  <a:cubicBezTo>
                    <a:pt x="1792" y="5110"/>
                    <a:pt x="2253" y="5287"/>
                    <a:pt x="2732" y="5287"/>
                  </a:cubicBezTo>
                  <a:cubicBezTo>
                    <a:pt x="2849" y="5287"/>
                    <a:pt x="2967" y="5277"/>
                    <a:pt x="3085" y="5255"/>
                  </a:cubicBezTo>
                  <a:cubicBezTo>
                    <a:pt x="3555" y="5178"/>
                    <a:pt x="4245" y="4894"/>
                    <a:pt x="4430" y="4413"/>
                  </a:cubicBezTo>
                  <a:cubicBezTo>
                    <a:pt x="4485" y="4293"/>
                    <a:pt x="4485" y="4161"/>
                    <a:pt x="4496" y="4019"/>
                  </a:cubicBezTo>
                  <a:lnTo>
                    <a:pt x="4496" y="3931"/>
                  </a:lnTo>
                  <a:cubicBezTo>
                    <a:pt x="4507" y="3636"/>
                    <a:pt x="4518" y="3319"/>
                    <a:pt x="4518" y="3002"/>
                  </a:cubicBezTo>
                  <a:cubicBezTo>
                    <a:pt x="4507" y="2258"/>
                    <a:pt x="4441" y="1503"/>
                    <a:pt x="4201" y="836"/>
                  </a:cubicBezTo>
                  <a:cubicBezTo>
                    <a:pt x="4019" y="335"/>
                    <a:pt x="3403" y="0"/>
                    <a:pt x="2701" y="0"/>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58"/>
            <p:cNvSpPr/>
            <p:nvPr/>
          </p:nvSpPr>
          <p:spPr>
            <a:xfrm>
              <a:off x="3506700" y="556683"/>
              <a:ext cx="48658" cy="75647"/>
            </a:xfrm>
            <a:custGeom>
              <a:avLst/>
              <a:gdLst/>
              <a:ahLst/>
              <a:cxnLst/>
              <a:rect l="l" t="t" r="r" b="b"/>
              <a:pathLst>
                <a:path w="613" h="953" extrusionOk="0">
                  <a:moveTo>
                    <a:pt x="474" y="0"/>
                  </a:moveTo>
                  <a:cubicBezTo>
                    <a:pt x="220" y="0"/>
                    <a:pt x="11" y="204"/>
                    <a:pt x="0" y="460"/>
                  </a:cubicBezTo>
                  <a:cubicBezTo>
                    <a:pt x="0" y="723"/>
                    <a:pt x="208" y="941"/>
                    <a:pt x="471" y="953"/>
                  </a:cubicBezTo>
                  <a:cubicBezTo>
                    <a:pt x="515" y="953"/>
                    <a:pt x="558" y="953"/>
                    <a:pt x="591" y="941"/>
                  </a:cubicBezTo>
                  <a:cubicBezTo>
                    <a:pt x="602" y="646"/>
                    <a:pt x="613" y="329"/>
                    <a:pt x="613" y="12"/>
                  </a:cubicBezTo>
                  <a:cubicBezTo>
                    <a:pt x="569" y="1"/>
                    <a:pt x="536" y="1"/>
                    <a:pt x="493" y="1"/>
                  </a:cubicBezTo>
                  <a:cubicBezTo>
                    <a:pt x="486" y="0"/>
                    <a:pt x="480" y="0"/>
                    <a:pt x="474" y="0"/>
                  </a:cubicBezTo>
                  <a:close/>
                </a:path>
              </a:pathLst>
            </a:custGeom>
            <a:solidFill>
              <a:srgbClr val="EC8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58"/>
            <p:cNvSpPr/>
            <p:nvPr/>
          </p:nvSpPr>
          <p:spPr>
            <a:xfrm>
              <a:off x="3317387" y="550650"/>
              <a:ext cx="77393" cy="76520"/>
            </a:xfrm>
            <a:custGeom>
              <a:avLst/>
              <a:gdLst/>
              <a:ahLst/>
              <a:cxnLst/>
              <a:rect l="l" t="t" r="r" b="b"/>
              <a:pathLst>
                <a:path w="975" h="964" extrusionOk="0">
                  <a:moveTo>
                    <a:pt x="504" y="1"/>
                  </a:moveTo>
                  <a:cubicBezTo>
                    <a:pt x="241" y="1"/>
                    <a:pt x="12" y="208"/>
                    <a:pt x="12" y="470"/>
                  </a:cubicBezTo>
                  <a:cubicBezTo>
                    <a:pt x="1" y="733"/>
                    <a:pt x="209" y="952"/>
                    <a:pt x="471" y="963"/>
                  </a:cubicBezTo>
                  <a:cubicBezTo>
                    <a:pt x="478" y="963"/>
                    <a:pt x="484" y="963"/>
                    <a:pt x="490" y="963"/>
                  </a:cubicBezTo>
                  <a:cubicBezTo>
                    <a:pt x="745" y="963"/>
                    <a:pt x="963" y="760"/>
                    <a:pt x="963" y="492"/>
                  </a:cubicBezTo>
                  <a:cubicBezTo>
                    <a:pt x="974" y="230"/>
                    <a:pt x="766" y="11"/>
                    <a:pt x="504" y="1"/>
                  </a:cubicBezTo>
                  <a:close/>
                </a:path>
              </a:pathLst>
            </a:custGeom>
            <a:solidFill>
              <a:srgbClr val="EC836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58"/>
            <p:cNvSpPr/>
            <p:nvPr/>
          </p:nvSpPr>
          <p:spPr>
            <a:xfrm>
              <a:off x="3488444" y="496833"/>
              <a:ext cx="22702" cy="45245"/>
            </a:xfrm>
            <a:custGeom>
              <a:avLst/>
              <a:gdLst/>
              <a:ahLst/>
              <a:cxnLst/>
              <a:rect l="l" t="t" r="r" b="b"/>
              <a:pathLst>
                <a:path w="286" h="570" extrusionOk="0">
                  <a:moveTo>
                    <a:pt x="154" y="0"/>
                  </a:moveTo>
                  <a:cubicBezTo>
                    <a:pt x="77" y="0"/>
                    <a:pt x="11" y="120"/>
                    <a:pt x="11" y="285"/>
                  </a:cubicBezTo>
                  <a:cubicBezTo>
                    <a:pt x="1" y="438"/>
                    <a:pt x="66" y="569"/>
                    <a:pt x="142" y="569"/>
                  </a:cubicBezTo>
                  <a:cubicBezTo>
                    <a:pt x="220" y="569"/>
                    <a:pt x="285" y="448"/>
                    <a:pt x="285" y="285"/>
                  </a:cubicBezTo>
                  <a:cubicBezTo>
                    <a:pt x="285" y="132"/>
                    <a:pt x="230" y="0"/>
                    <a:pt x="1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58"/>
            <p:cNvSpPr/>
            <p:nvPr/>
          </p:nvSpPr>
          <p:spPr>
            <a:xfrm>
              <a:off x="3498842" y="488339"/>
              <a:ext cx="24448" cy="17225"/>
            </a:xfrm>
            <a:custGeom>
              <a:avLst/>
              <a:gdLst/>
              <a:ahLst/>
              <a:cxnLst/>
              <a:rect l="l" t="t" r="r" b="b"/>
              <a:pathLst>
                <a:path w="308" h="217" extrusionOk="0">
                  <a:moveTo>
                    <a:pt x="292" y="1"/>
                  </a:moveTo>
                  <a:cubicBezTo>
                    <a:pt x="288" y="1"/>
                    <a:pt x="285" y="3"/>
                    <a:pt x="285" y="9"/>
                  </a:cubicBezTo>
                  <a:cubicBezTo>
                    <a:pt x="220" y="74"/>
                    <a:pt x="132" y="118"/>
                    <a:pt x="55" y="118"/>
                  </a:cubicBezTo>
                  <a:lnTo>
                    <a:pt x="45" y="118"/>
                  </a:lnTo>
                  <a:cubicBezTo>
                    <a:pt x="11" y="118"/>
                    <a:pt x="1" y="151"/>
                    <a:pt x="1" y="173"/>
                  </a:cubicBezTo>
                  <a:cubicBezTo>
                    <a:pt x="11" y="205"/>
                    <a:pt x="33" y="217"/>
                    <a:pt x="67" y="217"/>
                  </a:cubicBezTo>
                  <a:cubicBezTo>
                    <a:pt x="121" y="205"/>
                    <a:pt x="176" y="184"/>
                    <a:pt x="208" y="140"/>
                  </a:cubicBezTo>
                  <a:cubicBezTo>
                    <a:pt x="252" y="107"/>
                    <a:pt x="285" y="74"/>
                    <a:pt x="307" y="30"/>
                  </a:cubicBezTo>
                  <a:lnTo>
                    <a:pt x="307" y="9"/>
                  </a:lnTo>
                  <a:cubicBezTo>
                    <a:pt x="302" y="3"/>
                    <a:pt x="296" y="1"/>
                    <a:pt x="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58"/>
            <p:cNvSpPr/>
            <p:nvPr/>
          </p:nvSpPr>
          <p:spPr>
            <a:xfrm>
              <a:off x="3393827" y="494213"/>
              <a:ext cx="22623" cy="45166"/>
            </a:xfrm>
            <a:custGeom>
              <a:avLst/>
              <a:gdLst/>
              <a:ahLst/>
              <a:cxnLst/>
              <a:rect l="l" t="t" r="r" b="b"/>
              <a:pathLst>
                <a:path w="285" h="569" extrusionOk="0">
                  <a:moveTo>
                    <a:pt x="153" y="0"/>
                  </a:moveTo>
                  <a:cubicBezTo>
                    <a:pt x="77" y="0"/>
                    <a:pt x="11" y="121"/>
                    <a:pt x="0" y="285"/>
                  </a:cubicBezTo>
                  <a:cubicBezTo>
                    <a:pt x="0" y="438"/>
                    <a:pt x="55" y="569"/>
                    <a:pt x="131" y="569"/>
                  </a:cubicBezTo>
                  <a:cubicBezTo>
                    <a:pt x="208" y="569"/>
                    <a:pt x="274" y="449"/>
                    <a:pt x="284" y="285"/>
                  </a:cubicBezTo>
                  <a:cubicBezTo>
                    <a:pt x="284" y="131"/>
                    <a:pt x="230" y="0"/>
                    <a:pt x="1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58"/>
            <p:cNvSpPr/>
            <p:nvPr/>
          </p:nvSpPr>
          <p:spPr>
            <a:xfrm>
              <a:off x="3383349" y="484688"/>
              <a:ext cx="24448" cy="18257"/>
            </a:xfrm>
            <a:custGeom>
              <a:avLst/>
              <a:gdLst/>
              <a:ahLst/>
              <a:cxnLst/>
              <a:rect l="l" t="t" r="r" b="b"/>
              <a:pathLst>
                <a:path w="308" h="230" extrusionOk="0">
                  <a:moveTo>
                    <a:pt x="12" y="0"/>
                  </a:moveTo>
                  <a:cubicBezTo>
                    <a:pt x="1" y="0"/>
                    <a:pt x="1" y="11"/>
                    <a:pt x="1" y="22"/>
                  </a:cubicBezTo>
                  <a:cubicBezTo>
                    <a:pt x="23" y="66"/>
                    <a:pt x="56" y="110"/>
                    <a:pt x="88" y="142"/>
                  </a:cubicBezTo>
                  <a:cubicBezTo>
                    <a:pt x="132" y="186"/>
                    <a:pt x="176" y="208"/>
                    <a:pt x="231" y="230"/>
                  </a:cubicBezTo>
                  <a:lnTo>
                    <a:pt x="253" y="230"/>
                  </a:lnTo>
                  <a:cubicBezTo>
                    <a:pt x="275" y="230"/>
                    <a:pt x="307" y="208"/>
                    <a:pt x="307" y="175"/>
                  </a:cubicBezTo>
                  <a:cubicBezTo>
                    <a:pt x="307" y="153"/>
                    <a:pt x="275" y="120"/>
                    <a:pt x="253" y="120"/>
                  </a:cubicBezTo>
                  <a:cubicBezTo>
                    <a:pt x="246" y="121"/>
                    <a:pt x="239" y="122"/>
                    <a:pt x="232" y="122"/>
                  </a:cubicBezTo>
                  <a:cubicBezTo>
                    <a:pt x="161" y="122"/>
                    <a:pt x="84" y="71"/>
                    <a:pt x="34" y="11"/>
                  </a:cubicBezTo>
                  <a:cubicBezTo>
                    <a:pt x="23" y="0"/>
                    <a:pt x="23" y="0"/>
                    <a:pt x="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58"/>
            <p:cNvSpPr/>
            <p:nvPr/>
          </p:nvSpPr>
          <p:spPr>
            <a:xfrm>
              <a:off x="3409384" y="584465"/>
              <a:ext cx="82632" cy="28814"/>
            </a:xfrm>
            <a:custGeom>
              <a:avLst/>
              <a:gdLst/>
              <a:ahLst/>
              <a:cxnLst/>
              <a:rect l="l" t="t" r="r" b="b"/>
              <a:pathLst>
                <a:path w="1041" h="363" extrusionOk="0">
                  <a:moveTo>
                    <a:pt x="1" y="1"/>
                  </a:moveTo>
                  <a:cubicBezTo>
                    <a:pt x="34" y="44"/>
                    <a:pt x="56" y="88"/>
                    <a:pt x="88" y="132"/>
                  </a:cubicBezTo>
                  <a:cubicBezTo>
                    <a:pt x="132" y="165"/>
                    <a:pt x="165" y="209"/>
                    <a:pt x="209" y="241"/>
                  </a:cubicBezTo>
                  <a:cubicBezTo>
                    <a:pt x="297" y="307"/>
                    <a:pt x="406" y="351"/>
                    <a:pt x="515" y="362"/>
                  </a:cubicBezTo>
                  <a:cubicBezTo>
                    <a:pt x="625" y="362"/>
                    <a:pt x="734" y="329"/>
                    <a:pt x="822" y="263"/>
                  </a:cubicBezTo>
                  <a:cubicBezTo>
                    <a:pt x="909" y="209"/>
                    <a:pt x="985" y="121"/>
                    <a:pt x="1040" y="34"/>
                  </a:cubicBezTo>
                  <a:lnTo>
                    <a:pt x="1040" y="34"/>
                  </a:lnTo>
                  <a:cubicBezTo>
                    <a:pt x="963" y="100"/>
                    <a:pt x="876" y="165"/>
                    <a:pt x="788" y="209"/>
                  </a:cubicBezTo>
                  <a:cubicBezTo>
                    <a:pt x="701" y="253"/>
                    <a:pt x="613" y="275"/>
                    <a:pt x="515" y="275"/>
                  </a:cubicBezTo>
                  <a:cubicBezTo>
                    <a:pt x="417" y="275"/>
                    <a:pt x="329" y="241"/>
                    <a:pt x="242" y="187"/>
                  </a:cubicBezTo>
                  <a:cubicBezTo>
                    <a:pt x="198" y="165"/>
                    <a:pt x="165" y="132"/>
                    <a:pt x="122" y="100"/>
                  </a:cubicBezTo>
                  <a:cubicBezTo>
                    <a:pt x="78" y="66"/>
                    <a:pt x="45" y="3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58"/>
            <p:cNvSpPr/>
            <p:nvPr/>
          </p:nvSpPr>
          <p:spPr>
            <a:xfrm>
              <a:off x="3438119" y="625344"/>
              <a:ext cx="23496" cy="4366"/>
            </a:xfrm>
            <a:custGeom>
              <a:avLst/>
              <a:gdLst/>
              <a:ahLst/>
              <a:cxnLst/>
              <a:rect l="l" t="t" r="r" b="b"/>
              <a:pathLst>
                <a:path w="296" h="55" extrusionOk="0">
                  <a:moveTo>
                    <a:pt x="0" y="0"/>
                  </a:moveTo>
                  <a:lnTo>
                    <a:pt x="0" y="0"/>
                  </a:lnTo>
                  <a:cubicBezTo>
                    <a:pt x="33" y="33"/>
                    <a:pt x="88" y="54"/>
                    <a:pt x="142" y="54"/>
                  </a:cubicBezTo>
                  <a:cubicBezTo>
                    <a:pt x="197" y="54"/>
                    <a:pt x="251" y="44"/>
                    <a:pt x="295" y="11"/>
                  </a:cubicBezTo>
                  <a:lnTo>
                    <a:pt x="295" y="11"/>
                  </a:lnTo>
                  <a:cubicBezTo>
                    <a:pt x="241" y="22"/>
                    <a:pt x="197" y="22"/>
                    <a:pt x="142" y="22"/>
                  </a:cubicBezTo>
                  <a:cubicBezTo>
                    <a:pt x="98" y="22"/>
                    <a:pt x="55" y="11"/>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58"/>
            <p:cNvSpPr/>
            <p:nvPr/>
          </p:nvSpPr>
          <p:spPr>
            <a:xfrm>
              <a:off x="3363425" y="432537"/>
              <a:ext cx="66042" cy="32386"/>
            </a:xfrm>
            <a:custGeom>
              <a:avLst/>
              <a:gdLst/>
              <a:ahLst/>
              <a:cxnLst/>
              <a:rect l="l" t="t" r="r" b="b"/>
              <a:pathLst>
                <a:path w="832" h="408" extrusionOk="0">
                  <a:moveTo>
                    <a:pt x="591" y="1"/>
                  </a:moveTo>
                  <a:cubicBezTo>
                    <a:pt x="514" y="1"/>
                    <a:pt x="438" y="1"/>
                    <a:pt x="361" y="23"/>
                  </a:cubicBezTo>
                  <a:cubicBezTo>
                    <a:pt x="296" y="45"/>
                    <a:pt x="219" y="88"/>
                    <a:pt x="164" y="132"/>
                  </a:cubicBezTo>
                  <a:cubicBezTo>
                    <a:pt x="99" y="187"/>
                    <a:pt x="55" y="242"/>
                    <a:pt x="23" y="307"/>
                  </a:cubicBezTo>
                  <a:cubicBezTo>
                    <a:pt x="1" y="340"/>
                    <a:pt x="11" y="383"/>
                    <a:pt x="44" y="395"/>
                  </a:cubicBezTo>
                  <a:cubicBezTo>
                    <a:pt x="54" y="404"/>
                    <a:pt x="65" y="407"/>
                    <a:pt x="76" y="407"/>
                  </a:cubicBezTo>
                  <a:cubicBezTo>
                    <a:pt x="92" y="407"/>
                    <a:pt x="108" y="401"/>
                    <a:pt x="121" y="395"/>
                  </a:cubicBezTo>
                  <a:lnTo>
                    <a:pt x="121" y="383"/>
                  </a:lnTo>
                  <a:cubicBezTo>
                    <a:pt x="176" y="351"/>
                    <a:pt x="219" y="307"/>
                    <a:pt x="263" y="285"/>
                  </a:cubicBezTo>
                  <a:cubicBezTo>
                    <a:pt x="317" y="252"/>
                    <a:pt x="361" y="242"/>
                    <a:pt x="416" y="230"/>
                  </a:cubicBezTo>
                  <a:cubicBezTo>
                    <a:pt x="471" y="220"/>
                    <a:pt x="526" y="208"/>
                    <a:pt x="580" y="208"/>
                  </a:cubicBezTo>
                  <a:cubicBezTo>
                    <a:pt x="608" y="214"/>
                    <a:pt x="638" y="217"/>
                    <a:pt x="668" y="217"/>
                  </a:cubicBezTo>
                  <a:cubicBezTo>
                    <a:pt x="698" y="217"/>
                    <a:pt x="728" y="214"/>
                    <a:pt x="755" y="208"/>
                  </a:cubicBezTo>
                  <a:lnTo>
                    <a:pt x="777" y="208"/>
                  </a:lnTo>
                  <a:cubicBezTo>
                    <a:pt x="810" y="198"/>
                    <a:pt x="832" y="165"/>
                    <a:pt x="832" y="121"/>
                  </a:cubicBezTo>
                  <a:cubicBezTo>
                    <a:pt x="821" y="110"/>
                    <a:pt x="821" y="99"/>
                    <a:pt x="810" y="88"/>
                  </a:cubicBezTo>
                  <a:cubicBezTo>
                    <a:pt x="744" y="23"/>
                    <a:pt x="667" y="11"/>
                    <a:pt x="5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58"/>
            <p:cNvSpPr/>
            <p:nvPr/>
          </p:nvSpPr>
          <p:spPr>
            <a:xfrm>
              <a:off x="3479792" y="435157"/>
              <a:ext cx="65169" cy="34529"/>
            </a:xfrm>
            <a:custGeom>
              <a:avLst/>
              <a:gdLst/>
              <a:ahLst/>
              <a:cxnLst/>
              <a:rect l="l" t="t" r="r" b="b"/>
              <a:pathLst>
                <a:path w="821" h="435" extrusionOk="0">
                  <a:moveTo>
                    <a:pt x="251" y="0"/>
                  </a:moveTo>
                  <a:cubicBezTo>
                    <a:pt x="175" y="0"/>
                    <a:pt x="98" y="22"/>
                    <a:pt x="33" y="77"/>
                  </a:cubicBezTo>
                  <a:cubicBezTo>
                    <a:pt x="22" y="77"/>
                    <a:pt x="11" y="99"/>
                    <a:pt x="11" y="110"/>
                  </a:cubicBezTo>
                  <a:cubicBezTo>
                    <a:pt x="0" y="143"/>
                    <a:pt x="22" y="187"/>
                    <a:pt x="55" y="197"/>
                  </a:cubicBezTo>
                  <a:lnTo>
                    <a:pt x="76" y="197"/>
                  </a:lnTo>
                  <a:cubicBezTo>
                    <a:pt x="105" y="208"/>
                    <a:pt x="135" y="211"/>
                    <a:pt x="166" y="211"/>
                  </a:cubicBezTo>
                  <a:cubicBezTo>
                    <a:pt x="196" y="211"/>
                    <a:pt x="225" y="209"/>
                    <a:pt x="251" y="209"/>
                  </a:cubicBezTo>
                  <a:cubicBezTo>
                    <a:pt x="307" y="209"/>
                    <a:pt x="361" y="219"/>
                    <a:pt x="416" y="231"/>
                  </a:cubicBezTo>
                  <a:cubicBezTo>
                    <a:pt x="460" y="252"/>
                    <a:pt x="514" y="263"/>
                    <a:pt x="558" y="296"/>
                  </a:cubicBezTo>
                  <a:cubicBezTo>
                    <a:pt x="613" y="329"/>
                    <a:pt x="645" y="372"/>
                    <a:pt x="689" y="416"/>
                  </a:cubicBezTo>
                  <a:lnTo>
                    <a:pt x="700" y="416"/>
                  </a:lnTo>
                  <a:cubicBezTo>
                    <a:pt x="713" y="429"/>
                    <a:pt x="730" y="434"/>
                    <a:pt x="746" y="434"/>
                  </a:cubicBezTo>
                  <a:cubicBezTo>
                    <a:pt x="757" y="434"/>
                    <a:pt x="768" y="432"/>
                    <a:pt x="777" y="427"/>
                  </a:cubicBezTo>
                  <a:cubicBezTo>
                    <a:pt x="810" y="416"/>
                    <a:pt x="820" y="372"/>
                    <a:pt x="798" y="340"/>
                  </a:cubicBezTo>
                  <a:cubicBezTo>
                    <a:pt x="766" y="274"/>
                    <a:pt x="733" y="209"/>
                    <a:pt x="667" y="165"/>
                  </a:cubicBezTo>
                  <a:cubicBezTo>
                    <a:pt x="613" y="110"/>
                    <a:pt x="547" y="66"/>
                    <a:pt x="470" y="44"/>
                  </a:cubicBezTo>
                  <a:cubicBezTo>
                    <a:pt x="405" y="12"/>
                    <a:pt x="329" y="0"/>
                    <a:pt x="2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58"/>
            <p:cNvSpPr/>
            <p:nvPr/>
          </p:nvSpPr>
          <p:spPr>
            <a:xfrm>
              <a:off x="3434626" y="483735"/>
              <a:ext cx="33894" cy="78187"/>
            </a:xfrm>
            <a:custGeom>
              <a:avLst/>
              <a:gdLst/>
              <a:ahLst/>
              <a:cxnLst/>
              <a:rect l="l" t="t" r="r" b="b"/>
              <a:pathLst>
                <a:path w="427" h="985" extrusionOk="0">
                  <a:moveTo>
                    <a:pt x="274" y="1"/>
                  </a:moveTo>
                  <a:cubicBezTo>
                    <a:pt x="252" y="110"/>
                    <a:pt x="252" y="220"/>
                    <a:pt x="252" y="329"/>
                  </a:cubicBezTo>
                  <a:cubicBezTo>
                    <a:pt x="252" y="438"/>
                    <a:pt x="263" y="548"/>
                    <a:pt x="295" y="657"/>
                  </a:cubicBezTo>
                  <a:cubicBezTo>
                    <a:pt x="307" y="679"/>
                    <a:pt x="307" y="712"/>
                    <a:pt x="317" y="734"/>
                  </a:cubicBezTo>
                  <a:cubicBezTo>
                    <a:pt x="329" y="767"/>
                    <a:pt x="339" y="778"/>
                    <a:pt x="339" y="800"/>
                  </a:cubicBezTo>
                  <a:cubicBezTo>
                    <a:pt x="339" y="832"/>
                    <a:pt x="329" y="876"/>
                    <a:pt x="285" y="898"/>
                  </a:cubicBezTo>
                  <a:cubicBezTo>
                    <a:pt x="260" y="918"/>
                    <a:pt x="228" y="927"/>
                    <a:pt x="192" y="927"/>
                  </a:cubicBezTo>
                  <a:cubicBezTo>
                    <a:pt x="132" y="927"/>
                    <a:pt x="62" y="903"/>
                    <a:pt x="1" y="876"/>
                  </a:cubicBezTo>
                  <a:lnTo>
                    <a:pt x="1" y="876"/>
                  </a:lnTo>
                  <a:cubicBezTo>
                    <a:pt x="44" y="909"/>
                    <a:pt x="88" y="942"/>
                    <a:pt x="142" y="963"/>
                  </a:cubicBezTo>
                  <a:cubicBezTo>
                    <a:pt x="173" y="975"/>
                    <a:pt x="206" y="984"/>
                    <a:pt x="241" y="984"/>
                  </a:cubicBezTo>
                  <a:cubicBezTo>
                    <a:pt x="270" y="984"/>
                    <a:pt x="299" y="978"/>
                    <a:pt x="329" y="963"/>
                  </a:cubicBezTo>
                  <a:cubicBezTo>
                    <a:pt x="383" y="931"/>
                    <a:pt x="427" y="865"/>
                    <a:pt x="427" y="800"/>
                  </a:cubicBezTo>
                  <a:cubicBezTo>
                    <a:pt x="427" y="756"/>
                    <a:pt x="416" y="723"/>
                    <a:pt x="405" y="701"/>
                  </a:cubicBezTo>
                  <a:cubicBezTo>
                    <a:pt x="394" y="679"/>
                    <a:pt x="394" y="657"/>
                    <a:pt x="383" y="635"/>
                  </a:cubicBezTo>
                  <a:cubicBezTo>
                    <a:pt x="361" y="526"/>
                    <a:pt x="339" y="428"/>
                    <a:pt x="329" y="319"/>
                  </a:cubicBezTo>
                  <a:cubicBezTo>
                    <a:pt x="307" y="220"/>
                    <a:pt x="295" y="110"/>
                    <a:pt x="2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58"/>
            <p:cNvSpPr/>
            <p:nvPr/>
          </p:nvSpPr>
          <p:spPr>
            <a:xfrm>
              <a:off x="3214118" y="533267"/>
              <a:ext cx="51278" cy="51278"/>
            </a:xfrm>
            <a:custGeom>
              <a:avLst/>
              <a:gdLst/>
              <a:ahLst/>
              <a:cxnLst/>
              <a:rect l="l" t="t" r="r" b="b"/>
              <a:pathLst>
                <a:path w="646" h="646" extrusionOk="0">
                  <a:moveTo>
                    <a:pt x="0" y="1"/>
                  </a:moveTo>
                  <a:cubicBezTo>
                    <a:pt x="110" y="33"/>
                    <a:pt x="219" y="77"/>
                    <a:pt x="317" y="132"/>
                  </a:cubicBezTo>
                  <a:cubicBezTo>
                    <a:pt x="337" y="144"/>
                    <a:pt x="357" y="157"/>
                    <a:pt x="376" y="171"/>
                  </a:cubicBezTo>
                  <a:lnTo>
                    <a:pt x="376" y="171"/>
                  </a:lnTo>
                  <a:cubicBezTo>
                    <a:pt x="368" y="168"/>
                    <a:pt x="359" y="166"/>
                    <a:pt x="350" y="164"/>
                  </a:cubicBezTo>
                  <a:cubicBezTo>
                    <a:pt x="320" y="157"/>
                    <a:pt x="283" y="149"/>
                    <a:pt x="245" y="149"/>
                  </a:cubicBezTo>
                  <a:cubicBezTo>
                    <a:pt x="229" y="149"/>
                    <a:pt x="213" y="151"/>
                    <a:pt x="197" y="154"/>
                  </a:cubicBezTo>
                  <a:cubicBezTo>
                    <a:pt x="142" y="164"/>
                    <a:pt x="88" y="208"/>
                    <a:pt x="66" y="263"/>
                  </a:cubicBezTo>
                  <a:cubicBezTo>
                    <a:pt x="22" y="361"/>
                    <a:pt x="66" y="482"/>
                    <a:pt x="142" y="548"/>
                  </a:cubicBezTo>
                  <a:cubicBezTo>
                    <a:pt x="208" y="613"/>
                    <a:pt x="307" y="646"/>
                    <a:pt x="394" y="646"/>
                  </a:cubicBezTo>
                  <a:cubicBezTo>
                    <a:pt x="307" y="624"/>
                    <a:pt x="230" y="580"/>
                    <a:pt x="186" y="504"/>
                  </a:cubicBezTo>
                  <a:cubicBezTo>
                    <a:pt x="132" y="438"/>
                    <a:pt x="110" y="361"/>
                    <a:pt x="142" y="296"/>
                  </a:cubicBezTo>
                  <a:cubicBezTo>
                    <a:pt x="156" y="254"/>
                    <a:pt x="196" y="239"/>
                    <a:pt x="243" y="239"/>
                  </a:cubicBezTo>
                  <a:cubicBezTo>
                    <a:pt x="271" y="239"/>
                    <a:pt x="300" y="244"/>
                    <a:pt x="329" y="252"/>
                  </a:cubicBezTo>
                  <a:cubicBezTo>
                    <a:pt x="416" y="274"/>
                    <a:pt x="492" y="307"/>
                    <a:pt x="569" y="339"/>
                  </a:cubicBezTo>
                  <a:cubicBezTo>
                    <a:pt x="578" y="348"/>
                    <a:pt x="588" y="351"/>
                    <a:pt x="597" y="351"/>
                  </a:cubicBezTo>
                  <a:cubicBezTo>
                    <a:pt x="613" y="351"/>
                    <a:pt x="628" y="342"/>
                    <a:pt x="635" y="329"/>
                  </a:cubicBezTo>
                  <a:cubicBezTo>
                    <a:pt x="645" y="307"/>
                    <a:pt x="635" y="285"/>
                    <a:pt x="623" y="274"/>
                  </a:cubicBezTo>
                  <a:cubicBezTo>
                    <a:pt x="547" y="186"/>
                    <a:pt x="448" y="121"/>
                    <a:pt x="339" y="77"/>
                  </a:cubicBezTo>
                  <a:cubicBezTo>
                    <a:pt x="230" y="23"/>
                    <a:pt x="120" y="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58"/>
            <p:cNvSpPr/>
            <p:nvPr/>
          </p:nvSpPr>
          <p:spPr>
            <a:xfrm>
              <a:off x="2934553" y="267275"/>
              <a:ext cx="760595" cy="676693"/>
            </a:xfrm>
            <a:custGeom>
              <a:avLst/>
              <a:gdLst/>
              <a:ahLst/>
              <a:cxnLst/>
              <a:rect l="l" t="t" r="r" b="b"/>
              <a:pathLst>
                <a:path w="9582" h="8525" extrusionOk="0">
                  <a:moveTo>
                    <a:pt x="6261" y="0"/>
                  </a:moveTo>
                  <a:cubicBezTo>
                    <a:pt x="5327" y="0"/>
                    <a:pt x="4250" y="462"/>
                    <a:pt x="3697" y="1306"/>
                  </a:cubicBezTo>
                  <a:cubicBezTo>
                    <a:pt x="3697" y="1306"/>
                    <a:pt x="3634" y="1286"/>
                    <a:pt x="3537" y="1286"/>
                  </a:cubicBezTo>
                  <a:cubicBezTo>
                    <a:pt x="3235" y="1286"/>
                    <a:pt x="2602" y="1473"/>
                    <a:pt x="2461" y="3002"/>
                  </a:cubicBezTo>
                  <a:cubicBezTo>
                    <a:pt x="2286" y="5036"/>
                    <a:pt x="645" y="4478"/>
                    <a:pt x="1269" y="5944"/>
                  </a:cubicBezTo>
                  <a:cubicBezTo>
                    <a:pt x="1892" y="7409"/>
                    <a:pt x="0" y="7103"/>
                    <a:pt x="1586" y="8525"/>
                  </a:cubicBezTo>
                  <a:cubicBezTo>
                    <a:pt x="1586" y="8525"/>
                    <a:pt x="1794" y="8143"/>
                    <a:pt x="2133" y="7793"/>
                  </a:cubicBezTo>
                  <a:cubicBezTo>
                    <a:pt x="2417" y="7497"/>
                    <a:pt x="2822" y="7322"/>
                    <a:pt x="3238" y="7322"/>
                  </a:cubicBezTo>
                  <a:cubicBezTo>
                    <a:pt x="3479" y="7322"/>
                    <a:pt x="3774" y="7300"/>
                    <a:pt x="3982" y="7202"/>
                  </a:cubicBezTo>
                  <a:cubicBezTo>
                    <a:pt x="3982" y="7202"/>
                    <a:pt x="4430" y="5955"/>
                    <a:pt x="4047" y="4205"/>
                  </a:cubicBezTo>
                  <a:cubicBezTo>
                    <a:pt x="4047" y="4205"/>
                    <a:pt x="3489" y="4161"/>
                    <a:pt x="3369" y="3712"/>
                  </a:cubicBezTo>
                  <a:cubicBezTo>
                    <a:pt x="3314" y="3527"/>
                    <a:pt x="3358" y="3319"/>
                    <a:pt x="3500" y="3187"/>
                  </a:cubicBezTo>
                  <a:cubicBezTo>
                    <a:pt x="3573" y="3131"/>
                    <a:pt x="3671" y="3080"/>
                    <a:pt x="3797" y="3080"/>
                  </a:cubicBezTo>
                  <a:cubicBezTo>
                    <a:pt x="3841" y="3080"/>
                    <a:pt x="3888" y="3086"/>
                    <a:pt x="3938" y="3100"/>
                  </a:cubicBezTo>
                  <a:cubicBezTo>
                    <a:pt x="3938" y="3100"/>
                    <a:pt x="4070" y="3144"/>
                    <a:pt x="4244" y="3144"/>
                  </a:cubicBezTo>
                  <a:cubicBezTo>
                    <a:pt x="4429" y="3144"/>
                    <a:pt x="4661" y="3095"/>
                    <a:pt x="4835" y="2892"/>
                  </a:cubicBezTo>
                  <a:cubicBezTo>
                    <a:pt x="5163" y="2509"/>
                    <a:pt x="4441" y="1678"/>
                    <a:pt x="4955" y="1536"/>
                  </a:cubicBezTo>
                  <a:cubicBezTo>
                    <a:pt x="4983" y="1528"/>
                    <a:pt x="5009" y="1525"/>
                    <a:pt x="5033" y="1525"/>
                  </a:cubicBezTo>
                  <a:cubicBezTo>
                    <a:pt x="5327" y="1525"/>
                    <a:pt x="5307" y="2084"/>
                    <a:pt x="6178" y="2084"/>
                  </a:cubicBezTo>
                  <a:cubicBezTo>
                    <a:pt x="6505" y="2084"/>
                    <a:pt x="6958" y="2005"/>
                    <a:pt x="7602" y="1787"/>
                  </a:cubicBezTo>
                  <a:cubicBezTo>
                    <a:pt x="7602" y="1787"/>
                    <a:pt x="7854" y="2805"/>
                    <a:pt x="7810" y="3461"/>
                  </a:cubicBezTo>
                  <a:lnTo>
                    <a:pt x="7799" y="4708"/>
                  </a:lnTo>
                  <a:cubicBezTo>
                    <a:pt x="7799" y="4708"/>
                    <a:pt x="7832" y="5299"/>
                    <a:pt x="7186" y="5627"/>
                  </a:cubicBezTo>
                  <a:cubicBezTo>
                    <a:pt x="7186" y="5627"/>
                    <a:pt x="6814" y="5824"/>
                    <a:pt x="6410" y="5911"/>
                  </a:cubicBezTo>
                  <a:cubicBezTo>
                    <a:pt x="6410" y="5911"/>
                    <a:pt x="6355" y="6611"/>
                    <a:pt x="6574" y="7333"/>
                  </a:cubicBezTo>
                  <a:lnTo>
                    <a:pt x="6989" y="7552"/>
                  </a:lnTo>
                  <a:cubicBezTo>
                    <a:pt x="6989" y="7552"/>
                    <a:pt x="9002" y="7103"/>
                    <a:pt x="9582" y="7027"/>
                  </a:cubicBezTo>
                  <a:cubicBezTo>
                    <a:pt x="9582" y="7027"/>
                    <a:pt x="9396" y="6414"/>
                    <a:pt x="9035" y="6097"/>
                  </a:cubicBezTo>
                  <a:cubicBezTo>
                    <a:pt x="8663" y="5769"/>
                    <a:pt x="9035" y="5321"/>
                    <a:pt x="9144" y="5025"/>
                  </a:cubicBezTo>
                  <a:cubicBezTo>
                    <a:pt x="9254" y="4740"/>
                    <a:pt x="7854" y="3592"/>
                    <a:pt x="7963" y="1525"/>
                  </a:cubicBezTo>
                  <a:cubicBezTo>
                    <a:pt x="8018" y="481"/>
                    <a:pt x="7214" y="0"/>
                    <a:pt x="62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58"/>
            <p:cNvSpPr/>
            <p:nvPr/>
          </p:nvSpPr>
          <p:spPr>
            <a:xfrm>
              <a:off x="3332151" y="1479676"/>
              <a:ext cx="598268" cy="1966895"/>
            </a:xfrm>
            <a:custGeom>
              <a:avLst/>
              <a:gdLst/>
              <a:ahLst/>
              <a:cxnLst/>
              <a:rect l="l" t="t" r="r" b="b"/>
              <a:pathLst>
                <a:path w="7537" h="24779" extrusionOk="0">
                  <a:moveTo>
                    <a:pt x="2308" y="0"/>
                  </a:moveTo>
                  <a:cubicBezTo>
                    <a:pt x="1948" y="164"/>
                    <a:pt x="1510" y="372"/>
                    <a:pt x="1018" y="667"/>
                  </a:cubicBezTo>
                  <a:cubicBezTo>
                    <a:pt x="274" y="1104"/>
                    <a:pt x="1" y="3248"/>
                    <a:pt x="1" y="3248"/>
                  </a:cubicBezTo>
                  <a:lnTo>
                    <a:pt x="4310" y="11277"/>
                  </a:lnTo>
                  <a:lnTo>
                    <a:pt x="3315" y="20848"/>
                  </a:lnTo>
                  <a:cubicBezTo>
                    <a:pt x="2943" y="21110"/>
                    <a:pt x="2320" y="21548"/>
                    <a:pt x="2221" y="21733"/>
                  </a:cubicBezTo>
                  <a:cubicBezTo>
                    <a:pt x="2145" y="21876"/>
                    <a:pt x="2177" y="22051"/>
                    <a:pt x="2308" y="22149"/>
                  </a:cubicBezTo>
                  <a:lnTo>
                    <a:pt x="5809" y="24752"/>
                  </a:lnTo>
                  <a:cubicBezTo>
                    <a:pt x="5840" y="24768"/>
                    <a:pt x="5872" y="24778"/>
                    <a:pt x="5909" y="24778"/>
                  </a:cubicBezTo>
                  <a:cubicBezTo>
                    <a:pt x="5922" y="24778"/>
                    <a:pt x="5936" y="24777"/>
                    <a:pt x="5951" y="24774"/>
                  </a:cubicBezTo>
                  <a:cubicBezTo>
                    <a:pt x="6115" y="24730"/>
                    <a:pt x="6148" y="24621"/>
                    <a:pt x="6148" y="24545"/>
                  </a:cubicBezTo>
                  <a:cubicBezTo>
                    <a:pt x="6148" y="24479"/>
                    <a:pt x="6115" y="24424"/>
                    <a:pt x="6061" y="24402"/>
                  </a:cubicBezTo>
                  <a:cubicBezTo>
                    <a:pt x="5349" y="23998"/>
                    <a:pt x="4507" y="23254"/>
                    <a:pt x="4671" y="22565"/>
                  </a:cubicBezTo>
                  <a:cubicBezTo>
                    <a:pt x="4835" y="21985"/>
                    <a:pt x="5874" y="18376"/>
                    <a:pt x="6574" y="15455"/>
                  </a:cubicBezTo>
                  <a:cubicBezTo>
                    <a:pt x="6804" y="14504"/>
                    <a:pt x="7198" y="12808"/>
                    <a:pt x="7427" y="11824"/>
                  </a:cubicBezTo>
                  <a:cubicBezTo>
                    <a:pt x="7537" y="11320"/>
                    <a:pt x="7504" y="10785"/>
                    <a:pt x="7307" y="10304"/>
                  </a:cubicBezTo>
                  <a:cubicBezTo>
                    <a:pt x="6640" y="8597"/>
                    <a:pt x="5951" y="6901"/>
                    <a:pt x="5339" y="5480"/>
                  </a:cubicBezTo>
                  <a:cubicBezTo>
                    <a:pt x="5218" y="5207"/>
                    <a:pt x="5108" y="4933"/>
                    <a:pt x="4989" y="4682"/>
                  </a:cubicBezTo>
                  <a:cubicBezTo>
                    <a:pt x="4529" y="3642"/>
                    <a:pt x="4135" y="2811"/>
                    <a:pt x="3840" y="2341"/>
                  </a:cubicBezTo>
                  <a:cubicBezTo>
                    <a:pt x="3282" y="1433"/>
                    <a:pt x="2768" y="645"/>
                    <a:pt x="2308" y="0"/>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58"/>
            <p:cNvSpPr/>
            <p:nvPr/>
          </p:nvSpPr>
          <p:spPr>
            <a:xfrm>
              <a:off x="3670772" y="2279238"/>
              <a:ext cx="234481" cy="124305"/>
            </a:xfrm>
            <a:custGeom>
              <a:avLst/>
              <a:gdLst/>
              <a:ahLst/>
              <a:cxnLst/>
              <a:rect l="l" t="t" r="r" b="b"/>
              <a:pathLst>
                <a:path w="2954" h="1566" extrusionOk="0">
                  <a:moveTo>
                    <a:pt x="2954" y="0"/>
                  </a:moveTo>
                  <a:cubicBezTo>
                    <a:pt x="2954" y="0"/>
                    <a:pt x="2407" y="44"/>
                    <a:pt x="11" y="1160"/>
                  </a:cubicBezTo>
                  <a:lnTo>
                    <a:pt x="33" y="1237"/>
                  </a:lnTo>
                  <a:lnTo>
                    <a:pt x="1" y="1565"/>
                  </a:lnTo>
                  <a:lnTo>
                    <a:pt x="295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58"/>
            <p:cNvSpPr/>
            <p:nvPr/>
          </p:nvSpPr>
          <p:spPr>
            <a:xfrm>
              <a:off x="3486697" y="3122298"/>
              <a:ext cx="342990" cy="356405"/>
            </a:xfrm>
            <a:custGeom>
              <a:avLst/>
              <a:gdLst/>
              <a:ahLst/>
              <a:cxnLst/>
              <a:rect l="l" t="t" r="r" b="b"/>
              <a:pathLst>
                <a:path w="4321" h="4490" extrusionOk="0">
                  <a:moveTo>
                    <a:pt x="1292" y="1"/>
                  </a:moveTo>
                  <a:lnTo>
                    <a:pt x="164" y="1073"/>
                  </a:lnTo>
                  <a:cubicBezTo>
                    <a:pt x="132" y="1105"/>
                    <a:pt x="99" y="1138"/>
                    <a:pt x="66" y="1182"/>
                  </a:cubicBezTo>
                  <a:cubicBezTo>
                    <a:pt x="45" y="1226"/>
                    <a:pt x="33" y="1269"/>
                    <a:pt x="23" y="1313"/>
                  </a:cubicBezTo>
                  <a:cubicBezTo>
                    <a:pt x="1" y="1455"/>
                    <a:pt x="55" y="1619"/>
                    <a:pt x="198" y="1707"/>
                  </a:cubicBezTo>
                  <a:lnTo>
                    <a:pt x="4037" y="4463"/>
                  </a:lnTo>
                  <a:cubicBezTo>
                    <a:pt x="4063" y="4481"/>
                    <a:pt x="4094" y="4489"/>
                    <a:pt x="4125" y="4489"/>
                  </a:cubicBezTo>
                  <a:cubicBezTo>
                    <a:pt x="4172" y="4489"/>
                    <a:pt x="4218" y="4470"/>
                    <a:pt x="4245" y="4430"/>
                  </a:cubicBezTo>
                  <a:lnTo>
                    <a:pt x="4277" y="4364"/>
                  </a:lnTo>
                  <a:cubicBezTo>
                    <a:pt x="4277" y="4343"/>
                    <a:pt x="4277" y="4321"/>
                    <a:pt x="4289" y="4299"/>
                  </a:cubicBezTo>
                  <a:cubicBezTo>
                    <a:pt x="4321" y="4036"/>
                    <a:pt x="4223" y="3632"/>
                    <a:pt x="3588" y="3205"/>
                  </a:cubicBezTo>
                  <a:cubicBezTo>
                    <a:pt x="2517" y="2494"/>
                    <a:pt x="2768" y="1904"/>
                    <a:pt x="2768" y="1904"/>
                  </a:cubicBezTo>
                  <a:lnTo>
                    <a:pt x="2932" y="1630"/>
                  </a:lnTo>
                  <a:lnTo>
                    <a:pt x="12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58"/>
            <p:cNvSpPr/>
            <p:nvPr/>
          </p:nvSpPr>
          <p:spPr>
            <a:xfrm>
              <a:off x="3488444" y="3216042"/>
              <a:ext cx="338704" cy="257977"/>
            </a:xfrm>
            <a:custGeom>
              <a:avLst/>
              <a:gdLst/>
              <a:ahLst/>
              <a:cxnLst/>
              <a:rect l="l" t="t" r="r" b="b"/>
              <a:pathLst>
                <a:path w="4267" h="3250" extrusionOk="0">
                  <a:moveTo>
                    <a:pt x="44" y="1"/>
                  </a:moveTo>
                  <a:cubicBezTo>
                    <a:pt x="23" y="45"/>
                    <a:pt x="11" y="88"/>
                    <a:pt x="1" y="132"/>
                  </a:cubicBezTo>
                  <a:lnTo>
                    <a:pt x="4223" y="3249"/>
                  </a:lnTo>
                  <a:lnTo>
                    <a:pt x="4255" y="3183"/>
                  </a:lnTo>
                  <a:cubicBezTo>
                    <a:pt x="4255" y="3162"/>
                    <a:pt x="4255" y="3140"/>
                    <a:pt x="4267" y="3118"/>
                  </a:cubicBezTo>
                  <a:lnTo>
                    <a:pt x="4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58"/>
            <p:cNvSpPr/>
            <p:nvPr/>
          </p:nvSpPr>
          <p:spPr>
            <a:xfrm>
              <a:off x="2441385" y="1608901"/>
              <a:ext cx="962928" cy="1821079"/>
            </a:xfrm>
            <a:custGeom>
              <a:avLst/>
              <a:gdLst/>
              <a:ahLst/>
              <a:cxnLst/>
              <a:rect l="l" t="t" r="r" b="b"/>
              <a:pathLst>
                <a:path w="12131" h="22942" extrusionOk="0">
                  <a:moveTo>
                    <a:pt x="10617" y="1"/>
                  </a:moveTo>
                  <a:cubicBezTo>
                    <a:pt x="9752" y="1"/>
                    <a:pt x="8390" y="1620"/>
                    <a:pt x="8390" y="1620"/>
                  </a:cubicBezTo>
                  <a:lnTo>
                    <a:pt x="7635" y="10699"/>
                  </a:lnTo>
                  <a:lnTo>
                    <a:pt x="1598" y="18192"/>
                  </a:lnTo>
                  <a:cubicBezTo>
                    <a:pt x="1149" y="18202"/>
                    <a:pt x="383" y="18246"/>
                    <a:pt x="198" y="18345"/>
                  </a:cubicBezTo>
                  <a:cubicBezTo>
                    <a:pt x="55" y="18421"/>
                    <a:pt x="1" y="18596"/>
                    <a:pt x="55" y="18749"/>
                  </a:cubicBezTo>
                  <a:lnTo>
                    <a:pt x="1576" y="22818"/>
                  </a:lnTo>
                  <a:cubicBezTo>
                    <a:pt x="1598" y="22873"/>
                    <a:pt x="1630" y="22905"/>
                    <a:pt x="1674" y="22927"/>
                  </a:cubicBezTo>
                  <a:cubicBezTo>
                    <a:pt x="1711" y="22937"/>
                    <a:pt x="1744" y="22941"/>
                    <a:pt x="1774" y="22941"/>
                  </a:cubicBezTo>
                  <a:cubicBezTo>
                    <a:pt x="1876" y="22941"/>
                    <a:pt x="1938" y="22891"/>
                    <a:pt x="1980" y="22840"/>
                  </a:cubicBezTo>
                  <a:cubicBezTo>
                    <a:pt x="2013" y="22785"/>
                    <a:pt x="2002" y="22720"/>
                    <a:pt x="1980" y="22665"/>
                  </a:cubicBezTo>
                  <a:cubicBezTo>
                    <a:pt x="1598" y="21943"/>
                    <a:pt x="1521" y="20882"/>
                    <a:pt x="1608" y="20379"/>
                  </a:cubicBezTo>
                  <a:cubicBezTo>
                    <a:pt x="2057" y="19974"/>
                    <a:pt x="5098" y="17502"/>
                    <a:pt x="7274" y="15435"/>
                  </a:cubicBezTo>
                  <a:cubicBezTo>
                    <a:pt x="7974" y="14757"/>
                    <a:pt x="9232" y="13554"/>
                    <a:pt x="9954" y="12854"/>
                  </a:cubicBezTo>
                  <a:cubicBezTo>
                    <a:pt x="10326" y="12492"/>
                    <a:pt x="10589" y="12023"/>
                    <a:pt x="10687" y="11519"/>
                  </a:cubicBezTo>
                  <a:cubicBezTo>
                    <a:pt x="11048" y="9714"/>
                    <a:pt x="11398" y="7920"/>
                    <a:pt x="11660" y="6401"/>
                  </a:cubicBezTo>
                  <a:cubicBezTo>
                    <a:pt x="11704" y="6094"/>
                    <a:pt x="11758" y="5810"/>
                    <a:pt x="11802" y="5536"/>
                  </a:cubicBezTo>
                  <a:cubicBezTo>
                    <a:pt x="11977" y="4410"/>
                    <a:pt x="12087" y="3502"/>
                    <a:pt x="12098" y="2944"/>
                  </a:cubicBezTo>
                  <a:cubicBezTo>
                    <a:pt x="12130" y="1883"/>
                    <a:pt x="12130" y="942"/>
                    <a:pt x="12087" y="155"/>
                  </a:cubicBezTo>
                  <a:cubicBezTo>
                    <a:pt x="11704" y="89"/>
                    <a:pt x="11212" y="23"/>
                    <a:pt x="10643" y="1"/>
                  </a:cubicBezTo>
                  <a:cubicBezTo>
                    <a:pt x="10634" y="1"/>
                    <a:pt x="10626" y="1"/>
                    <a:pt x="10617" y="1"/>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58"/>
            <p:cNvSpPr/>
            <p:nvPr/>
          </p:nvSpPr>
          <p:spPr>
            <a:xfrm>
              <a:off x="3008294" y="2462439"/>
              <a:ext cx="287505" cy="65407"/>
            </a:xfrm>
            <a:custGeom>
              <a:avLst/>
              <a:gdLst/>
              <a:ahLst/>
              <a:cxnLst/>
              <a:rect l="l" t="t" r="r" b="b"/>
              <a:pathLst>
                <a:path w="3622" h="824" extrusionOk="0">
                  <a:moveTo>
                    <a:pt x="450" y="1"/>
                  </a:moveTo>
                  <a:lnTo>
                    <a:pt x="1" y="558"/>
                  </a:lnTo>
                  <a:cubicBezTo>
                    <a:pt x="1" y="558"/>
                    <a:pt x="1048" y="823"/>
                    <a:pt x="2048" y="823"/>
                  </a:cubicBezTo>
                  <a:cubicBezTo>
                    <a:pt x="2687" y="823"/>
                    <a:pt x="3306" y="715"/>
                    <a:pt x="3622" y="361"/>
                  </a:cubicBezTo>
                  <a:lnTo>
                    <a:pt x="3622" y="361"/>
                  </a:lnTo>
                  <a:cubicBezTo>
                    <a:pt x="3621" y="361"/>
                    <a:pt x="3529" y="365"/>
                    <a:pt x="3369" y="365"/>
                  </a:cubicBezTo>
                  <a:cubicBezTo>
                    <a:pt x="2847" y="365"/>
                    <a:pt x="1604" y="327"/>
                    <a:pt x="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58"/>
            <p:cNvSpPr/>
            <p:nvPr/>
          </p:nvSpPr>
          <p:spPr>
            <a:xfrm>
              <a:off x="2424874" y="3038953"/>
              <a:ext cx="191062" cy="423400"/>
            </a:xfrm>
            <a:custGeom>
              <a:avLst/>
              <a:gdLst/>
              <a:ahLst/>
              <a:cxnLst/>
              <a:rect l="l" t="t" r="r" b="b"/>
              <a:pathLst>
                <a:path w="2407" h="5334" extrusionOk="0">
                  <a:moveTo>
                    <a:pt x="1915" y="1"/>
                  </a:moveTo>
                  <a:lnTo>
                    <a:pt x="394" y="274"/>
                  </a:lnTo>
                  <a:cubicBezTo>
                    <a:pt x="340" y="285"/>
                    <a:pt x="296" y="295"/>
                    <a:pt x="252" y="317"/>
                  </a:cubicBezTo>
                  <a:cubicBezTo>
                    <a:pt x="209" y="351"/>
                    <a:pt x="175" y="372"/>
                    <a:pt x="143" y="405"/>
                  </a:cubicBezTo>
                  <a:cubicBezTo>
                    <a:pt x="44" y="514"/>
                    <a:pt x="0" y="679"/>
                    <a:pt x="66" y="832"/>
                  </a:cubicBezTo>
                  <a:lnTo>
                    <a:pt x="1784" y="5239"/>
                  </a:lnTo>
                  <a:cubicBezTo>
                    <a:pt x="1809" y="5301"/>
                    <a:pt x="1863" y="5334"/>
                    <a:pt x="1923" y="5334"/>
                  </a:cubicBezTo>
                  <a:cubicBezTo>
                    <a:pt x="1938" y="5334"/>
                    <a:pt x="1954" y="5331"/>
                    <a:pt x="1969" y="5327"/>
                  </a:cubicBezTo>
                  <a:cubicBezTo>
                    <a:pt x="1991" y="5316"/>
                    <a:pt x="2013" y="5305"/>
                    <a:pt x="2035" y="5283"/>
                  </a:cubicBezTo>
                  <a:lnTo>
                    <a:pt x="2079" y="5239"/>
                  </a:lnTo>
                  <a:cubicBezTo>
                    <a:pt x="2243" y="5042"/>
                    <a:pt x="2396" y="4649"/>
                    <a:pt x="2090" y="3938"/>
                  </a:cubicBezTo>
                  <a:cubicBezTo>
                    <a:pt x="1587" y="2757"/>
                    <a:pt x="2112" y="2396"/>
                    <a:pt x="2112" y="2396"/>
                  </a:cubicBezTo>
                  <a:lnTo>
                    <a:pt x="2407" y="2254"/>
                  </a:lnTo>
                  <a:lnTo>
                    <a:pt x="191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58"/>
            <p:cNvSpPr/>
            <p:nvPr/>
          </p:nvSpPr>
          <p:spPr>
            <a:xfrm>
              <a:off x="2436225" y="3064115"/>
              <a:ext cx="153675" cy="397681"/>
            </a:xfrm>
            <a:custGeom>
              <a:avLst/>
              <a:gdLst/>
              <a:ahLst/>
              <a:cxnLst/>
              <a:rect l="l" t="t" r="r" b="b"/>
              <a:pathLst>
                <a:path w="1936" h="5010" extrusionOk="0">
                  <a:moveTo>
                    <a:pt x="109" y="0"/>
                  </a:moveTo>
                  <a:cubicBezTo>
                    <a:pt x="66" y="34"/>
                    <a:pt x="32" y="55"/>
                    <a:pt x="0" y="88"/>
                  </a:cubicBezTo>
                  <a:lnTo>
                    <a:pt x="1826" y="5010"/>
                  </a:lnTo>
                  <a:cubicBezTo>
                    <a:pt x="1848" y="4999"/>
                    <a:pt x="1870" y="4988"/>
                    <a:pt x="1892" y="4966"/>
                  </a:cubicBezTo>
                  <a:lnTo>
                    <a:pt x="1936" y="4922"/>
                  </a:lnTo>
                  <a:lnTo>
                    <a:pt x="1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58"/>
            <p:cNvSpPr/>
            <p:nvPr/>
          </p:nvSpPr>
          <p:spPr>
            <a:xfrm>
              <a:off x="2918915" y="1420619"/>
              <a:ext cx="1021906" cy="1071755"/>
            </a:xfrm>
            <a:custGeom>
              <a:avLst/>
              <a:gdLst/>
              <a:ahLst/>
              <a:cxnLst/>
              <a:rect l="l" t="t" r="r" b="b"/>
              <a:pathLst>
                <a:path w="12874" h="13502" extrusionOk="0">
                  <a:moveTo>
                    <a:pt x="3161" y="0"/>
                  </a:moveTo>
                  <a:cubicBezTo>
                    <a:pt x="3161" y="0"/>
                    <a:pt x="3107" y="110"/>
                    <a:pt x="2997" y="317"/>
                  </a:cubicBezTo>
                  <a:cubicBezTo>
                    <a:pt x="2976" y="361"/>
                    <a:pt x="2964" y="405"/>
                    <a:pt x="2942" y="448"/>
                  </a:cubicBezTo>
                  <a:cubicBezTo>
                    <a:pt x="2319" y="1717"/>
                    <a:pt x="635" y="5666"/>
                    <a:pt x="44" y="11780"/>
                  </a:cubicBezTo>
                  <a:cubicBezTo>
                    <a:pt x="44" y="11824"/>
                    <a:pt x="44" y="11868"/>
                    <a:pt x="33" y="11923"/>
                  </a:cubicBezTo>
                  <a:cubicBezTo>
                    <a:pt x="33" y="11988"/>
                    <a:pt x="22" y="12064"/>
                    <a:pt x="11" y="12152"/>
                  </a:cubicBezTo>
                  <a:cubicBezTo>
                    <a:pt x="0" y="12382"/>
                    <a:pt x="132" y="12601"/>
                    <a:pt x="339" y="12688"/>
                  </a:cubicBezTo>
                  <a:cubicBezTo>
                    <a:pt x="995" y="12970"/>
                    <a:pt x="2480" y="13502"/>
                    <a:pt x="4204" y="13502"/>
                  </a:cubicBezTo>
                  <a:cubicBezTo>
                    <a:pt x="4954" y="13502"/>
                    <a:pt x="5749" y="13401"/>
                    <a:pt x="6541" y="13136"/>
                  </a:cubicBezTo>
                  <a:cubicBezTo>
                    <a:pt x="9243" y="12229"/>
                    <a:pt x="11146" y="11080"/>
                    <a:pt x="12382" y="10829"/>
                  </a:cubicBezTo>
                  <a:cubicBezTo>
                    <a:pt x="12699" y="10763"/>
                    <a:pt x="12874" y="10424"/>
                    <a:pt x="12743" y="10129"/>
                  </a:cubicBezTo>
                  <a:cubicBezTo>
                    <a:pt x="12732" y="10117"/>
                    <a:pt x="12721" y="10107"/>
                    <a:pt x="12721" y="10085"/>
                  </a:cubicBezTo>
                  <a:cubicBezTo>
                    <a:pt x="12699" y="10052"/>
                    <a:pt x="12677" y="10008"/>
                    <a:pt x="12655" y="9964"/>
                  </a:cubicBezTo>
                  <a:cubicBezTo>
                    <a:pt x="11660" y="7864"/>
                    <a:pt x="9013" y="2330"/>
                    <a:pt x="7898" y="448"/>
                  </a:cubicBezTo>
                  <a:cubicBezTo>
                    <a:pt x="7876" y="405"/>
                    <a:pt x="7843" y="361"/>
                    <a:pt x="7821" y="317"/>
                  </a:cubicBezTo>
                  <a:cubicBezTo>
                    <a:pt x="7745" y="197"/>
                    <a:pt x="7679" y="88"/>
                    <a:pt x="7613" y="11"/>
                  </a:cubicBezTo>
                  <a:lnTo>
                    <a:pt x="31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58"/>
            <p:cNvSpPr/>
            <p:nvPr/>
          </p:nvSpPr>
          <p:spPr>
            <a:xfrm>
              <a:off x="3152442" y="1445782"/>
              <a:ext cx="393395" cy="10478"/>
            </a:xfrm>
            <a:custGeom>
              <a:avLst/>
              <a:gdLst/>
              <a:ahLst/>
              <a:cxnLst/>
              <a:rect l="l" t="t" r="r" b="b"/>
              <a:pathLst>
                <a:path w="4956" h="132" extrusionOk="0">
                  <a:moveTo>
                    <a:pt x="55" y="0"/>
                  </a:moveTo>
                  <a:cubicBezTo>
                    <a:pt x="34" y="44"/>
                    <a:pt x="22" y="88"/>
                    <a:pt x="0" y="131"/>
                  </a:cubicBezTo>
                  <a:lnTo>
                    <a:pt x="4956" y="131"/>
                  </a:lnTo>
                  <a:cubicBezTo>
                    <a:pt x="4934" y="88"/>
                    <a:pt x="4901" y="44"/>
                    <a:pt x="48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58"/>
            <p:cNvSpPr/>
            <p:nvPr/>
          </p:nvSpPr>
          <p:spPr>
            <a:xfrm>
              <a:off x="2921455" y="2211529"/>
              <a:ext cx="1007221" cy="237974"/>
            </a:xfrm>
            <a:custGeom>
              <a:avLst/>
              <a:gdLst/>
              <a:ahLst/>
              <a:cxnLst/>
              <a:rect l="l" t="t" r="r" b="b"/>
              <a:pathLst>
                <a:path w="12689" h="2998" extrusionOk="0">
                  <a:moveTo>
                    <a:pt x="12623" y="0"/>
                  </a:moveTo>
                  <a:cubicBezTo>
                    <a:pt x="11606" y="175"/>
                    <a:pt x="10075" y="821"/>
                    <a:pt x="8478" y="1499"/>
                  </a:cubicBezTo>
                  <a:cubicBezTo>
                    <a:pt x="7592" y="1882"/>
                    <a:pt x="6684" y="2265"/>
                    <a:pt x="5820" y="2593"/>
                  </a:cubicBezTo>
                  <a:cubicBezTo>
                    <a:pt x="5289" y="2790"/>
                    <a:pt x="4722" y="2868"/>
                    <a:pt x="4153" y="2868"/>
                  </a:cubicBezTo>
                  <a:cubicBezTo>
                    <a:pt x="2447" y="2868"/>
                    <a:pt x="734" y="2161"/>
                    <a:pt x="12" y="1816"/>
                  </a:cubicBezTo>
                  <a:cubicBezTo>
                    <a:pt x="12" y="1860"/>
                    <a:pt x="12" y="1904"/>
                    <a:pt x="1" y="1959"/>
                  </a:cubicBezTo>
                  <a:cubicBezTo>
                    <a:pt x="756" y="2309"/>
                    <a:pt x="2451" y="2997"/>
                    <a:pt x="4157" y="2997"/>
                  </a:cubicBezTo>
                  <a:cubicBezTo>
                    <a:pt x="4737" y="2997"/>
                    <a:pt x="5317" y="2910"/>
                    <a:pt x="5864" y="2713"/>
                  </a:cubicBezTo>
                  <a:cubicBezTo>
                    <a:pt x="6728" y="2385"/>
                    <a:pt x="7647" y="2002"/>
                    <a:pt x="8522" y="1619"/>
                  </a:cubicBezTo>
                  <a:cubicBezTo>
                    <a:pt x="10141" y="941"/>
                    <a:pt x="11683" y="285"/>
                    <a:pt x="12689" y="121"/>
                  </a:cubicBezTo>
                  <a:cubicBezTo>
                    <a:pt x="12667" y="88"/>
                    <a:pt x="12645" y="44"/>
                    <a:pt x="126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58"/>
            <p:cNvSpPr/>
            <p:nvPr/>
          </p:nvSpPr>
          <p:spPr>
            <a:xfrm>
              <a:off x="3372157" y="2056110"/>
              <a:ext cx="93824" cy="159866"/>
            </a:xfrm>
            <a:custGeom>
              <a:avLst/>
              <a:gdLst/>
              <a:ahLst/>
              <a:cxnLst/>
              <a:rect l="l" t="t" r="r" b="b"/>
              <a:pathLst>
                <a:path w="1182" h="2014" extrusionOk="0">
                  <a:moveTo>
                    <a:pt x="1061" y="1"/>
                  </a:moveTo>
                  <a:lnTo>
                    <a:pt x="0" y="1948"/>
                  </a:lnTo>
                  <a:lnTo>
                    <a:pt x="120" y="2013"/>
                  </a:lnTo>
                  <a:lnTo>
                    <a:pt x="1181" y="66"/>
                  </a:lnTo>
                  <a:lnTo>
                    <a:pt x="10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58"/>
            <p:cNvSpPr/>
            <p:nvPr/>
          </p:nvSpPr>
          <p:spPr>
            <a:xfrm>
              <a:off x="3398986" y="2056983"/>
              <a:ext cx="125099" cy="224956"/>
            </a:xfrm>
            <a:custGeom>
              <a:avLst/>
              <a:gdLst/>
              <a:ahLst/>
              <a:cxnLst/>
              <a:rect l="l" t="t" r="r" b="b"/>
              <a:pathLst>
                <a:path w="1576" h="2834" extrusionOk="0">
                  <a:moveTo>
                    <a:pt x="1466" y="0"/>
                  </a:moveTo>
                  <a:lnTo>
                    <a:pt x="1" y="2768"/>
                  </a:lnTo>
                  <a:lnTo>
                    <a:pt x="110" y="2834"/>
                  </a:lnTo>
                  <a:lnTo>
                    <a:pt x="1576" y="55"/>
                  </a:lnTo>
                  <a:lnTo>
                    <a:pt x="146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9" name="Google Shape;2129;p58"/>
          <p:cNvGrpSpPr/>
          <p:nvPr/>
        </p:nvGrpSpPr>
        <p:grpSpPr>
          <a:xfrm>
            <a:off x="6981335" y="1475358"/>
            <a:ext cx="1449554" cy="3128933"/>
            <a:chOff x="3483850" y="243975"/>
            <a:chExt cx="479350" cy="1034700"/>
          </a:xfrm>
        </p:grpSpPr>
        <p:sp>
          <p:nvSpPr>
            <p:cNvPr id="2130" name="Google Shape;2130;p58"/>
            <p:cNvSpPr/>
            <p:nvPr/>
          </p:nvSpPr>
          <p:spPr>
            <a:xfrm>
              <a:off x="3651725" y="276650"/>
              <a:ext cx="113500" cy="132300"/>
            </a:xfrm>
            <a:custGeom>
              <a:avLst/>
              <a:gdLst/>
              <a:ahLst/>
              <a:cxnLst/>
              <a:rect l="l" t="t" r="r" b="b"/>
              <a:pathLst>
                <a:path w="4540" h="5292" extrusionOk="0">
                  <a:moveTo>
                    <a:pt x="2694" y="1"/>
                  </a:moveTo>
                  <a:cubicBezTo>
                    <a:pt x="2198" y="1"/>
                    <a:pt x="1659" y="171"/>
                    <a:pt x="1204" y="570"/>
                  </a:cubicBezTo>
                  <a:cubicBezTo>
                    <a:pt x="701" y="997"/>
                    <a:pt x="592" y="1795"/>
                    <a:pt x="624" y="2506"/>
                  </a:cubicBezTo>
                  <a:cubicBezTo>
                    <a:pt x="602" y="2496"/>
                    <a:pt x="570" y="2484"/>
                    <a:pt x="558" y="2484"/>
                  </a:cubicBezTo>
                  <a:cubicBezTo>
                    <a:pt x="530" y="2477"/>
                    <a:pt x="501" y="2474"/>
                    <a:pt x="473" y="2474"/>
                  </a:cubicBezTo>
                  <a:cubicBezTo>
                    <a:pt x="285" y="2474"/>
                    <a:pt x="112" y="2621"/>
                    <a:pt x="55" y="2802"/>
                  </a:cubicBezTo>
                  <a:cubicBezTo>
                    <a:pt x="1" y="2965"/>
                    <a:pt x="33" y="3152"/>
                    <a:pt x="132" y="3294"/>
                  </a:cubicBezTo>
                  <a:cubicBezTo>
                    <a:pt x="208" y="3414"/>
                    <a:pt x="340" y="3524"/>
                    <a:pt x="471" y="3578"/>
                  </a:cubicBezTo>
                  <a:cubicBezTo>
                    <a:pt x="504" y="3589"/>
                    <a:pt x="657" y="3611"/>
                    <a:pt x="767" y="3611"/>
                  </a:cubicBezTo>
                  <a:cubicBezTo>
                    <a:pt x="865" y="4081"/>
                    <a:pt x="1105" y="4519"/>
                    <a:pt x="1477" y="4825"/>
                  </a:cubicBezTo>
                  <a:cubicBezTo>
                    <a:pt x="1843" y="5131"/>
                    <a:pt x="2288" y="5292"/>
                    <a:pt x="2751" y="5292"/>
                  </a:cubicBezTo>
                  <a:cubicBezTo>
                    <a:pt x="2883" y="5292"/>
                    <a:pt x="3017" y="5279"/>
                    <a:pt x="3151" y="5252"/>
                  </a:cubicBezTo>
                  <a:cubicBezTo>
                    <a:pt x="3621" y="5153"/>
                    <a:pt x="4310" y="4858"/>
                    <a:pt x="4474" y="4365"/>
                  </a:cubicBezTo>
                  <a:cubicBezTo>
                    <a:pt x="4518" y="4246"/>
                    <a:pt x="4529" y="4114"/>
                    <a:pt x="4529" y="3972"/>
                  </a:cubicBezTo>
                  <a:cubicBezTo>
                    <a:pt x="4540" y="2955"/>
                    <a:pt x="4518" y="1762"/>
                    <a:pt x="4146" y="800"/>
                  </a:cubicBezTo>
                  <a:cubicBezTo>
                    <a:pt x="3957" y="315"/>
                    <a:pt x="3366" y="1"/>
                    <a:pt x="2694" y="1"/>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58"/>
            <p:cNvSpPr/>
            <p:nvPr/>
          </p:nvSpPr>
          <p:spPr>
            <a:xfrm>
              <a:off x="3745250" y="331925"/>
              <a:ext cx="7150" cy="14225"/>
            </a:xfrm>
            <a:custGeom>
              <a:avLst/>
              <a:gdLst/>
              <a:ahLst/>
              <a:cxnLst/>
              <a:rect l="l" t="t" r="r" b="b"/>
              <a:pathLst>
                <a:path w="286" h="569" extrusionOk="0">
                  <a:moveTo>
                    <a:pt x="142" y="0"/>
                  </a:moveTo>
                  <a:cubicBezTo>
                    <a:pt x="66" y="0"/>
                    <a:pt x="1" y="120"/>
                    <a:pt x="1" y="285"/>
                  </a:cubicBezTo>
                  <a:cubicBezTo>
                    <a:pt x="1" y="438"/>
                    <a:pt x="66" y="569"/>
                    <a:pt x="142" y="569"/>
                  </a:cubicBezTo>
                  <a:cubicBezTo>
                    <a:pt x="219" y="569"/>
                    <a:pt x="285" y="438"/>
                    <a:pt x="285" y="285"/>
                  </a:cubicBezTo>
                  <a:cubicBezTo>
                    <a:pt x="285" y="120"/>
                    <a:pt x="219" y="0"/>
                    <a:pt x="1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58"/>
            <p:cNvSpPr/>
            <p:nvPr/>
          </p:nvSpPr>
          <p:spPr>
            <a:xfrm>
              <a:off x="3715450" y="331925"/>
              <a:ext cx="6850" cy="14225"/>
            </a:xfrm>
            <a:custGeom>
              <a:avLst/>
              <a:gdLst/>
              <a:ahLst/>
              <a:cxnLst/>
              <a:rect l="l" t="t" r="r" b="b"/>
              <a:pathLst>
                <a:path w="274" h="569" extrusionOk="0">
                  <a:moveTo>
                    <a:pt x="143" y="0"/>
                  </a:moveTo>
                  <a:cubicBezTo>
                    <a:pt x="66" y="0"/>
                    <a:pt x="0" y="120"/>
                    <a:pt x="0" y="285"/>
                  </a:cubicBezTo>
                  <a:cubicBezTo>
                    <a:pt x="0" y="438"/>
                    <a:pt x="66" y="569"/>
                    <a:pt x="143" y="569"/>
                  </a:cubicBezTo>
                  <a:cubicBezTo>
                    <a:pt x="219" y="569"/>
                    <a:pt x="274" y="438"/>
                    <a:pt x="274" y="285"/>
                  </a:cubicBezTo>
                  <a:cubicBezTo>
                    <a:pt x="274" y="120"/>
                    <a:pt x="219" y="0"/>
                    <a:pt x="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58"/>
            <p:cNvSpPr/>
            <p:nvPr/>
          </p:nvSpPr>
          <p:spPr>
            <a:xfrm>
              <a:off x="3730200" y="372925"/>
              <a:ext cx="7425" cy="1125"/>
            </a:xfrm>
            <a:custGeom>
              <a:avLst/>
              <a:gdLst/>
              <a:ahLst/>
              <a:cxnLst/>
              <a:rect l="l" t="t" r="r" b="b"/>
              <a:pathLst>
                <a:path w="297" h="45" extrusionOk="0">
                  <a:moveTo>
                    <a:pt x="1" y="1"/>
                  </a:moveTo>
                  <a:cubicBezTo>
                    <a:pt x="44" y="33"/>
                    <a:pt x="88" y="45"/>
                    <a:pt x="143" y="45"/>
                  </a:cubicBezTo>
                  <a:cubicBezTo>
                    <a:pt x="198" y="45"/>
                    <a:pt x="253" y="33"/>
                    <a:pt x="296" y="1"/>
                  </a:cubicBezTo>
                  <a:lnTo>
                    <a:pt x="296" y="1"/>
                  </a:lnTo>
                  <a:cubicBezTo>
                    <a:pt x="241" y="11"/>
                    <a:pt x="198" y="11"/>
                    <a:pt x="143" y="11"/>
                  </a:cubicBezTo>
                  <a:cubicBezTo>
                    <a:pt x="100" y="11"/>
                    <a:pt x="56" y="1"/>
                    <a:pt x="1" y="1"/>
                  </a:cubicBezTo>
                  <a:close/>
                </a:path>
              </a:pathLst>
            </a:custGeom>
            <a:solidFill>
              <a:srgbClr val="440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58"/>
            <p:cNvSpPr/>
            <p:nvPr/>
          </p:nvSpPr>
          <p:spPr>
            <a:xfrm>
              <a:off x="3721200" y="355975"/>
              <a:ext cx="25175" cy="14675"/>
            </a:xfrm>
            <a:custGeom>
              <a:avLst/>
              <a:gdLst/>
              <a:ahLst/>
              <a:cxnLst/>
              <a:rect l="l" t="t" r="r" b="b"/>
              <a:pathLst>
                <a:path w="1007" h="587" extrusionOk="0">
                  <a:moveTo>
                    <a:pt x="0" y="1"/>
                  </a:moveTo>
                  <a:lnTo>
                    <a:pt x="0" y="1"/>
                  </a:lnTo>
                  <a:cubicBezTo>
                    <a:pt x="11" y="55"/>
                    <a:pt x="22" y="110"/>
                    <a:pt x="33" y="154"/>
                  </a:cubicBezTo>
                  <a:cubicBezTo>
                    <a:pt x="44" y="198"/>
                    <a:pt x="66" y="241"/>
                    <a:pt x="76" y="274"/>
                  </a:cubicBezTo>
                  <a:cubicBezTo>
                    <a:pt x="197" y="548"/>
                    <a:pt x="404" y="580"/>
                    <a:pt x="404" y="580"/>
                  </a:cubicBezTo>
                  <a:cubicBezTo>
                    <a:pt x="435" y="584"/>
                    <a:pt x="465" y="586"/>
                    <a:pt x="493" y="586"/>
                  </a:cubicBezTo>
                  <a:cubicBezTo>
                    <a:pt x="674" y="586"/>
                    <a:pt x="799" y="500"/>
                    <a:pt x="875" y="405"/>
                  </a:cubicBezTo>
                  <a:cubicBezTo>
                    <a:pt x="908" y="373"/>
                    <a:pt x="929" y="329"/>
                    <a:pt x="951" y="296"/>
                  </a:cubicBezTo>
                  <a:cubicBezTo>
                    <a:pt x="995" y="219"/>
                    <a:pt x="1006" y="154"/>
                    <a:pt x="1006" y="154"/>
                  </a:cubicBezTo>
                  <a:lnTo>
                    <a:pt x="1006" y="154"/>
                  </a:lnTo>
                  <a:cubicBezTo>
                    <a:pt x="901" y="170"/>
                    <a:pt x="803" y="176"/>
                    <a:pt x="713" y="176"/>
                  </a:cubicBezTo>
                  <a:cubicBezTo>
                    <a:pt x="253" y="176"/>
                    <a:pt x="0" y="1"/>
                    <a:pt x="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58"/>
            <p:cNvSpPr/>
            <p:nvPr/>
          </p:nvSpPr>
          <p:spPr>
            <a:xfrm>
              <a:off x="3722000" y="359800"/>
              <a:ext cx="2225" cy="3025"/>
            </a:xfrm>
            <a:custGeom>
              <a:avLst/>
              <a:gdLst/>
              <a:ahLst/>
              <a:cxnLst/>
              <a:rect l="l" t="t" r="r" b="b"/>
              <a:pathLst>
                <a:path w="89" h="121" extrusionOk="0">
                  <a:moveTo>
                    <a:pt x="1" y="1"/>
                  </a:moveTo>
                  <a:lnTo>
                    <a:pt x="1" y="1"/>
                  </a:lnTo>
                  <a:cubicBezTo>
                    <a:pt x="12" y="45"/>
                    <a:pt x="34" y="88"/>
                    <a:pt x="44" y="121"/>
                  </a:cubicBezTo>
                  <a:lnTo>
                    <a:pt x="88" y="99"/>
                  </a:lnTo>
                  <a:cubicBezTo>
                    <a:pt x="66" y="88"/>
                    <a:pt x="22" y="23"/>
                    <a:pt x="1" y="1"/>
                  </a:cubicBezTo>
                  <a:close/>
                </a:path>
              </a:pathLst>
            </a:custGeom>
            <a:solidFill>
              <a:srgbClr val="E4E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58"/>
            <p:cNvSpPr/>
            <p:nvPr/>
          </p:nvSpPr>
          <p:spPr>
            <a:xfrm>
              <a:off x="3742225" y="363350"/>
              <a:ext cx="2775" cy="2750"/>
            </a:xfrm>
            <a:custGeom>
              <a:avLst/>
              <a:gdLst/>
              <a:ahLst/>
              <a:cxnLst/>
              <a:rect l="l" t="t" r="r" b="b"/>
              <a:pathLst>
                <a:path w="111" h="110" extrusionOk="0">
                  <a:moveTo>
                    <a:pt x="110" y="1"/>
                  </a:moveTo>
                  <a:cubicBezTo>
                    <a:pt x="110" y="1"/>
                    <a:pt x="23" y="66"/>
                    <a:pt x="1" y="66"/>
                  </a:cubicBezTo>
                  <a:cubicBezTo>
                    <a:pt x="1" y="66"/>
                    <a:pt x="23" y="88"/>
                    <a:pt x="34" y="110"/>
                  </a:cubicBezTo>
                  <a:cubicBezTo>
                    <a:pt x="67" y="78"/>
                    <a:pt x="88" y="34"/>
                    <a:pt x="110" y="1"/>
                  </a:cubicBezTo>
                  <a:close/>
                </a:path>
              </a:pathLst>
            </a:custGeom>
            <a:solidFill>
              <a:srgbClr val="E4E3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58"/>
            <p:cNvSpPr/>
            <p:nvPr/>
          </p:nvSpPr>
          <p:spPr>
            <a:xfrm>
              <a:off x="3705325" y="312500"/>
              <a:ext cx="20525" cy="10450"/>
            </a:xfrm>
            <a:custGeom>
              <a:avLst/>
              <a:gdLst/>
              <a:ahLst/>
              <a:cxnLst/>
              <a:rect l="l" t="t" r="r" b="b"/>
              <a:pathLst>
                <a:path w="821" h="418" extrusionOk="0">
                  <a:moveTo>
                    <a:pt x="580" y="0"/>
                  </a:moveTo>
                  <a:cubicBezTo>
                    <a:pt x="504" y="0"/>
                    <a:pt x="427" y="0"/>
                    <a:pt x="351" y="33"/>
                  </a:cubicBezTo>
                  <a:cubicBezTo>
                    <a:pt x="274" y="55"/>
                    <a:pt x="208" y="99"/>
                    <a:pt x="154" y="143"/>
                  </a:cubicBezTo>
                  <a:cubicBezTo>
                    <a:pt x="88" y="197"/>
                    <a:pt x="55" y="252"/>
                    <a:pt x="11" y="318"/>
                  </a:cubicBezTo>
                  <a:cubicBezTo>
                    <a:pt x="1" y="350"/>
                    <a:pt x="11" y="394"/>
                    <a:pt x="45" y="405"/>
                  </a:cubicBezTo>
                  <a:cubicBezTo>
                    <a:pt x="54" y="414"/>
                    <a:pt x="65" y="418"/>
                    <a:pt x="76" y="418"/>
                  </a:cubicBezTo>
                  <a:cubicBezTo>
                    <a:pt x="92" y="418"/>
                    <a:pt x="108" y="411"/>
                    <a:pt x="121" y="405"/>
                  </a:cubicBezTo>
                  <a:lnTo>
                    <a:pt x="121" y="394"/>
                  </a:lnTo>
                  <a:cubicBezTo>
                    <a:pt x="164" y="350"/>
                    <a:pt x="208" y="318"/>
                    <a:pt x="263" y="284"/>
                  </a:cubicBezTo>
                  <a:cubicBezTo>
                    <a:pt x="307" y="252"/>
                    <a:pt x="361" y="241"/>
                    <a:pt x="416" y="230"/>
                  </a:cubicBezTo>
                  <a:cubicBezTo>
                    <a:pt x="460" y="208"/>
                    <a:pt x="514" y="208"/>
                    <a:pt x="570" y="208"/>
                  </a:cubicBezTo>
                  <a:cubicBezTo>
                    <a:pt x="596" y="208"/>
                    <a:pt x="625" y="211"/>
                    <a:pt x="655" y="211"/>
                  </a:cubicBezTo>
                  <a:cubicBezTo>
                    <a:pt x="686" y="211"/>
                    <a:pt x="716" y="208"/>
                    <a:pt x="745" y="197"/>
                  </a:cubicBezTo>
                  <a:lnTo>
                    <a:pt x="766" y="197"/>
                  </a:lnTo>
                  <a:cubicBezTo>
                    <a:pt x="799" y="186"/>
                    <a:pt x="821" y="153"/>
                    <a:pt x="821" y="109"/>
                  </a:cubicBezTo>
                  <a:cubicBezTo>
                    <a:pt x="810" y="99"/>
                    <a:pt x="810" y="88"/>
                    <a:pt x="799" y="77"/>
                  </a:cubicBezTo>
                  <a:cubicBezTo>
                    <a:pt x="733" y="22"/>
                    <a:pt x="657" y="0"/>
                    <a:pt x="5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58"/>
            <p:cNvSpPr/>
            <p:nvPr/>
          </p:nvSpPr>
          <p:spPr>
            <a:xfrm>
              <a:off x="3741700" y="312500"/>
              <a:ext cx="20800" cy="10450"/>
            </a:xfrm>
            <a:custGeom>
              <a:avLst/>
              <a:gdLst/>
              <a:ahLst/>
              <a:cxnLst/>
              <a:rect l="l" t="t" r="r" b="b"/>
              <a:pathLst>
                <a:path w="832" h="418" extrusionOk="0">
                  <a:moveTo>
                    <a:pt x="241" y="0"/>
                  </a:moveTo>
                  <a:cubicBezTo>
                    <a:pt x="165" y="0"/>
                    <a:pt x="99" y="22"/>
                    <a:pt x="33" y="77"/>
                  </a:cubicBezTo>
                  <a:cubicBezTo>
                    <a:pt x="22" y="88"/>
                    <a:pt x="11" y="99"/>
                    <a:pt x="11" y="109"/>
                  </a:cubicBezTo>
                  <a:cubicBezTo>
                    <a:pt x="0" y="153"/>
                    <a:pt x="22" y="186"/>
                    <a:pt x="66" y="197"/>
                  </a:cubicBezTo>
                  <a:lnTo>
                    <a:pt x="77" y="197"/>
                  </a:lnTo>
                  <a:cubicBezTo>
                    <a:pt x="111" y="208"/>
                    <a:pt x="141" y="211"/>
                    <a:pt x="170" y="211"/>
                  </a:cubicBezTo>
                  <a:cubicBezTo>
                    <a:pt x="198" y="211"/>
                    <a:pt x="225" y="208"/>
                    <a:pt x="252" y="208"/>
                  </a:cubicBezTo>
                  <a:cubicBezTo>
                    <a:pt x="306" y="208"/>
                    <a:pt x="361" y="208"/>
                    <a:pt x="416" y="230"/>
                  </a:cubicBezTo>
                  <a:cubicBezTo>
                    <a:pt x="471" y="241"/>
                    <a:pt x="525" y="252"/>
                    <a:pt x="569" y="284"/>
                  </a:cubicBezTo>
                  <a:cubicBezTo>
                    <a:pt x="613" y="318"/>
                    <a:pt x="656" y="350"/>
                    <a:pt x="700" y="394"/>
                  </a:cubicBezTo>
                  <a:lnTo>
                    <a:pt x="711" y="405"/>
                  </a:lnTo>
                  <a:cubicBezTo>
                    <a:pt x="724" y="411"/>
                    <a:pt x="737" y="418"/>
                    <a:pt x="752" y="418"/>
                  </a:cubicBezTo>
                  <a:cubicBezTo>
                    <a:pt x="762" y="418"/>
                    <a:pt x="774" y="414"/>
                    <a:pt x="788" y="405"/>
                  </a:cubicBezTo>
                  <a:cubicBezTo>
                    <a:pt x="821" y="394"/>
                    <a:pt x="831" y="350"/>
                    <a:pt x="810" y="318"/>
                  </a:cubicBezTo>
                  <a:cubicBezTo>
                    <a:pt x="777" y="252"/>
                    <a:pt x="733" y="197"/>
                    <a:pt x="678" y="143"/>
                  </a:cubicBezTo>
                  <a:cubicBezTo>
                    <a:pt x="613" y="99"/>
                    <a:pt x="547" y="55"/>
                    <a:pt x="471" y="33"/>
                  </a:cubicBezTo>
                  <a:cubicBezTo>
                    <a:pt x="405" y="0"/>
                    <a:pt x="318" y="0"/>
                    <a:pt x="2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58"/>
            <p:cNvSpPr/>
            <p:nvPr/>
          </p:nvSpPr>
          <p:spPr>
            <a:xfrm>
              <a:off x="3734875" y="328100"/>
              <a:ext cx="10400" cy="24625"/>
            </a:xfrm>
            <a:custGeom>
              <a:avLst/>
              <a:gdLst/>
              <a:ahLst/>
              <a:cxnLst/>
              <a:rect l="l" t="t" r="r" b="b"/>
              <a:pathLst>
                <a:path w="416" h="985" extrusionOk="0">
                  <a:moveTo>
                    <a:pt x="241" y="0"/>
                  </a:moveTo>
                  <a:cubicBezTo>
                    <a:pt x="219" y="109"/>
                    <a:pt x="219" y="219"/>
                    <a:pt x="229" y="328"/>
                  </a:cubicBezTo>
                  <a:cubicBezTo>
                    <a:pt x="229" y="438"/>
                    <a:pt x="251" y="547"/>
                    <a:pt x="284" y="656"/>
                  </a:cubicBezTo>
                  <a:cubicBezTo>
                    <a:pt x="284" y="678"/>
                    <a:pt x="295" y="711"/>
                    <a:pt x="306" y="732"/>
                  </a:cubicBezTo>
                  <a:cubicBezTo>
                    <a:pt x="317" y="766"/>
                    <a:pt x="328" y="776"/>
                    <a:pt x="328" y="798"/>
                  </a:cubicBezTo>
                  <a:cubicBezTo>
                    <a:pt x="339" y="831"/>
                    <a:pt x="317" y="875"/>
                    <a:pt x="284" y="897"/>
                  </a:cubicBezTo>
                  <a:cubicBezTo>
                    <a:pt x="255" y="918"/>
                    <a:pt x="220" y="926"/>
                    <a:pt x="183" y="926"/>
                  </a:cubicBezTo>
                  <a:cubicBezTo>
                    <a:pt x="124" y="926"/>
                    <a:pt x="60" y="906"/>
                    <a:pt x="0" y="886"/>
                  </a:cubicBezTo>
                  <a:lnTo>
                    <a:pt x="0" y="886"/>
                  </a:lnTo>
                  <a:cubicBezTo>
                    <a:pt x="32" y="919"/>
                    <a:pt x="88" y="951"/>
                    <a:pt x="142" y="973"/>
                  </a:cubicBezTo>
                  <a:cubicBezTo>
                    <a:pt x="164" y="979"/>
                    <a:pt x="194" y="984"/>
                    <a:pt x="225" y="984"/>
                  </a:cubicBezTo>
                  <a:cubicBezTo>
                    <a:pt x="257" y="984"/>
                    <a:pt x="290" y="979"/>
                    <a:pt x="317" y="963"/>
                  </a:cubicBezTo>
                  <a:cubicBezTo>
                    <a:pt x="372" y="929"/>
                    <a:pt x="416" y="864"/>
                    <a:pt x="416" y="788"/>
                  </a:cubicBezTo>
                  <a:cubicBezTo>
                    <a:pt x="416" y="754"/>
                    <a:pt x="404" y="722"/>
                    <a:pt x="394" y="700"/>
                  </a:cubicBezTo>
                  <a:cubicBezTo>
                    <a:pt x="382" y="678"/>
                    <a:pt x="372" y="656"/>
                    <a:pt x="372" y="623"/>
                  </a:cubicBezTo>
                  <a:cubicBezTo>
                    <a:pt x="339" y="525"/>
                    <a:pt x="317" y="426"/>
                    <a:pt x="295" y="317"/>
                  </a:cubicBezTo>
                  <a:cubicBezTo>
                    <a:pt x="284" y="219"/>
                    <a:pt x="263" y="109"/>
                    <a:pt x="241" y="0"/>
                  </a:cubicBezTo>
                  <a:close/>
                </a:path>
              </a:pathLst>
            </a:custGeom>
            <a:solidFill>
              <a:srgbClr val="440A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58"/>
            <p:cNvSpPr/>
            <p:nvPr/>
          </p:nvSpPr>
          <p:spPr>
            <a:xfrm>
              <a:off x="3658850" y="344500"/>
              <a:ext cx="16150" cy="16150"/>
            </a:xfrm>
            <a:custGeom>
              <a:avLst/>
              <a:gdLst/>
              <a:ahLst/>
              <a:cxnLst/>
              <a:rect l="l" t="t" r="r" b="b"/>
              <a:pathLst>
                <a:path w="646" h="646" extrusionOk="0">
                  <a:moveTo>
                    <a:pt x="0" y="0"/>
                  </a:moveTo>
                  <a:cubicBezTo>
                    <a:pt x="110" y="33"/>
                    <a:pt x="219" y="76"/>
                    <a:pt x="317" y="132"/>
                  </a:cubicBezTo>
                  <a:cubicBezTo>
                    <a:pt x="337" y="144"/>
                    <a:pt x="357" y="157"/>
                    <a:pt x="376" y="170"/>
                  </a:cubicBezTo>
                  <a:lnTo>
                    <a:pt x="376" y="170"/>
                  </a:lnTo>
                  <a:cubicBezTo>
                    <a:pt x="368" y="168"/>
                    <a:pt x="359" y="166"/>
                    <a:pt x="350" y="164"/>
                  </a:cubicBezTo>
                  <a:cubicBezTo>
                    <a:pt x="320" y="157"/>
                    <a:pt x="283" y="149"/>
                    <a:pt x="245" y="149"/>
                  </a:cubicBezTo>
                  <a:cubicBezTo>
                    <a:pt x="229" y="149"/>
                    <a:pt x="213" y="150"/>
                    <a:pt x="197" y="153"/>
                  </a:cubicBezTo>
                  <a:cubicBezTo>
                    <a:pt x="142" y="164"/>
                    <a:pt x="88" y="208"/>
                    <a:pt x="66" y="263"/>
                  </a:cubicBezTo>
                  <a:cubicBezTo>
                    <a:pt x="22" y="361"/>
                    <a:pt x="66" y="482"/>
                    <a:pt x="142" y="547"/>
                  </a:cubicBezTo>
                  <a:cubicBezTo>
                    <a:pt x="208" y="613"/>
                    <a:pt x="307" y="645"/>
                    <a:pt x="394" y="645"/>
                  </a:cubicBezTo>
                  <a:cubicBezTo>
                    <a:pt x="307" y="623"/>
                    <a:pt x="230" y="580"/>
                    <a:pt x="186" y="503"/>
                  </a:cubicBezTo>
                  <a:cubicBezTo>
                    <a:pt x="132" y="438"/>
                    <a:pt x="110" y="361"/>
                    <a:pt x="142" y="295"/>
                  </a:cubicBezTo>
                  <a:cubicBezTo>
                    <a:pt x="156" y="254"/>
                    <a:pt x="196" y="238"/>
                    <a:pt x="243" y="238"/>
                  </a:cubicBezTo>
                  <a:cubicBezTo>
                    <a:pt x="271" y="238"/>
                    <a:pt x="300" y="243"/>
                    <a:pt x="328" y="251"/>
                  </a:cubicBezTo>
                  <a:cubicBezTo>
                    <a:pt x="416" y="273"/>
                    <a:pt x="492" y="307"/>
                    <a:pt x="569" y="339"/>
                  </a:cubicBezTo>
                  <a:cubicBezTo>
                    <a:pt x="578" y="347"/>
                    <a:pt x="588" y="351"/>
                    <a:pt x="597" y="351"/>
                  </a:cubicBezTo>
                  <a:cubicBezTo>
                    <a:pt x="613" y="351"/>
                    <a:pt x="628" y="342"/>
                    <a:pt x="635" y="328"/>
                  </a:cubicBezTo>
                  <a:cubicBezTo>
                    <a:pt x="645" y="307"/>
                    <a:pt x="635" y="285"/>
                    <a:pt x="623" y="273"/>
                  </a:cubicBezTo>
                  <a:cubicBezTo>
                    <a:pt x="547" y="186"/>
                    <a:pt x="448" y="120"/>
                    <a:pt x="339" y="76"/>
                  </a:cubicBezTo>
                  <a:cubicBezTo>
                    <a:pt x="230" y="22"/>
                    <a:pt x="120"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58"/>
            <p:cNvSpPr/>
            <p:nvPr/>
          </p:nvSpPr>
          <p:spPr>
            <a:xfrm>
              <a:off x="3648450" y="267650"/>
              <a:ext cx="129650" cy="77675"/>
            </a:xfrm>
            <a:custGeom>
              <a:avLst/>
              <a:gdLst/>
              <a:ahLst/>
              <a:cxnLst/>
              <a:rect l="l" t="t" r="r" b="b"/>
              <a:pathLst>
                <a:path w="5186" h="3107" extrusionOk="0">
                  <a:moveTo>
                    <a:pt x="4835" y="0"/>
                  </a:moveTo>
                  <a:cubicBezTo>
                    <a:pt x="4728" y="221"/>
                    <a:pt x="4470" y="290"/>
                    <a:pt x="4139" y="290"/>
                  </a:cubicBezTo>
                  <a:cubicBezTo>
                    <a:pt x="3568" y="290"/>
                    <a:pt x="2781" y="82"/>
                    <a:pt x="2188" y="82"/>
                  </a:cubicBezTo>
                  <a:cubicBezTo>
                    <a:pt x="2034" y="82"/>
                    <a:pt x="1893" y="96"/>
                    <a:pt x="1773" y="132"/>
                  </a:cubicBezTo>
                  <a:cubicBezTo>
                    <a:pt x="919" y="394"/>
                    <a:pt x="821" y="1160"/>
                    <a:pt x="821" y="1160"/>
                  </a:cubicBezTo>
                  <a:cubicBezTo>
                    <a:pt x="1" y="1302"/>
                    <a:pt x="339" y="2943"/>
                    <a:pt x="339" y="2943"/>
                  </a:cubicBezTo>
                  <a:cubicBezTo>
                    <a:pt x="430" y="2871"/>
                    <a:pt x="525" y="2844"/>
                    <a:pt x="617" y="2844"/>
                  </a:cubicBezTo>
                  <a:cubicBezTo>
                    <a:pt x="903" y="2844"/>
                    <a:pt x="1160" y="3107"/>
                    <a:pt x="1160" y="3107"/>
                  </a:cubicBezTo>
                  <a:cubicBezTo>
                    <a:pt x="1499" y="3041"/>
                    <a:pt x="1630" y="1663"/>
                    <a:pt x="1630" y="1663"/>
                  </a:cubicBezTo>
                  <a:cubicBezTo>
                    <a:pt x="1630" y="1663"/>
                    <a:pt x="1809" y="1329"/>
                    <a:pt x="2506" y="1329"/>
                  </a:cubicBezTo>
                  <a:cubicBezTo>
                    <a:pt x="2616" y="1329"/>
                    <a:pt x="2739" y="1337"/>
                    <a:pt x="2877" y="1357"/>
                  </a:cubicBezTo>
                  <a:cubicBezTo>
                    <a:pt x="3165" y="1398"/>
                    <a:pt x="3409" y="1413"/>
                    <a:pt x="3609" y="1413"/>
                  </a:cubicBezTo>
                  <a:cubicBezTo>
                    <a:pt x="4100" y="1413"/>
                    <a:pt x="4332" y="1324"/>
                    <a:pt x="4332" y="1324"/>
                  </a:cubicBezTo>
                  <a:cubicBezTo>
                    <a:pt x="4386" y="1455"/>
                    <a:pt x="4518" y="2024"/>
                    <a:pt x="4518" y="2024"/>
                  </a:cubicBezTo>
                  <a:cubicBezTo>
                    <a:pt x="4770" y="1740"/>
                    <a:pt x="4649" y="1160"/>
                    <a:pt x="4649" y="1160"/>
                  </a:cubicBezTo>
                  <a:cubicBezTo>
                    <a:pt x="5185" y="678"/>
                    <a:pt x="4835" y="0"/>
                    <a:pt x="4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58"/>
            <p:cNvSpPr/>
            <p:nvPr/>
          </p:nvSpPr>
          <p:spPr>
            <a:xfrm>
              <a:off x="3507075" y="641725"/>
              <a:ext cx="188450" cy="549925"/>
            </a:xfrm>
            <a:custGeom>
              <a:avLst/>
              <a:gdLst/>
              <a:ahLst/>
              <a:cxnLst/>
              <a:rect l="l" t="t" r="r" b="b"/>
              <a:pathLst>
                <a:path w="7538" h="21997" extrusionOk="0">
                  <a:moveTo>
                    <a:pt x="5229" y="0"/>
                  </a:moveTo>
                  <a:cubicBezTo>
                    <a:pt x="4769" y="646"/>
                    <a:pt x="4256" y="1434"/>
                    <a:pt x="3697" y="2341"/>
                  </a:cubicBezTo>
                  <a:cubicBezTo>
                    <a:pt x="3413" y="2822"/>
                    <a:pt x="3009" y="3643"/>
                    <a:pt x="2549" y="4682"/>
                  </a:cubicBezTo>
                  <a:cubicBezTo>
                    <a:pt x="2440" y="4934"/>
                    <a:pt x="2319" y="5207"/>
                    <a:pt x="2199" y="5481"/>
                  </a:cubicBezTo>
                  <a:cubicBezTo>
                    <a:pt x="1587" y="6903"/>
                    <a:pt x="909" y="8609"/>
                    <a:pt x="231" y="10304"/>
                  </a:cubicBezTo>
                  <a:cubicBezTo>
                    <a:pt x="44" y="10796"/>
                    <a:pt x="0" y="11322"/>
                    <a:pt x="121" y="11825"/>
                  </a:cubicBezTo>
                  <a:cubicBezTo>
                    <a:pt x="350" y="12809"/>
                    <a:pt x="744" y="14504"/>
                    <a:pt x="963" y="15456"/>
                  </a:cubicBezTo>
                  <a:cubicBezTo>
                    <a:pt x="1543" y="17862"/>
                    <a:pt x="2352" y="20739"/>
                    <a:pt x="2713" y="21997"/>
                  </a:cubicBezTo>
                  <a:cubicBezTo>
                    <a:pt x="3326" y="21691"/>
                    <a:pt x="3960" y="21406"/>
                    <a:pt x="4606" y="21154"/>
                  </a:cubicBezTo>
                  <a:cubicBezTo>
                    <a:pt x="4485" y="21067"/>
                    <a:pt x="4365" y="20991"/>
                    <a:pt x="4234" y="20925"/>
                  </a:cubicBezTo>
                  <a:lnTo>
                    <a:pt x="4234" y="20859"/>
                  </a:lnTo>
                  <a:lnTo>
                    <a:pt x="3238" y="11288"/>
                  </a:lnTo>
                  <a:lnTo>
                    <a:pt x="7537" y="3249"/>
                  </a:lnTo>
                  <a:cubicBezTo>
                    <a:pt x="7537" y="3249"/>
                    <a:pt x="7263" y="1106"/>
                    <a:pt x="6531" y="668"/>
                  </a:cubicBezTo>
                  <a:cubicBezTo>
                    <a:pt x="6028" y="372"/>
                    <a:pt x="5590" y="165"/>
                    <a:pt x="5229" y="0"/>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58"/>
            <p:cNvSpPr/>
            <p:nvPr/>
          </p:nvSpPr>
          <p:spPr>
            <a:xfrm>
              <a:off x="3551100" y="1077325"/>
              <a:ext cx="54450" cy="28725"/>
            </a:xfrm>
            <a:custGeom>
              <a:avLst/>
              <a:gdLst/>
              <a:ahLst/>
              <a:cxnLst/>
              <a:rect l="l" t="t" r="r" b="b"/>
              <a:pathLst>
                <a:path w="2178" h="1149" extrusionOk="0">
                  <a:moveTo>
                    <a:pt x="2111" y="1"/>
                  </a:moveTo>
                  <a:lnTo>
                    <a:pt x="1" y="1149"/>
                  </a:lnTo>
                  <a:lnTo>
                    <a:pt x="2177" y="668"/>
                  </a:lnTo>
                  <a:lnTo>
                    <a:pt x="211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58"/>
            <p:cNvSpPr/>
            <p:nvPr/>
          </p:nvSpPr>
          <p:spPr>
            <a:xfrm>
              <a:off x="3545350" y="1093200"/>
              <a:ext cx="69225" cy="116500"/>
            </a:xfrm>
            <a:custGeom>
              <a:avLst/>
              <a:gdLst/>
              <a:ahLst/>
              <a:cxnLst/>
              <a:rect l="l" t="t" r="r" b="b"/>
              <a:pathLst>
                <a:path w="2769" h="4660" extrusionOk="0">
                  <a:moveTo>
                    <a:pt x="2560" y="0"/>
                  </a:moveTo>
                  <a:lnTo>
                    <a:pt x="1" y="569"/>
                  </a:lnTo>
                  <a:lnTo>
                    <a:pt x="56" y="744"/>
                  </a:lnTo>
                  <a:lnTo>
                    <a:pt x="100" y="864"/>
                  </a:lnTo>
                  <a:lnTo>
                    <a:pt x="1401" y="4660"/>
                  </a:lnTo>
                  <a:lnTo>
                    <a:pt x="2768" y="3369"/>
                  </a:lnTo>
                  <a:lnTo>
                    <a:pt x="2582" y="317"/>
                  </a:lnTo>
                  <a:lnTo>
                    <a:pt x="2572" y="186"/>
                  </a:lnTo>
                  <a:lnTo>
                    <a:pt x="256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58"/>
            <p:cNvSpPr/>
            <p:nvPr/>
          </p:nvSpPr>
          <p:spPr>
            <a:xfrm>
              <a:off x="3546725" y="1097825"/>
              <a:ext cx="63200" cy="16975"/>
            </a:xfrm>
            <a:custGeom>
              <a:avLst/>
              <a:gdLst/>
              <a:ahLst/>
              <a:cxnLst/>
              <a:rect l="l" t="t" r="r" b="b"/>
              <a:pathLst>
                <a:path w="2528" h="679" extrusionOk="0">
                  <a:moveTo>
                    <a:pt x="2517" y="1"/>
                  </a:moveTo>
                  <a:lnTo>
                    <a:pt x="1" y="559"/>
                  </a:lnTo>
                  <a:lnTo>
                    <a:pt x="45" y="679"/>
                  </a:lnTo>
                  <a:lnTo>
                    <a:pt x="2527" y="132"/>
                  </a:lnTo>
                  <a:lnTo>
                    <a:pt x="251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58"/>
            <p:cNvSpPr/>
            <p:nvPr/>
          </p:nvSpPr>
          <p:spPr>
            <a:xfrm>
              <a:off x="3495050" y="635450"/>
              <a:ext cx="283600" cy="390775"/>
            </a:xfrm>
            <a:custGeom>
              <a:avLst/>
              <a:gdLst/>
              <a:ahLst/>
              <a:cxnLst/>
              <a:rect l="l" t="t" r="r" b="b"/>
              <a:pathLst>
                <a:path w="11344" h="15631" extrusionOk="0">
                  <a:moveTo>
                    <a:pt x="5425" y="0"/>
                  </a:moveTo>
                  <a:lnTo>
                    <a:pt x="328" y="10052"/>
                  </a:lnTo>
                  <a:cubicBezTo>
                    <a:pt x="66" y="10566"/>
                    <a:pt x="0" y="11157"/>
                    <a:pt x="143" y="11714"/>
                  </a:cubicBezTo>
                  <a:lnTo>
                    <a:pt x="1094" y="15630"/>
                  </a:lnTo>
                  <a:lnTo>
                    <a:pt x="4277" y="15214"/>
                  </a:lnTo>
                  <a:lnTo>
                    <a:pt x="4003" y="11561"/>
                  </a:lnTo>
                  <a:cubicBezTo>
                    <a:pt x="4003" y="11561"/>
                    <a:pt x="10359" y="3730"/>
                    <a:pt x="10851" y="2757"/>
                  </a:cubicBezTo>
                  <a:cubicBezTo>
                    <a:pt x="11343" y="1783"/>
                    <a:pt x="10851" y="0"/>
                    <a:pt x="1085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58"/>
            <p:cNvSpPr/>
            <p:nvPr/>
          </p:nvSpPr>
          <p:spPr>
            <a:xfrm>
              <a:off x="3655025" y="715550"/>
              <a:ext cx="27625" cy="134300"/>
            </a:xfrm>
            <a:custGeom>
              <a:avLst/>
              <a:gdLst/>
              <a:ahLst/>
              <a:cxnLst/>
              <a:rect l="l" t="t" r="r" b="b"/>
              <a:pathLst>
                <a:path w="1105" h="5372" extrusionOk="0">
                  <a:moveTo>
                    <a:pt x="930" y="1"/>
                  </a:moveTo>
                  <a:lnTo>
                    <a:pt x="0" y="5372"/>
                  </a:lnTo>
                  <a:lnTo>
                    <a:pt x="1105" y="3982"/>
                  </a:lnTo>
                  <a:lnTo>
                    <a:pt x="93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58"/>
            <p:cNvSpPr/>
            <p:nvPr/>
          </p:nvSpPr>
          <p:spPr>
            <a:xfrm>
              <a:off x="3570250" y="802500"/>
              <a:ext cx="83425" cy="186250"/>
            </a:xfrm>
            <a:custGeom>
              <a:avLst/>
              <a:gdLst/>
              <a:ahLst/>
              <a:cxnLst/>
              <a:rect l="l" t="t" r="r" b="b"/>
              <a:pathLst>
                <a:path w="3337" h="7450" extrusionOk="0">
                  <a:moveTo>
                    <a:pt x="3238" y="1"/>
                  </a:moveTo>
                  <a:lnTo>
                    <a:pt x="2855" y="526"/>
                  </a:lnTo>
                  <a:lnTo>
                    <a:pt x="2954" y="603"/>
                  </a:lnTo>
                  <a:lnTo>
                    <a:pt x="3336" y="78"/>
                  </a:lnTo>
                  <a:lnTo>
                    <a:pt x="3238" y="1"/>
                  </a:lnTo>
                  <a:close/>
                  <a:moveTo>
                    <a:pt x="2461" y="1051"/>
                  </a:moveTo>
                  <a:lnTo>
                    <a:pt x="2079" y="1576"/>
                  </a:lnTo>
                  <a:lnTo>
                    <a:pt x="2188" y="1653"/>
                  </a:lnTo>
                  <a:lnTo>
                    <a:pt x="2570" y="1128"/>
                  </a:lnTo>
                  <a:lnTo>
                    <a:pt x="2461" y="1051"/>
                  </a:lnTo>
                  <a:close/>
                  <a:moveTo>
                    <a:pt x="1695" y="2101"/>
                  </a:moveTo>
                  <a:lnTo>
                    <a:pt x="1313" y="2626"/>
                  </a:lnTo>
                  <a:lnTo>
                    <a:pt x="1422" y="2703"/>
                  </a:lnTo>
                  <a:lnTo>
                    <a:pt x="1805" y="2178"/>
                  </a:lnTo>
                  <a:lnTo>
                    <a:pt x="1695" y="2101"/>
                  </a:lnTo>
                  <a:close/>
                  <a:moveTo>
                    <a:pt x="930" y="3151"/>
                  </a:moveTo>
                  <a:lnTo>
                    <a:pt x="547" y="3687"/>
                  </a:lnTo>
                  <a:lnTo>
                    <a:pt x="645" y="3763"/>
                  </a:lnTo>
                  <a:lnTo>
                    <a:pt x="1029" y="3228"/>
                  </a:lnTo>
                  <a:lnTo>
                    <a:pt x="930" y="3151"/>
                  </a:lnTo>
                  <a:close/>
                  <a:moveTo>
                    <a:pt x="154" y="4212"/>
                  </a:moveTo>
                  <a:lnTo>
                    <a:pt x="0" y="4420"/>
                  </a:lnTo>
                  <a:lnTo>
                    <a:pt x="55" y="4857"/>
                  </a:lnTo>
                  <a:lnTo>
                    <a:pt x="186" y="4847"/>
                  </a:lnTo>
                  <a:lnTo>
                    <a:pt x="142" y="4453"/>
                  </a:lnTo>
                  <a:lnTo>
                    <a:pt x="263" y="4288"/>
                  </a:lnTo>
                  <a:lnTo>
                    <a:pt x="154" y="4212"/>
                  </a:lnTo>
                  <a:close/>
                  <a:moveTo>
                    <a:pt x="273" y="5492"/>
                  </a:moveTo>
                  <a:lnTo>
                    <a:pt x="142" y="5503"/>
                  </a:lnTo>
                  <a:lnTo>
                    <a:pt x="219" y="6148"/>
                  </a:lnTo>
                  <a:lnTo>
                    <a:pt x="350" y="6137"/>
                  </a:lnTo>
                  <a:lnTo>
                    <a:pt x="273" y="5492"/>
                  </a:lnTo>
                  <a:close/>
                  <a:moveTo>
                    <a:pt x="438" y="6782"/>
                  </a:moveTo>
                  <a:lnTo>
                    <a:pt x="307" y="6794"/>
                  </a:lnTo>
                  <a:lnTo>
                    <a:pt x="383" y="7450"/>
                  </a:lnTo>
                  <a:lnTo>
                    <a:pt x="514" y="7428"/>
                  </a:lnTo>
                  <a:lnTo>
                    <a:pt x="438" y="678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58"/>
            <p:cNvSpPr/>
            <p:nvPr/>
          </p:nvSpPr>
          <p:spPr>
            <a:xfrm>
              <a:off x="3542900" y="1161550"/>
              <a:ext cx="96550" cy="117125"/>
            </a:xfrm>
            <a:custGeom>
              <a:avLst/>
              <a:gdLst/>
              <a:ahLst/>
              <a:cxnLst/>
              <a:rect l="l" t="t" r="r" b="b"/>
              <a:pathLst>
                <a:path w="3862" h="4685" extrusionOk="0">
                  <a:moveTo>
                    <a:pt x="2866" y="1"/>
                  </a:moveTo>
                  <a:lnTo>
                    <a:pt x="996" y="1674"/>
                  </a:lnTo>
                  <a:lnTo>
                    <a:pt x="1214" y="1926"/>
                  </a:lnTo>
                  <a:cubicBezTo>
                    <a:pt x="1214" y="1926"/>
                    <a:pt x="1542" y="2461"/>
                    <a:pt x="591" y="3336"/>
                  </a:cubicBezTo>
                  <a:cubicBezTo>
                    <a:pt x="33" y="3861"/>
                    <a:pt x="1" y="4267"/>
                    <a:pt x="77" y="4518"/>
                  </a:cubicBezTo>
                  <a:cubicBezTo>
                    <a:pt x="77" y="4540"/>
                    <a:pt x="88" y="4551"/>
                    <a:pt x="88" y="4573"/>
                  </a:cubicBezTo>
                  <a:cubicBezTo>
                    <a:pt x="88" y="4573"/>
                    <a:pt x="88" y="4583"/>
                    <a:pt x="99" y="4583"/>
                  </a:cubicBezTo>
                  <a:cubicBezTo>
                    <a:pt x="99" y="4605"/>
                    <a:pt x="121" y="4627"/>
                    <a:pt x="132" y="4649"/>
                  </a:cubicBezTo>
                  <a:cubicBezTo>
                    <a:pt x="142" y="4660"/>
                    <a:pt x="154" y="4660"/>
                    <a:pt x="176" y="4671"/>
                  </a:cubicBezTo>
                  <a:cubicBezTo>
                    <a:pt x="197" y="4679"/>
                    <a:pt x="220" y="4684"/>
                    <a:pt x="242" y="4684"/>
                  </a:cubicBezTo>
                  <a:cubicBezTo>
                    <a:pt x="278" y="4684"/>
                    <a:pt x="313" y="4672"/>
                    <a:pt x="339" y="4638"/>
                  </a:cubicBezTo>
                  <a:lnTo>
                    <a:pt x="3720" y="1335"/>
                  </a:lnTo>
                  <a:cubicBezTo>
                    <a:pt x="3818" y="1236"/>
                    <a:pt x="3861" y="1095"/>
                    <a:pt x="3839" y="974"/>
                  </a:cubicBezTo>
                  <a:cubicBezTo>
                    <a:pt x="3829" y="952"/>
                    <a:pt x="3829" y="930"/>
                    <a:pt x="3818" y="920"/>
                  </a:cubicBezTo>
                  <a:cubicBezTo>
                    <a:pt x="3818" y="886"/>
                    <a:pt x="3796" y="864"/>
                    <a:pt x="3785" y="832"/>
                  </a:cubicBezTo>
                  <a:cubicBezTo>
                    <a:pt x="3774" y="821"/>
                    <a:pt x="3763" y="810"/>
                    <a:pt x="3763" y="799"/>
                  </a:cubicBezTo>
                  <a:cubicBezTo>
                    <a:pt x="3730" y="755"/>
                    <a:pt x="3686" y="723"/>
                    <a:pt x="3654" y="701"/>
                  </a:cubicBezTo>
                  <a:lnTo>
                    <a:pt x="286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58"/>
            <p:cNvSpPr/>
            <p:nvPr/>
          </p:nvSpPr>
          <p:spPr>
            <a:xfrm>
              <a:off x="3545100" y="1182350"/>
              <a:ext cx="93800" cy="95975"/>
            </a:xfrm>
            <a:custGeom>
              <a:avLst/>
              <a:gdLst/>
              <a:ahLst/>
              <a:cxnLst/>
              <a:rect l="l" t="t" r="r" b="b"/>
              <a:pathLst>
                <a:path w="3752" h="3839" extrusionOk="0">
                  <a:moveTo>
                    <a:pt x="3697" y="0"/>
                  </a:moveTo>
                  <a:lnTo>
                    <a:pt x="0" y="3741"/>
                  </a:lnTo>
                  <a:cubicBezTo>
                    <a:pt x="0" y="3741"/>
                    <a:pt x="0" y="3751"/>
                    <a:pt x="11" y="3751"/>
                  </a:cubicBezTo>
                  <a:cubicBezTo>
                    <a:pt x="11" y="3773"/>
                    <a:pt x="33" y="3795"/>
                    <a:pt x="44" y="3817"/>
                  </a:cubicBezTo>
                  <a:cubicBezTo>
                    <a:pt x="54" y="3828"/>
                    <a:pt x="66" y="3828"/>
                    <a:pt x="88" y="3839"/>
                  </a:cubicBezTo>
                  <a:lnTo>
                    <a:pt x="3751" y="142"/>
                  </a:lnTo>
                  <a:cubicBezTo>
                    <a:pt x="3741" y="120"/>
                    <a:pt x="3741" y="98"/>
                    <a:pt x="3730" y="88"/>
                  </a:cubicBezTo>
                  <a:cubicBezTo>
                    <a:pt x="3730" y="54"/>
                    <a:pt x="3708" y="32"/>
                    <a:pt x="36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58"/>
            <p:cNvSpPr/>
            <p:nvPr/>
          </p:nvSpPr>
          <p:spPr>
            <a:xfrm>
              <a:off x="3677700" y="670400"/>
              <a:ext cx="254075" cy="502675"/>
            </a:xfrm>
            <a:custGeom>
              <a:avLst/>
              <a:gdLst/>
              <a:ahLst/>
              <a:cxnLst/>
              <a:rect l="l" t="t" r="r" b="b"/>
              <a:pathLst>
                <a:path w="10163" h="20107" extrusionOk="0">
                  <a:moveTo>
                    <a:pt x="1435" y="0"/>
                  </a:moveTo>
                  <a:cubicBezTo>
                    <a:pt x="956" y="0"/>
                    <a:pt x="550" y="30"/>
                    <a:pt x="209" y="68"/>
                  </a:cubicBezTo>
                  <a:cubicBezTo>
                    <a:pt x="121" y="844"/>
                    <a:pt x="66" y="1785"/>
                    <a:pt x="23" y="2846"/>
                  </a:cubicBezTo>
                  <a:cubicBezTo>
                    <a:pt x="1" y="3404"/>
                    <a:pt x="56" y="4322"/>
                    <a:pt x="165" y="5449"/>
                  </a:cubicBezTo>
                  <a:cubicBezTo>
                    <a:pt x="198" y="5734"/>
                    <a:pt x="231" y="6018"/>
                    <a:pt x="263" y="6324"/>
                  </a:cubicBezTo>
                  <a:cubicBezTo>
                    <a:pt x="428" y="7856"/>
                    <a:pt x="657" y="9682"/>
                    <a:pt x="919" y="11498"/>
                  </a:cubicBezTo>
                  <a:cubicBezTo>
                    <a:pt x="985" y="12001"/>
                    <a:pt x="1215" y="12482"/>
                    <a:pt x="1565" y="12865"/>
                  </a:cubicBezTo>
                  <a:cubicBezTo>
                    <a:pt x="2243" y="13620"/>
                    <a:pt x="3413" y="14900"/>
                    <a:pt x="4081" y="15610"/>
                  </a:cubicBezTo>
                  <a:cubicBezTo>
                    <a:pt x="5579" y="17219"/>
                    <a:pt x="7417" y="19056"/>
                    <a:pt x="8456" y="20106"/>
                  </a:cubicBezTo>
                  <a:cubicBezTo>
                    <a:pt x="8872" y="19504"/>
                    <a:pt x="9538" y="19001"/>
                    <a:pt x="10162" y="18673"/>
                  </a:cubicBezTo>
                  <a:lnTo>
                    <a:pt x="4015" y="10863"/>
                  </a:lnTo>
                  <a:lnTo>
                    <a:pt x="3807" y="1752"/>
                  </a:lnTo>
                  <a:cubicBezTo>
                    <a:pt x="3807" y="1752"/>
                    <a:pt x="2528" y="24"/>
                    <a:pt x="1663" y="2"/>
                  </a:cubicBezTo>
                  <a:cubicBezTo>
                    <a:pt x="1585" y="1"/>
                    <a:pt x="1509" y="0"/>
                    <a:pt x="1435" y="0"/>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58"/>
            <p:cNvSpPr/>
            <p:nvPr/>
          </p:nvSpPr>
          <p:spPr>
            <a:xfrm>
              <a:off x="3829475" y="1050000"/>
              <a:ext cx="45675" cy="62625"/>
            </a:xfrm>
            <a:custGeom>
              <a:avLst/>
              <a:gdLst/>
              <a:ahLst/>
              <a:cxnLst/>
              <a:rect l="l" t="t" r="r" b="b"/>
              <a:pathLst>
                <a:path w="1827" h="2505" extrusionOk="0">
                  <a:moveTo>
                    <a:pt x="1346" y="0"/>
                  </a:moveTo>
                  <a:lnTo>
                    <a:pt x="1" y="2504"/>
                  </a:lnTo>
                  <a:lnTo>
                    <a:pt x="1827" y="623"/>
                  </a:lnTo>
                  <a:lnTo>
                    <a:pt x="134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58"/>
            <p:cNvSpPr/>
            <p:nvPr/>
          </p:nvSpPr>
          <p:spPr>
            <a:xfrm>
              <a:off x="3823175" y="1060650"/>
              <a:ext cx="113775" cy="130175"/>
            </a:xfrm>
            <a:custGeom>
              <a:avLst/>
              <a:gdLst/>
              <a:ahLst/>
              <a:cxnLst/>
              <a:rect l="l" t="t" r="r" b="b"/>
              <a:pathLst>
                <a:path w="4551" h="5207" extrusionOk="0">
                  <a:moveTo>
                    <a:pt x="2276" y="0"/>
                  </a:moveTo>
                  <a:lnTo>
                    <a:pt x="1" y="2341"/>
                  </a:lnTo>
                  <a:lnTo>
                    <a:pt x="362" y="2659"/>
                  </a:lnTo>
                  <a:lnTo>
                    <a:pt x="449" y="2746"/>
                  </a:lnTo>
                  <a:lnTo>
                    <a:pt x="3228" y="5207"/>
                  </a:lnTo>
                  <a:lnTo>
                    <a:pt x="4551" y="3249"/>
                  </a:lnTo>
                  <a:lnTo>
                    <a:pt x="2528" y="362"/>
                  </a:lnTo>
                  <a:lnTo>
                    <a:pt x="2451" y="252"/>
                  </a:lnTo>
                  <a:lnTo>
                    <a:pt x="22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58"/>
            <p:cNvSpPr/>
            <p:nvPr/>
          </p:nvSpPr>
          <p:spPr>
            <a:xfrm>
              <a:off x="3832200" y="1066950"/>
              <a:ext cx="54175" cy="62375"/>
            </a:xfrm>
            <a:custGeom>
              <a:avLst/>
              <a:gdLst/>
              <a:ahLst/>
              <a:cxnLst/>
              <a:rect l="l" t="t" r="r" b="b"/>
              <a:pathLst>
                <a:path w="2167" h="2495" extrusionOk="0">
                  <a:moveTo>
                    <a:pt x="2090" y="0"/>
                  </a:moveTo>
                  <a:lnTo>
                    <a:pt x="1" y="2407"/>
                  </a:lnTo>
                  <a:lnTo>
                    <a:pt x="88" y="2494"/>
                  </a:lnTo>
                  <a:lnTo>
                    <a:pt x="2167" y="110"/>
                  </a:lnTo>
                  <a:lnTo>
                    <a:pt x="2090"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58"/>
            <p:cNvSpPr/>
            <p:nvPr/>
          </p:nvSpPr>
          <p:spPr>
            <a:xfrm>
              <a:off x="3883075" y="1135025"/>
              <a:ext cx="80125" cy="127900"/>
            </a:xfrm>
            <a:custGeom>
              <a:avLst/>
              <a:gdLst/>
              <a:ahLst/>
              <a:cxnLst/>
              <a:rect l="l" t="t" r="r" b="b"/>
              <a:pathLst>
                <a:path w="3205" h="5116" extrusionOk="0">
                  <a:moveTo>
                    <a:pt x="2023" y="0"/>
                  </a:moveTo>
                  <a:lnTo>
                    <a:pt x="514" y="2013"/>
                  </a:lnTo>
                  <a:lnTo>
                    <a:pt x="777" y="2210"/>
                  </a:lnTo>
                  <a:cubicBezTo>
                    <a:pt x="777" y="2210"/>
                    <a:pt x="1204" y="2681"/>
                    <a:pt x="448" y="3719"/>
                  </a:cubicBezTo>
                  <a:cubicBezTo>
                    <a:pt x="0" y="4343"/>
                    <a:pt x="66" y="4759"/>
                    <a:pt x="175" y="4977"/>
                  </a:cubicBezTo>
                  <a:cubicBezTo>
                    <a:pt x="186" y="5010"/>
                    <a:pt x="197" y="5021"/>
                    <a:pt x="219" y="5043"/>
                  </a:cubicBezTo>
                  <a:cubicBezTo>
                    <a:pt x="230" y="5065"/>
                    <a:pt x="241" y="5075"/>
                    <a:pt x="252" y="5075"/>
                  </a:cubicBezTo>
                  <a:cubicBezTo>
                    <a:pt x="252" y="5087"/>
                    <a:pt x="263" y="5087"/>
                    <a:pt x="263" y="5097"/>
                  </a:cubicBezTo>
                  <a:cubicBezTo>
                    <a:pt x="282" y="5110"/>
                    <a:pt x="309" y="5116"/>
                    <a:pt x="335" y="5116"/>
                  </a:cubicBezTo>
                  <a:cubicBezTo>
                    <a:pt x="353" y="5116"/>
                    <a:pt x="370" y="5113"/>
                    <a:pt x="383" y="5109"/>
                  </a:cubicBezTo>
                  <a:cubicBezTo>
                    <a:pt x="416" y="5097"/>
                    <a:pt x="448" y="5075"/>
                    <a:pt x="470" y="5054"/>
                  </a:cubicBezTo>
                  <a:lnTo>
                    <a:pt x="3117" y="1138"/>
                  </a:lnTo>
                  <a:cubicBezTo>
                    <a:pt x="3194" y="1018"/>
                    <a:pt x="3205" y="875"/>
                    <a:pt x="3161" y="755"/>
                  </a:cubicBezTo>
                  <a:cubicBezTo>
                    <a:pt x="3151" y="734"/>
                    <a:pt x="3139" y="722"/>
                    <a:pt x="3129" y="700"/>
                  </a:cubicBezTo>
                  <a:cubicBezTo>
                    <a:pt x="3117" y="678"/>
                    <a:pt x="3107" y="657"/>
                    <a:pt x="3085" y="635"/>
                  </a:cubicBezTo>
                  <a:cubicBezTo>
                    <a:pt x="3074" y="624"/>
                    <a:pt x="3063" y="613"/>
                    <a:pt x="3052" y="591"/>
                  </a:cubicBezTo>
                  <a:cubicBezTo>
                    <a:pt x="3008" y="569"/>
                    <a:pt x="2964" y="537"/>
                    <a:pt x="2920" y="525"/>
                  </a:cubicBezTo>
                  <a:lnTo>
                    <a:pt x="202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58"/>
            <p:cNvSpPr/>
            <p:nvPr/>
          </p:nvSpPr>
          <p:spPr>
            <a:xfrm>
              <a:off x="3889350" y="1150875"/>
              <a:ext cx="72775" cy="112050"/>
            </a:xfrm>
            <a:custGeom>
              <a:avLst/>
              <a:gdLst/>
              <a:ahLst/>
              <a:cxnLst/>
              <a:rect l="l" t="t" r="r" b="b"/>
              <a:pathLst>
                <a:path w="2911" h="4482" extrusionOk="0">
                  <a:moveTo>
                    <a:pt x="2834" y="1"/>
                  </a:moveTo>
                  <a:lnTo>
                    <a:pt x="1" y="4441"/>
                  </a:lnTo>
                  <a:cubicBezTo>
                    <a:pt x="1" y="4453"/>
                    <a:pt x="12" y="4453"/>
                    <a:pt x="12" y="4463"/>
                  </a:cubicBezTo>
                  <a:cubicBezTo>
                    <a:pt x="31" y="4476"/>
                    <a:pt x="58" y="4482"/>
                    <a:pt x="84" y="4482"/>
                  </a:cubicBezTo>
                  <a:cubicBezTo>
                    <a:pt x="102" y="4482"/>
                    <a:pt x="119" y="4479"/>
                    <a:pt x="132" y="4475"/>
                  </a:cubicBezTo>
                  <a:lnTo>
                    <a:pt x="2910" y="121"/>
                  </a:lnTo>
                  <a:cubicBezTo>
                    <a:pt x="2900" y="100"/>
                    <a:pt x="2888" y="88"/>
                    <a:pt x="2878" y="66"/>
                  </a:cubicBezTo>
                  <a:cubicBezTo>
                    <a:pt x="2866" y="44"/>
                    <a:pt x="2856" y="23"/>
                    <a:pt x="28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58"/>
            <p:cNvSpPr/>
            <p:nvPr/>
          </p:nvSpPr>
          <p:spPr>
            <a:xfrm>
              <a:off x="3670325" y="652100"/>
              <a:ext cx="157000" cy="395450"/>
            </a:xfrm>
            <a:custGeom>
              <a:avLst/>
              <a:gdLst/>
              <a:ahLst/>
              <a:cxnLst/>
              <a:rect l="l" t="t" r="r" b="b"/>
              <a:pathLst>
                <a:path w="6280" h="15818" extrusionOk="0">
                  <a:moveTo>
                    <a:pt x="3971" y="1"/>
                  </a:moveTo>
                  <a:lnTo>
                    <a:pt x="1" y="253"/>
                  </a:lnTo>
                  <a:lnTo>
                    <a:pt x="908" y="12088"/>
                  </a:lnTo>
                  <a:cubicBezTo>
                    <a:pt x="974" y="12875"/>
                    <a:pt x="1291" y="13630"/>
                    <a:pt x="1816" y="14210"/>
                  </a:cubicBezTo>
                  <a:lnTo>
                    <a:pt x="3249" y="15817"/>
                  </a:lnTo>
                  <a:lnTo>
                    <a:pt x="6279" y="13532"/>
                  </a:lnTo>
                  <a:lnTo>
                    <a:pt x="4649" y="11278"/>
                  </a:lnTo>
                  <a:lnTo>
                    <a:pt x="39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58"/>
            <p:cNvSpPr/>
            <p:nvPr/>
          </p:nvSpPr>
          <p:spPr>
            <a:xfrm>
              <a:off x="3730500" y="674525"/>
              <a:ext cx="75750" cy="315875"/>
            </a:xfrm>
            <a:custGeom>
              <a:avLst/>
              <a:gdLst/>
              <a:ahLst/>
              <a:cxnLst/>
              <a:rect l="l" t="t" r="r" b="b"/>
              <a:pathLst>
                <a:path w="3030" h="12635" extrusionOk="0">
                  <a:moveTo>
                    <a:pt x="131" y="1"/>
                  </a:moveTo>
                  <a:lnTo>
                    <a:pt x="0" y="12"/>
                  </a:lnTo>
                  <a:lnTo>
                    <a:pt x="897" y="9911"/>
                  </a:lnTo>
                  <a:lnTo>
                    <a:pt x="2931" y="12635"/>
                  </a:lnTo>
                  <a:lnTo>
                    <a:pt x="3029" y="12558"/>
                  </a:lnTo>
                  <a:lnTo>
                    <a:pt x="1028" y="9867"/>
                  </a:lnTo>
                  <a:lnTo>
                    <a:pt x="1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58"/>
            <p:cNvSpPr/>
            <p:nvPr/>
          </p:nvSpPr>
          <p:spPr>
            <a:xfrm>
              <a:off x="3483850" y="243975"/>
              <a:ext cx="204275" cy="251375"/>
            </a:xfrm>
            <a:custGeom>
              <a:avLst/>
              <a:gdLst/>
              <a:ahLst/>
              <a:cxnLst/>
              <a:rect l="l" t="t" r="r" b="b"/>
              <a:pathLst>
                <a:path w="8171" h="10055" extrusionOk="0">
                  <a:moveTo>
                    <a:pt x="635" y="1"/>
                  </a:moveTo>
                  <a:cubicBezTo>
                    <a:pt x="520" y="1"/>
                    <a:pt x="414" y="109"/>
                    <a:pt x="448" y="237"/>
                  </a:cubicBezTo>
                  <a:cubicBezTo>
                    <a:pt x="645" y="1002"/>
                    <a:pt x="1094" y="1450"/>
                    <a:pt x="1498" y="1702"/>
                  </a:cubicBezTo>
                  <a:cubicBezTo>
                    <a:pt x="744" y="3244"/>
                    <a:pt x="339" y="4907"/>
                    <a:pt x="142" y="6471"/>
                  </a:cubicBezTo>
                  <a:cubicBezTo>
                    <a:pt x="88" y="6941"/>
                    <a:pt x="54" y="7401"/>
                    <a:pt x="22" y="7850"/>
                  </a:cubicBezTo>
                  <a:cubicBezTo>
                    <a:pt x="0" y="8341"/>
                    <a:pt x="306" y="8801"/>
                    <a:pt x="776" y="8954"/>
                  </a:cubicBezTo>
                  <a:cubicBezTo>
                    <a:pt x="1323" y="9129"/>
                    <a:pt x="1860" y="9271"/>
                    <a:pt x="2373" y="9403"/>
                  </a:cubicBezTo>
                  <a:cubicBezTo>
                    <a:pt x="3926" y="9775"/>
                    <a:pt x="5283" y="9938"/>
                    <a:pt x="6082" y="10026"/>
                  </a:cubicBezTo>
                  <a:cubicBezTo>
                    <a:pt x="6234" y="10045"/>
                    <a:pt x="6374" y="10054"/>
                    <a:pt x="6504" y="10054"/>
                  </a:cubicBezTo>
                  <a:cubicBezTo>
                    <a:pt x="6886" y="10054"/>
                    <a:pt x="7176" y="9976"/>
                    <a:pt x="7405" y="9862"/>
                  </a:cubicBezTo>
                  <a:cubicBezTo>
                    <a:pt x="8170" y="9468"/>
                    <a:pt x="8116" y="8363"/>
                    <a:pt x="7328" y="8025"/>
                  </a:cubicBezTo>
                  <a:cubicBezTo>
                    <a:pt x="7088" y="7926"/>
                    <a:pt x="6782" y="7838"/>
                    <a:pt x="6398" y="7784"/>
                  </a:cubicBezTo>
                  <a:cubicBezTo>
                    <a:pt x="5567" y="7663"/>
                    <a:pt x="4014" y="7335"/>
                    <a:pt x="2351" y="6975"/>
                  </a:cubicBezTo>
                  <a:cubicBezTo>
                    <a:pt x="2351" y="4797"/>
                    <a:pt x="2373" y="2709"/>
                    <a:pt x="2385" y="2031"/>
                  </a:cubicBezTo>
                  <a:lnTo>
                    <a:pt x="2406" y="2031"/>
                  </a:lnTo>
                  <a:cubicBezTo>
                    <a:pt x="2750" y="1190"/>
                    <a:pt x="1812" y="61"/>
                    <a:pt x="1600" y="61"/>
                  </a:cubicBezTo>
                  <a:cubicBezTo>
                    <a:pt x="1583" y="61"/>
                    <a:pt x="1570" y="68"/>
                    <a:pt x="1564" y="84"/>
                  </a:cubicBezTo>
                  <a:cubicBezTo>
                    <a:pt x="1466" y="291"/>
                    <a:pt x="1761" y="1013"/>
                    <a:pt x="1761" y="1013"/>
                  </a:cubicBezTo>
                  <a:cubicBezTo>
                    <a:pt x="1476" y="543"/>
                    <a:pt x="1039" y="215"/>
                    <a:pt x="733" y="29"/>
                  </a:cubicBezTo>
                  <a:cubicBezTo>
                    <a:pt x="701" y="9"/>
                    <a:pt x="668" y="1"/>
                    <a:pt x="635" y="1"/>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58"/>
            <p:cNvSpPr/>
            <p:nvPr/>
          </p:nvSpPr>
          <p:spPr>
            <a:xfrm>
              <a:off x="3544800" y="419425"/>
              <a:ext cx="142500" cy="80850"/>
            </a:xfrm>
            <a:custGeom>
              <a:avLst/>
              <a:gdLst/>
              <a:ahLst/>
              <a:cxnLst/>
              <a:rect l="l" t="t" r="r" b="b"/>
              <a:pathLst>
                <a:path w="5700" h="3234" extrusionOk="0">
                  <a:moveTo>
                    <a:pt x="635" y="0"/>
                  </a:moveTo>
                  <a:lnTo>
                    <a:pt x="1" y="2516"/>
                  </a:lnTo>
                  <a:lnTo>
                    <a:pt x="4092" y="3216"/>
                  </a:lnTo>
                  <a:cubicBezTo>
                    <a:pt x="4163" y="3228"/>
                    <a:pt x="4235" y="3234"/>
                    <a:pt x="4306" y="3234"/>
                  </a:cubicBezTo>
                  <a:cubicBezTo>
                    <a:pt x="4757" y="3234"/>
                    <a:pt x="5187" y="2999"/>
                    <a:pt x="5404" y="2592"/>
                  </a:cubicBezTo>
                  <a:cubicBezTo>
                    <a:pt x="5470" y="2472"/>
                    <a:pt x="5525" y="2341"/>
                    <a:pt x="5557" y="2188"/>
                  </a:cubicBezTo>
                  <a:cubicBezTo>
                    <a:pt x="5700" y="1455"/>
                    <a:pt x="5241" y="1083"/>
                    <a:pt x="4694" y="897"/>
                  </a:cubicBezTo>
                  <a:cubicBezTo>
                    <a:pt x="4147" y="700"/>
                    <a:pt x="635" y="0"/>
                    <a:pt x="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58"/>
            <p:cNvSpPr/>
            <p:nvPr/>
          </p:nvSpPr>
          <p:spPr>
            <a:xfrm>
              <a:off x="3531675" y="422150"/>
              <a:ext cx="28475" cy="57450"/>
            </a:xfrm>
            <a:custGeom>
              <a:avLst/>
              <a:gdLst/>
              <a:ahLst/>
              <a:cxnLst/>
              <a:rect l="l" t="t" r="r" b="b"/>
              <a:pathLst>
                <a:path w="1139" h="2298" extrusionOk="0">
                  <a:moveTo>
                    <a:pt x="1138" y="1"/>
                  </a:moveTo>
                  <a:lnTo>
                    <a:pt x="1" y="2155"/>
                  </a:lnTo>
                  <a:lnTo>
                    <a:pt x="548" y="2298"/>
                  </a:lnTo>
                  <a:lnTo>
                    <a:pt x="113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58"/>
            <p:cNvSpPr/>
            <p:nvPr/>
          </p:nvSpPr>
          <p:spPr>
            <a:xfrm>
              <a:off x="3618100" y="365550"/>
              <a:ext cx="167925" cy="266625"/>
            </a:xfrm>
            <a:custGeom>
              <a:avLst/>
              <a:gdLst/>
              <a:ahLst/>
              <a:cxnLst/>
              <a:rect l="l" t="t" r="r" b="b"/>
              <a:pathLst>
                <a:path w="6717" h="10665" extrusionOk="0">
                  <a:moveTo>
                    <a:pt x="2100" y="0"/>
                  </a:moveTo>
                  <a:lnTo>
                    <a:pt x="2100" y="22"/>
                  </a:lnTo>
                  <a:cubicBezTo>
                    <a:pt x="2144" y="252"/>
                    <a:pt x="2440" y="2078"/>
                    <a:pt x="2133" y="3052"/>
                  </a:cubicBezTo>
                  <a:cubicBezTo>
                    <a:pt x="1947" y="3140"/>
                    <a:pt x="1706" y="3205"/>
                    <a:pt x="1422" y="3216"/>
                  </a:cubicBezTo>
                  <a:cubicBezTo>
                    <a:pt x="1116" y="3227"/>
                    <a:pt x="810" y="3337"/>
                    <a:pt x="580" y="3544"/>
                  </a:cubicBezTo>
                  <a:cubicBezTo>
                    <a:pt x="274" y="3840"/>
                    <a:pt x="0" y="4397"/>
                    <a:pt x="175" y="5437"/>
                  </a:cubicBezTo>
                  <a:cubicBezTo>
                    <a:pt x="537" y="7515"/>
                    <a:pt x="853" y="9396"/>
                    <a:pt x="722" y="10665"/>
                  </a:cubicBezTo>
                  <a:lnTo>
                    <a:pt x="5852" y="10665"/>
                  </a:lnTo>
                  <a:cubicBezTo>
                    <a:pt x="5852" y="10665"/>
                    <a:pt x="5907" y="8619"/>
                    <a:pt x="6071" y="7099"/>
                  </a:cubicBezTo>
                  <a:cubicBezTo>
                    <a:pt x="6213" y="5721"/>
                    <a:pt x="6716" y="4353"/>
                    <a:pt x="5896" y="3862"/>
                  </a:cubicBezTo>
                  <a:cubicBezTo>
                    <a:pt x="5360" y="3544"/>
                    <a:pt x="4988" y="3424"/>
                    <a:pt x="4725" y="3106"/>
                  </a:cubicBezTo>
                  <a:cubicBezTo>
                    <a:pt x="4703" y="2997"/>
                    <a:pt x="4638" y="2746"/>
                    <a:pt x="4584" y="2450"/>
                  </a:cubicBezTo>
                  <a:cubicBezTo>
                    <a:pt x="4540" y="2199"/>
                    <a:pt x="4507" y="1915"/>
                    <a:pt x="4528" y="1684"/>
                  </a:cubicBezTo>
                  <a:cubicBezTo>
                    <a:pt x="4540" y="1575"/>
                    <a:pt x="4562" y="1477"/>
                    <a:pt x="4605" y="1411"/>
                  </a:cubicBezTo>
                  <a:lnTo>
                    <a:pt x="2100" y="0"/>
                  </a:ln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58"/>
            <p:cNvSpPr/>
            <p:nvPr/>
          </p:nvSpPr>
          <p:spPr>
            <a:xfrm>
              <a:off x="3680725" y="389050"/>
              <a:ext cx="51975" cy="38100"/>
            </a:xfrm>
            <a:custGeom>
              <a:avLst/>
              <a:gdLst/>
              <a:ahLst/>
              <a:cxnLst/>
              <a:rect l="l" t="t" r="r" b="b"/>
              <a:pathLst>
                <a:path w="2079" h="1524" extrusionOk="0">
                  <a:moveTo>
                    <a:pt x="0" y="1"/>
                  </a:moveTo>
                  <a:cubicBezTo>
                    <a:pt x="21" y="53"/>
                    <a:pt x="643" y="1523"/>
                    <a:pt x="1875" y="1523"/>
                  </a:cubicBezTo>
                  <a:cubicBezTo>
                    <a:pt x="1941" y="1523"/>
                    <a:pt x="2009" y="1519"/>
                    <a:pt x="2079" y="1510"/>
                  </a:cubicBezTo>
                  <a:cubicBezTo>
                    <a:pt x="2035" y="1259"/>
                    <a:pt x="2002" y="975"/>
                    <a:pt x="2023" y="744"/>
                  </a:cubicBezTo>
                  <a:lnTo>
                    <a:pt x="2013" y="744"/>
                  </a:lnTo>
                  <a:cubicBezTo>
                    <a:pt x="1932" y="760"/>
                    <a:pt x="1797" y="775"/>
                    <a:pt x="1632" y="775"/>
                  </a:cubicBezTo>
                  <a:cubicBezTo>
                    <a:pt x="1440" y="775"/>
                    <a:pt x="1208" y="755"/>
                    <a:pt x="973" y="690"/>
                  </a:cubicBezTo>
                  <a:cubicBezTo>
                    <a:pt x="613" y="603"/>
                    <a:pt x="252" y="394"/>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58"/>
            <p:cNvSpPr/>
            <p:nvPr/>
          </p:nvSpPr>
          <p:spPr>
            <a:xfrm>
              <a:off x="3608800" y="441825"/>
              <a:ext cx="173375" cy="193650"/>
            </a:xfrm>
            <a:custGeom>
              <a:avLst/>
              <a:gdLst/>
              <a:ahLst/>
              <a:cxnLst/>
              <a:rect l="l" t="t" r="r" b="b"/>
              <a:pathLst>
                <a:path w="6935" h="7746" extrusionOk="0">
                  <a:moveTo>
                    <a:pt x="2453" y="0"/>
                  </a:moveTo>
                  <a:cubicBezTo>
                    <a:pt x="2182" y="0"/>
                    <a:pt x="930" y="44"/>
                    <a:pt x="493" y="832"/>
                  </a:cubicBezTo>
                  <a:cubicBezTo>
                    <a:pt x="0" y="1729"/>
                    <a:pt x="1007" y="7745"/>
                    <a:pt x="1007" y="7745"/>
                  </a:cubicBezTo>
                  <a:lnTo>
                    <a:pt x="6213" y="7734"/>
                  </a:lnTo>
                  <a:cubicBezTo>
                    <a:pt x="6213" y="7734"/>
                    <a:pt x="6935" y="1861"/>
                    <a:pt x="6728" y="1226"/>
                  </a:cubicBezTo>
                  <a:cubicBezTo>
                    <a:pt x="6509" y="602"/>
                    <a:pt x="5097" y="55"/>
                    <a:pt x="5097" y="55"/>
                  </a:cubicBezTo>
                  <a:cubicBezTo>
                    <a:pt x="4692" y="529"/>
                    <a:pt x="4276" y="688"/>
                    <a:pt x="3899" y="688"/>
                  </a:cubicBezTo>
                  <a:cubicBezTo>
                    <a:pt x="3118" y="688"/>
                    <a:pt x="2505" y="1"/>
                    <a:pt x="2505" y="1"/>
                  </a:cubicBezTo>
                  <a:cubicBezTo>
                    <a:pt x="2505" y="1"/>
                    <a:pt x="2487" y="0"/>
                    <a:pt x="24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58"/>
            <p:cNvSpPr/>
            <p:nvPr/>
          </p:nvSpPr>
          <p:spPr>
            <a:xfrm>
              <a:off x="3665675" y="445925"/>
              <a:ext cx="75775" cy="22450"/>
            </a:xfrm>
            <a:custGeom>
              <a:avLst/>
              <a:gdLst/>
              <a:ahLst/>
              <a:cxnLst/>
              <a:rect l="l" t="t" r="r" b="b"/>
              <a:pathLst>
                <a:path w="3031" h="898" extrusionOk="0">
                  <a:moveTo>
                    <a:pt x="99" y="1"/>
                  </a:moveTo>
                  <a:lnTo>
                    <a:pt x="0" y="88"/>
                  </a:lnTo>
                  <a:cubicBezTo>
                    <a:pt x="34" y="122"/>
                    <a:pt x="734" y="898"/>
                    <a:pt x="1619" y="898"/>
                  </a:cubicBezTo>
                  <a:lnTo>
                    <a:pt x="1674" y="898"/>
                  </a:lnTo>
                  <a:cubicBezTo>
                    <a:pt x="2177" y="887"/>
                    <a:pt x="2637" y="613"/>
                    <a:pt x="3031" y="88"/>
                  </a:cubicBezTo>
                  <a:lnTo>
                    <a:pt x="2932" y="12"/>
                  </a:lnTo>
                  <a:cubicBezTo>
                    <a:pt x="2560" y="493"/>
                    <a:pt x="2134" y="756"/>
                    <a:pt x="1674" y="766"/>
                  </a:cubicBezTo>
                  <a:cubicBezTo>
                    <a:pt x="1657" y="767"/>
                    <a:pt x="1639" y="767"/>
                    <a:pt x="1622" y="767"/>
                  </a:cubicBezTo>
                  <a:cubicBezTo>
                    <a:pt x="792" y="767"/>
                    <a:pt x="99" y="12"/>
                    <a:pt x="9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58"/>
            <p:cNvSpPr/>
            <p:nvPr/>
          </p:nvSpPr>
          <p:spPr>
            <a:xfrm>
              <a:off x="3687825" y="507725"/>
              <a:ext cx="26825" cy="99025"/>
            </a:xfrm>
            <a:custGeom>
              <a:avLst/>
              <a:gdLst/>
              <a:ahLst/>
              <a:cxnLst/>
              <a:rect l="l" t="t" r="r" b="b"/>
              <a:pathLst>
                <a:path w="1073" h="3961" extrusionOk="0">
                  <a:moveTo>
                    <a:pt x="832" y="1"/>
                  </a:moveTo>
                  <a:lnTo>
                    <a:pt x="1" y="3960"/>
                  </a:lnTo>
                  <a:lnTo>
                    <a:pt x="1" y="3960"/>
                  </a:lnTo>
                  <a:lnTo>
                    <a:pt x="1018" y="3829"/>
                  </a:lnTo>
                  <a:lnTo>
                    <a:pt x="1073" y="3097"/>
                  </a:lnTo>
                  <a:lnTo>
                    <a:pt x="930" y="3085"/>
                  </a:lnTo>
                  <a:lnTo>
                    <a:pt x="83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58"/>
            <p:cNvSpPr/>
            <p:nvPr/>
          </p:nvSpPr>
          <p:spPr>
            <a:xfrm>
              <a:off x="3540350" y="457525"/>
              <a:ext cx="236650" cy="217150"/>
            </a:xfrm>
            <a:custGeom>
              <a:avLst/>
              <a:gdLst/>
              <a:ahLst/>
              <a:cxnLst/>
              <a:rect l="l" t="t" r="r" b="b"/>
              <a:pathLst>
                <a:path w="9466" h="8686" extrusionOk="0">
                  <a:moveTo>
                    <a:pt x="8252" y="0"/>
                  </a:moveTo>
                  <a:cubicBezTo>
                    <a:pt x="7821" y="0"/>
                    <a:pt x="7391" y="273"/>
                    <a:pt x="7256" y="762"/>
                  </a:cubicBezTo>
                  <a:cubicBezTo>
                    <a:pt x="7190" y="1014"/>
                    <a:pt x="7147" y="1320"/>
                    <a:pt x="7147" y="1724"/>
                  </a:cubicBezTo>
                  <a:cubicBezTo>
                    <a:pt x="7147" y="2556"/>
                    <a:pt x="7037" y="4142"/>
                    <a:pt x="6917" y="5837"/>
                  </a:cubicBezTo>
                  <a:cubicBezTo>
                    <a:pt x="4762" y="6143"/>
                    <a:pt x="2016" y="6471"/>
                    <a:pt x="2016" y="6471"/>
                  </a:cubicBezTo>
                  <a:cubicBezTo>
                    <a:pt x="1935" y="6451"/>
                    <a:pt x="1854" y="6442"/>
                    <a:pt x="1772" y="6442"/>
                  </a:cubicBezTo>
                  <a:cubicBezTo>
                    <a:pt x="890" y="6442"/>
                    <a:pt x="1" y="7527"/>
                    <a:pt x="201" y="7587"/>
                  </a:cubicBezTo>
                  <a:cubicBezTo>
                    <a:pt x="218" y="7592"/>
                    <a:pt x="239" y="7594"/>
                    <a:pt x="261" y="7594"/>
                  </a:cubicBezTo>
                  <a:cubicBezTo>
                    <a:pt x="529" y="7594"/>
                    <a:pt x="1097" y="7259"/>
                    <a:pt x="1098" y="7259"/>
                  </a:cubicBezTo>
                  <a:lnTo>
                    <a:pt x="1098" y="7259"/>
                  </a:lnTo>
                  <a:cubicBezTo>
                    <a:pt x="671" y="7609"/>
                    <a:pt x="409" y="8080"/>
                    <a:pt x="266" y="8418"/>
                  </a:cubicBezTo>
                  <a:cubicBezTo>
                    <a:pt x="211" y="8548"/>
                    <a:pt x="320" y="8685"/>
                    <a:pt x="447" y="8685"/>
                  </a:cubicBezTo>
                  <a:cubicBezTo>
                    <a:pt x="471" y="8685"/>
                    <a:pt x="495" y="8681"/>
                    <a:pt x="518" y="8670"/>
                  </a:cubicBezTo>
                  <a:cubicBezTo>
                    <a:pt x="1251" y="8364"/>
                    <a:pt x="1623" y="7861"/>
                    <a:pt x="1820" y="7423"/>
                  </a:cubicBezTo>
                  <a:cubicBezTo>
                    <a:pt x="3317" y="7916"/>
                    <a:pt x="4879" y="8094"/>
                    <a:pt x="6345" y="8094"/>
                  </a:cubicBezTo>
                  <a:cubicBezTo>
                    <a:pt x="6474" y="8094"/>
                    <a:pt x="6603" y="8093"/>
                    <a:pt x="6731" y="8090"/>
                  </a:cubicBezTo>
                  <a:cubicBezTo>
                    <a:pt x="7201" y="8080"/>
                    <a:pt x="7660" y="8058"/>
                    <a:pt x="8109" y="8014"/>
                  </a:cubicBezTo>
                  <a:cubicBezTo>
                    <a:pt x="8601" y="7970"/>
                    <a:pt x="9017" y="7609"/>
                    <a:pt x="9094" y="7117"/>
                  </a:cubicBezTo>
                  <a:cubicBezTo>
                    <a:pt x="9192" y="6548"/>
                    <a:pt x="9269" y="6002"/>
                    <a:pt x="9312" y="5477"/>
                  </a:cubicBezTo>
                  <a:cubicBezTo>
                    <a:pt x="9466" y="3880"/>
                    <a:pt x="9432" y="2512"/>
                    <a:pt x="9422" y="1714"/>
                  </a:cubicBezTo>
                  <a:cubicBezTo>
                    <a:pt x="9400" y="1112"/>
                    <a:pt x="9257" y="708"/>
                    <a:pt x="9060" y="423"/>
                  </a:cubicBezTo>
                  <a:cubicBezTo>
                    <a:pt x="8858" y="135"/>
                    <a:pt x="8554" y="0"/>
                    <a:pt x="8252" y="0"/>
                  </a:cubicBezTo>
                  <a:close/>
                </a:path>
              </a:pathLst>
            </a:custGeom>
            <a:solidFill>
              <a:srgbClr val="EE927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58"/>
            <p:cNvSpPr/>
            <p:nvPr/>
          </p:nvSpPr>
          <p:spPr>
            <a:xfrm>
              <a:off x="3711075" y="454675"/>
              <a:ext cx="68125" cy="135675"/>
            </a:xfrm>
            <a:custGeom>
              <a:avLst/>
              <a:gdLst/>
              <a:ahLst/>
              <a:cxnLst/>
              <a:rect l="l" t="t" r="r" b="b"/>
              <a:pathLst>
                <a:path w="2725" h="5427" extrusionOk="0">
                  <a:moveTo>
                    <a:pt x="1375" y="0"/>
                  </a:moveTo>
                  <a:cubicBezTo>
                    <a:pt x="634" y="0"/>
                    <a:pt x="348" y="505"/>
                    <a:pt x="241" y="1062"/>
                  </a:cubicBezTo>
                  <a:cubicBezTo>
                    <a:pt x="143" y="1631"/>
                    <a:pt x="0" y="5207"/>
                    <a:pt x="0" y="5207"/>
                  </a:cubicBezTo>
                  <a:lnTo>
                    <a:pt x="2702" y="5426"/>
                  </a:lnTo>
                  <a:lnTo>
                    <a:pt x="2724" y="1270"/>
                  </a:lnTo>
                  <a:cubicBezTo>
                    <a:pt x="2724" y="745"/>
                    <a:pt x="2385" y="241"/>
                    <a:pt x="1859" y="78"/>
                  </a:cubicBezTo>
                  <a:cubicBezTo>
                    <a:pt x="1728" y="34"/>
                    <a:pt x="1586" y="1"/>
                    <a:pt x="1422" y="1"/>
                  </a:cubicBezTo>
                  <a:cubicBezTo>
                    <a:pt x="1406" y="0"/>
                    <a:pt x="1390" y="0"/>
                    <a:pt x="13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21883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pic>
        <p:nvPicPr>
          <p:cNvPr id="1670" name="Google Shape;1670;p51" title="Gráfico">
            <a:hlinkClick r:id="rId3"/>
          </p:cNvPr>
          <p:cNvPicPr preferRelativeResize="0"/>
          <p:nvPr/>
        </p:nvPicPr>
        <p:blipFill rotWithShape="1">
          <a:blip r:embed="rId4">
            <a:alphaModFix/>
          </a:blip>
          <a:srcRect l="20347" r="20174"/>
          <a:stretch/>
        </p:blipFill>
        <p:spPr>
          <a:xfrm>
            <a:off x="3269113" y="1445775"/>
            <a:ext cx="2605776" cy="2709049"/>
          </a:xfrm>
          <a:prstGeom prst="rect">
            <a:avLst/>
          </a:prstGeom>
          <a:noFill/>
          <a:ln>
            <a:noFill/>
          </a:ln>
        </p:spPr>
      </p:pic>
      <p:pic>
        <p:nvPicPr>
          <p:cNvPr id="1671" name="Google Shape;1671;p51"/>
          <p:cNvPicPr preferRelativeResize="0"/>
          <p:nvPr/>
        </p:nvPicPr>
        <p:blipFill rotWithShape="1">
          <a:blip r:embed="rId5">
            <a:alphaModFix/>
          </a:blip>
          <a:srcRect l="32660" t="30545" r="30904" b="23555"/>
          <a:stretch/>
        </p:blipFill>
        <p:spPr>
          <a:xfrm>
            <a:off x="3553297" y="1789374"/>
            <a:ext cx="2037448" cy="2031453"/>
          </a:xfrm>
          <a:prstGeom prst="rect">
            <a:avLst/>
          </a:prstGeom>
          <a:noFill/>
          <a:ln>
            <a:noFill/>
          </a:ln>
        </p:spPr>
      </p:pic>
      <p:grpSp>
        <p:nvGrpSpPr>
          <p:cNvPr id="1672" name="Google Shape;1672;p51"/>
          <p:cNvGrpSpPr/>
          <p:nvPr/>
        </p:nvGrpSpPr>
        <p:grpSpPr>
          <a:xfrm>
            <a:off x="3805310" y="2066556"/>
            <a:ext cx="1545836" cy="1471589"/>
            <a:chOff x="265150" y="1778675"/>
            <a:chExt cx="746925" cy="711050"/>
          </a:xfrm>
        </p:grpSpPr>
        <p:sp>
          <p:nvSpPr>
            <p:cNvPr id="1673" name="Google Shape;1673;p51"/>
            <p:cNvSpPr/>
            <p:nvPr/>
          </p:nvSpPr>
          <p:spPr>
            <a:xfrm>
              <a:off x="400700" y="1860095"/>
              <a:ext cx="110175" cy="110175"/>
            </a:xfrm>
            <a:custGeom>
              <a:avLst/>
              <a:gdLst/>
              <a:ahLst/>
              <a:cxnLst/>
              <a:rect l="l" t="t" r="r" b="b"/>
              <a:pathLst>
                <a:path w="4407" h="4407" extrusionOk="0">
                  <a:moveTo>
                    <a:pt x="2211" y="0"/>
                  </a:moveTo>
                  <a:cubicBezTo>
                    <a:pt x="998" y="0"/>
                    <a:pt x="0" y="981"/>
                    <a:pt x="0" y="2196"/>
                  </a:cubicBezTo>
                  <a:cubicBezTo>
                    <a:pt x="0" y="3409"/>
                    <a:pt x="998" y="4407"/>
                    <a:pt x="2211" y="4407"/>
                  </a:cubicBezTo>
                  <a:cubicBezTo>
                    <a:pt x="3426" y="4407"/>
                    <a:pt x="4407" y="3409"/>
                    <a:pt x="4407" y="2196"/>
                  </a:cubicBezTo>
                  <a:cubicBezTo>
                    <a:pt x="4407" y="981"/>
                    <a:pt x="3426" y="0"/>
                    <a:pt x="2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1"/>
            <p:cNvSpPr/>
            <p:nvPr/>
          </p:nvSpPr>
          <p:spPr>
            <a:xfrm>
              <a:off x="324200" y="1945745"/>
              <a:ext cx="54900" cy="54900"/>
            </a:xfrm>
            <a:custGeom>
              <a:avLst/>
              <a:gdLst/>
              <a:ahLst/>
              <a:cxnLst/>
              <a:rect l="l" t="t" r="r" b="b"/>
              <a:pathLst>
                <a:path w="2196" h="2196" extrusionOk="0">
                  <a:moveTo>
                    <a:pt x="1098" y="0"/>
                  </a:moveTo>
                  <a:cubicBezTo>
                    <a:pt x="499" y="0"/>
                    <a:pt x="0" y="482"/>
                    <a:pt x="0" y="1098"/>
                  </a:cubicBezTo>
                  <a:cubicBezTo>
                    <a:pt x="0" y="1697"/>
                    <a:pt x="499" y="2195"/>
                    <a:pt x="1098" y="2195"/>
                  </a:cubicBezTo>
                  <a:cubicBezTo>
                    <a:pt x="1713" y="2195"/>
                    <a:pt x="2195" y="1697"/>
                    <a:pt x="2195" y="1098"/>
                  </a:cubicBezTo>
                  <a:cubicBezTo>
                    <a:pt x="2195" y="482"/>
                    <a:pt x="1713" y="0"/>
                    <a:pt x="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1"/>
            <p:cNvSpPr/>
            <p:nvPr/>
          </p:nvSpPr>
          <p:spPr>
            <a:xfrm>
              <a:off x="265150" y="1895970"/>
              <a:ext cx="746925" cy="515575"/>
            </a:xfrm>
            <a:custGeom>
              <a:avLst/>
              <a:gdLst/>
              <a:ahLst/>
              <a:cxnLst/>
              <a:rect l="l" t="t" r="r" b="b"/>
              <a:pathLst>
                <a:path w="29877" h="20623" extrusionOk="0">
                  <a:moveTo>
                    <a:pt x="21988" y="0"/>
                  </a:moveTo>
                  <a:cubicBezTo>
                    <a:pt x="21734" y="0"/>
                    <a:pt x="21472" y="15"/>
                    <a:pt x="21204" y="45"/>
                  </a:cubicBezTo>
                  <a:cubicBezTo>
                    <a:pt x="18443" y="361"/>
                    <a:pt x="16299" y="2573"/>
                    <a:pt x="13671" y="3455"/>
                  </a:cubicBezTo>
                  <a:cubicBezTo>
                    <a:pt x="10494" y="4535"/>
                    <a:pt x="6753" y="3637"/>
                    <a:pt x="3859" y="5317"/>
                  </a:cubicBezTo>
                  <a:cubicBezTo>
                    <a:pt x="1114" y="6914"/>
                    <a:pt x="1" y="10406"/>
                    <a:pt x="815" y="13383"/>
                  </a:cubicBezTo>
                  <a:cubicBezTo>
                    <a:pt x="1314" y="15145"/>
                    <a:pt x="1963" y="17141"/>
                    <a:pt x="3542" y="18190"/>
                  </a:cubicBezTo>
                  <a:cubicBezTo>
                    <a:pt x="5205" y="19287"/>
                    <a:pt x="7168" y="19853"/>
                    <a:pt x="9114" y="20135"/>
                  </a:cubicBezTo>
                  <a:cubicBezTo>
                    <a:pt x="11052" y="20423"/>
                    <a:pt x="13086" y="20623"/>
                    <a:pt x="15101" y="20623"/>
                  </a:cubicBezTo>
                  <a:cubicBezTo>
                    <a:pt x="16457" y="20623"/>
                    <a:pt x="17804" y="20532"/>
                    <a:pt x="19109" y="20318"/>
                  </a:cubicBezTo>
                  <a:cubicBezTo>
                    <a:pt x="21953" y="19853"/>
                    <a:pt x="24464" y="18489"/>
                    <a:pt x="26244" y="16427"/>
                  </a:cubicBezTo>
                  <a:cubicBezTo>
                    <a:pt x="27275" y="15245"/>
                    <a:pt x="28056" y="13832"/>
                    <a:pt x="28522" y="12218"/>
                  </a:cubicBezTo>
                  <a:cubicBezTo>
                    <a:pt x="29876" y="7552"/>
                    <a:pt x="27767" y="0"/>
                    <a:pt x="21988" y="0"/>
                  </a:cubicBezTo>
                  <a:close/>
                </a:path>
              </a:pathLst>
            </a:cu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6" name="Google Shape;1676;p51"/>
            <p:cNvSpPr/>
            <p:nvPr/>
          </p:nvSpPr>
          <p:spPr>
            <a:xfrm>
              <a:off x="664700" y="2273225"/>
              <a:ext cx="328900" cy="216500"/>
            </a:xfrm>
            <a:custGeom>
              <a:avLst/>
              <a:gdLst/>
              <a:ahLst/>
              <a:cxnLst/>
              <a:rect l="l" t="t" r="r" b="b"/>
              <a:pathLst>
                <a:path w="13156" h="8660" extrusionOk="0">
                  <a:moveTo>
                    <a:pt x="0" y="4457"/>
                  </a:moveTo>
                  <a:lnTo>
                    <a:pt x="0" y="4457"/>
                  </a:lnTo>
                  <a:cubicBezTo>
                    <a:pt x="0" y="4457"/>
                    <a:pt x="0" y="4457"/>
                    <a:pt x="0" y="4457"/>
                  </a:cubicBezTo>
                  <a:cubicBezTo>
                    <a:pt x="0" y="4457"/>
                    <a:pt x="0" y="4457"/>
                    <a:pt x="0" y="4457"/>
                  </a:cubicBezTo>
                  <a:close/>
                  <a:moveTo>
                    <a:pt x="3743" y="0"/>
                  </a:moveTo>
                  <a:cubicBezTo>
                    <a:pt x="2495" y="1513"/>
                    <a:pt x="1248" y="2943"/>
                    <a:pt x="0" y="4457"/>
                  </a:cubicBezTo>
                  <a:lnTo>
                    <a:pt x="0" y="4457"/>
                  </a:lnTo>
                  <a:cubicBezTo>
                    <a:pt x="1" y="4456"/>
                    <a:pt x="2" y="4456"/>
                    <a:pt x="5" y="4456"/>
                  </a:cubicBezTo>
                  <a:cubicBezTo>
                    <a:pt x="166" y="4456"/>
                    <a:pt x="4247" y="6755"/>
                    <a:pt x="4641" y="6952"/>
                  </a:cubicBezTo>
                  <a:cubicBezTo>
                    <a:pt x="5921" y="7600"/>
                    <a:pt x="7302" y="8365"/>
                    <a:pt x="8748" y="8598"/>
                  </a:cubicBezTo>
                  <a:cubicBezTo>
                    <a:pt x="8993" y="8638"/>
                    <a:pt x="9240" y="8659"/>
                    <a:pt x="9486" y="8659"/>
                  </a:cubicBezTo>
                  <a:cubicBezTo>
                    <a:pt x="10242" y="8659"/>
                    <a:pt x="10989" y="8463"/>
                    <a:pt x="11642" y="8049"/>
                  </a:cubicBezTo>
                  <a:cubicBezTo>
                    <a:pt x="12274" y="7650"/>
                    <a:pt x="12772" y="7018"/>
                    <a:pt x="12923" y="6287"/>
                  </a:cubicBezTo>
                  <a:cubicBezTo>
                    <a:pt x="13156" y="5105"/>
                    <a:pt x="12373" y="4240"/>
                    <a:pt x="11442" y="3659"/>
                  </a:cubicBezTo>
                  <a:cubicBezTo>
                    <a:pt x="10428" y="2994"/>
                    <a:pt x="9313" y="2495"/>
                    <a:pt x="8216" y="2012"/>
                  </a:cubicBezTo>
                  <a:cubicBezTo>
                    <a:pt x="6719" y="1347"/>
                    <a:pt x="5239" y="665"/>
                    <a:pt x="37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1"/>
            <p:cNvSpPr/>
            <p:nvPr/>
          </p:nvSpPr>
          <p:spPr>
            <a:xfrm>
              <a:off x="290100" y="2273225"/>
              <a:ext cx="328475" cy="216500"/>
            </a:xfrm>
            <a:custGeom>
              <a:avLst/>
              <a:gdLst/>
              <a:ahLst/>
              <a:cxnLst/>
              <a:rect l="l" t="t" r="r" b="b"/>
              <a:pathLst>
                <a:path w="13139" h="8660" extrusionOk="0">
                  <a:moveTo>
                    <a:pt x="13139" y="4457"/>
                  </a:moveTo>
                  <a:cubicBezTo>
                    <a:pt x="13139" y="4457"/>
                    <a:pt x="13139" y="4457"/>
                    <a:pt x="13139" y="4457"/>
                  </a:cubicBezTo>
                  <a:cubicBezTo>
                    <a:pt x="13139" y="4457"/>
                    <a:pt x="13139" y="4457"/>
                    <a:pt x="13139" y="4457"/>
                  </a:cubicBezTo>
                  <a:close/>
                  <a:moveTo>
                    <a:pt x="9413" y="0"/>
                  </a:moveTo>
                  <a:cubicBezTo>
                    <a:pt x="7917" y="665"/>
                    <a:pt x="6420" y="1347"/>
                    <a:pt x="4939" y="2012"/>
                  </a:cubicBezTo>
                  <a:cubicBezTo>
                    <a:pt x="3842" y="2495"/>
                    <a:pt x="2728" y="2994"/>
                    <a:pt x="1713" y="3659"/>
                  </a:cubicBezTo>
                  <a:cubicBezTo>
                    <a:pt x="781" y="4240"/>
                    <a:pt x="1" y="5105"/>
                    <a:pt x="233" y="6287"/>
                  </a:cubicBezTo>
                  <a:cubicBezTo>
                    <a:pt x="382" y="7018"/>
                    <a:pt x="881" y="7650"/>
                    <a:pt x="1497" y="8049"/>
                  </a:cubicBezTo>
                  <a:cubicBezTo>
                    <a:pt x="2150" y="8463"/>
                    <a:pt x="2897" y="8659"/>
                    <a:pt x="3653" y="8659"/>
                  </a:cubicBezTo>
                  <a:cubicBezTo>
                    <a:pt x="3899" y="8659"/>
                    <a:pt x="4146" y="8638"/>
                    <a:pt x="4391" y="8598"/>
                  </a:cubicBezTo>
                  <a:cubicBezTo>
                    <a:pt x="5837" y="8365"/>
                    <a:pt x="7218" y="7600"/>
                    <a:pt x="8498" y="6952"/>
                  </a:cubicBezTo>
                  <a:cubicBezTo>
                    <a:pt x="8909" y="6755"/>
                    <a:pt x="12973" y="4456"/>
                    <a:pt x="13134" y="4456"/>
                  </a:cubicBezTo>
                  <a:cubicBezTo>
                    <a:pt x="13136" y="4456"/>
                    <a:pt x="13138" y="4456"/>
                    <a:pt x="13139" y="4457"/>
                  </a:cubicBezTo>
                  <a:lnTo>
                    <a:pt x="13139" y="4457"/>
                  </a:lnTo>
                  <a:cubicBezTo>
                    <a:pt x="11908" y="2943"/>
                    <a:pt x="10644" y="1513"/>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1"/>
            <p:cNvSpPr/>
            <p:nvPr/>
          </p:nvSpPr>
          <p:spPr>
            <a:xfrm>
              <a:off x="497975" y="2232475"/>
              <a:ext cx="293125" cy="199225"/>
            </a:xfrm>
            <a:custGeom>
              <a:avLst/>
              <a:gdLst/>
              <a:ahLst/>
              <a:cxnLst/>
              <a:rect l="l" t="t" r="r" b="b"/>
              <a:pathLst>
                <a:path w="11725" h="7969" extrusionOk="0">
                  <a:moveTo>
                    <a:pt x="1298" y="0"/>
                  </a:moveTo>
                  <a:cubicBezTo>
                    <a:pt x="1298" y="0"/>
                    <a:pt x="283" y="1813"/>
                    <a:pt x="1" y="2395"/>
                  </a:cubicBezTo>
                  <a:cubicBezTo>
                    <a:pt x="600" y="4258"/>
                    <a:pt x="932" y="5638"/>
                    <a:pt x="616" y="7551"/>
                  </a:cubicBezTo>
                  <a:cubicBezTo>
                    <a:pt x="1830" y="7667"/>
                    <a:pt x="3127" y="7733"/>
                    <a:pt x="4341" y="7850"/>
                  </a:cubicBezTo>
                  <a:cubicBezTo>
                    <a:pt x="5038" y="7909"/>
                    <a:pt x="5734" y="7969"/>
                    <a:pt x="6430" y="7969"/>
                  </a:cubicBezTo>
                  <a:cubicBezTo>
                    <a:pt x="6516" y="7969"/>
                    <a:pt x="6601" y="7968"/>
                    <a:pt x="6686" y="7966"/>
                  </a:cubicBezTo>
                  <a:cubicBezTo>
                    <a:pt x="8166" y="7917"/>
                    <a:pt x="9596" y="7551"/>
                    <a:pt x="11010" y="7168"/>
                  </a:cubicBezTo>
                  <a:cubicBezTo>
                    <a:pt x="11060" y="6768"/>
                    <a:pt x="11126" y="6136"/>
                    <a:pt x="11143" y="5737"/>
                  </a:cubicBezTo>
                  <a:cubicBezTo>
                    <a:pt x="11143" y="5389"/>
                    <a:pt x="11159" y="5039"/>
                    <a:pt x="11177" y="4706"/>
                  </a:cubicBezTo>
                  <a:cubicBezTo>
                    <a:pt x="11193" y="3708"/>
                    <a:pt x="11725" y="3194"/>
                    <a:pt x="11392" y="2245"/>
                  </a:cubicBezTo>
                  <a:cubicBezTo>
                    <a:pt x="11196" y="1690"/>
                    <a:pt x="9976" y="15"/>
                    <a:pt x="9884" y="15"/>
                  </a:cubicBezTo>
                  <a:cubicBezTo>
                    <a:pt x="9882" y="15"/>
                    <a:pt x="9880" y="15"/>
                    <a:pt x="9879" y="16"/>
                  </a:cubicBezTo>
                  <a:lnTo>
                    <a:pt x="12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1"/>
            <p:cNvSpPr/>
            <p:nvPr/>
          </p:nvSpPr>
          <p:spPr>
            <a:xfrm>
              <a:off x="464725" y="2333950"/>
              <a:ext cx="225775" cy="107650"/>
            </a:xfrm>
            <a:custGeom>
              <a:avLst/>
              <a:gdLst/>
              <a:ahLst/>
              <a:cxnLst/>
              <a:rect l="l" t="t" r="r" b="b"/>
              <a:pathLst>
                <a:path w="9031" h="4306" extrusionOk="0">
                  <a:moveTo>
                    <a:pt x="1499" y="1"/>
                  </a:moveTo>
                  <a:cubicBezTo>
                    <a:pt x="1343" y="1"/>
                    <a:pt x="1167" y="11"/>
                    <a:pt x="965" y="33"/>
                  </a:cubicBezTo>
                  <a:cubicBezTo>
                    <a:pt x="748" y="66"/>
                    <a:pt x="515" y="115"/>
                    <a:pt x="333" y="248"/>
                  </a:cubicBezTo>
                  <a:cubicBezTo>
                    <a:pt x="249" y="332"/>
                    <a:pt x="183" y="414"/>
                    <a:pt x="116" y="514"/>
                  </a:cubicBezTo>
                  <a:cubicBezTo>
                    <a:pt x="0" y="681"/>
                    <a:pt x="67" y="897"/>
                    <a:pt x="249" y="980"/>
                  </a:cubicBezTo>
                  <a:cubicBezTo>
                    <a:pt x="965" y="1297"/>
                    <a:pt x="1663" y="1678"/>
                    <a:pt x="2329" y="2028"/>
                  </a:cubicBezTo>
                  <a:cubicBezTo>
                    <a:pt x="3027" y="2410"/>
                    <a:pt x="6187" y="3707"/>
                    <a:pt x="7484" y="3973"/>
                  </a:cubicBezTo>
                  <a:cubicBezTo>
                    <a:pt x="7999" y="4090"/>
                    <a:pt x="8549" y="4106"/>
                    <a:pt x="9030" y="4306"/>
                  </a:cubicBezTo>
                  <a:lnTo>
                    <a:pt x="9014" y="2610"/>
                  </a:lnTo>
                  <a:cubicBezTo>
                    <a:pt x="8066" y="2277"/>
                    <a:pt x="7567" y="1379"/>
                    <a:pt x="6935" y="647"/>
                  </a:cubicBezTo>
                  <a:cubicBezTo>
                    <a:pt x="6688" y="371"/>
                    <a:pt x="6389" y="133"/>
                    <a:pt x="6018" y="133"/>
                  </a:cubicBezTo>
                  <a:cubicBezTo>
                    <a:pt x="5965" y="133"/>
                    <a:pt x="5910" y="138"/>
                    <a:pt x="5854" y="148"/>
                  </a:cubicBezTo>
                  <a:cubicBezTo>
                    <a:pt x="5471" y="215"/>
                    <a:pt x="5139" y="414"/>
                    <a:pt x="4773" y="481"/>
                  </a:cubicBezTo>
                  <a:cubicBezTo>
                    <a:pt x="4606" y="509"/>
                    <a:pt x="4438" y="522"/>
                    <a:pt x="4271" y="522"/>
                  </a:cubicBezTo>
                  <a:cubicBezTo>
                    <a:pt x="4039" y="522"/>
                    <a:pt x="3807" y="496"/>
                    <a:pt x="3575" y="448"/>
                  </a:cubicBezTo>
                  <a:cubicBezTo>
                    <a:pt x="2617" y="253"/>
                    <a:pt x="2297" y="1"/>
                    <a:pt x="1499"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1"/>
            <p:cNvSpPr/>
            <p:nvPr/>
          </p:nvSpPr>
          <p:spPr>
            <a:xfrm>
              <a:off x="668450" y="2378400"/>
              <a:ext cx="239075" cy="109775"/>
            </a:xfrm>
            <a:custGeom>
              <a:avLst/>
              <a:gdLst/>
              <a:ahLst/>
              <a:cxnLst/>
              <a:rect l="l" t="t" r="r" b="b"/>
              <a:pathLst>
                <a:path w="9563" h="4391" extrusionOk="0">
                  <a:moveTo>
                    <a:pt x="149" y="0"/>
                  </a:moveTo>
                  <a:cubicBezTo>
                    <a:pt x="83" y="716"/>
                    <a:pt x="0" y="1647"/>
                    <a:pt x="34" y="2362"/>
                  </a:cubicBezTo>
                  <a:cubicBezTo>
                    <a:pt x="3742" y="3360"/>
                    <a:pt x="5870" y="3958"/>
                    <a:pt x="8897" y="4391"/>
                  </a:cubicBezTo>
                  <a:cubicBezTo>
                    <a:pt x="9064" y="3876"/>
                    <a:pt x="9396" y="3443"/>
                    <a:pt x="9480" y="2911"/>
                  </a:cubicBezTo>
                  <a:cubicBezTo>
                    <a:pt x="9546" y="2395"/>
                    <a:pt x="9562" y="1847"/>
                    <a:pt x="9496" y="1348"/>
                  </a:cubicBezTo>
                  <a:cubicBezTo>
                    <a:pt x="6420" y="849"/>
                    <a:pt x="3227" y="483"/>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1"/>
            <p:cNvSpPr/>
            <p:nvPr/>
          </p:nvSpPr>
          <p:spPr>
            <a:xfrm>
              <a:off x="382800" y="2375900"/>
              <a:ext cx="235775" cy="113550"/>
            </a:xfrm>
            <a:custGeom>
              <a:avLst/>
              <a:gdLst/>
              <a:ahLst/>
              <a:cxnLst/>
              <a:rect l="l" t="t" r="r" b="b"/>
              <a:pathLst>
                <a:path w="9431" h="4542" extrusionOk="0">
                  <a:moveTo>
                    <a:pt x="8566" y="0"/>
                  </a:moveTo>
                  <a:cubicBezTo>
                    <a:pt x="5506" y="483"/>
                    <a:pt x="3127" y="1049"/>
                    <a:pt x="67" y="1530"/>
                  </a:cubicBezTo>
                  <a:cubicBezTo>
                    <a:pt x="0" y="2029"/>
                    <a:pt x="0" y="2595"/>
                    <a:pt x="84" y="3094"/>
                  </a:cubicBezTo>
                  <a:cubicBezTo>
                    <a:pt x="167" y="3626"/>
                    <a:pt x="284" y="4025"/>
                    <a:pt x="450" y="4541"/>
                  </a:cubicBezTo>
                  <a:cubicBezTo>
                    <a:pt x="3559" y="4258"/>
                    <a:pt x="6670" y="3626"/>
                    <a:pt x="9431" y="2546"/>
                  </a:cubicBezTo>
                  <a:lnTo>
                    <a:pt x="856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1"/>
            <p:cNvSpPr/>
            <p:nvPr/>
          </p:nvSpPr>
          <p:spPr>
            <a:xfrm>
              <a:off x="596925" y="2317675"/>
              <a:ext cx="234925" cy="121875"/>
            </a:xfrm>
            <a:custGeom>
              <a:avLst/>
              <a:gdLst/>
              <a:ahLst/>
              <a:cxnLst/>
              <a:rect l="l" t="t" r="r" b="b"/>
              <a:pathLst>
                <a:path w="9397" h="4875" extrusionOk="0">
                  <a:moveTo>
                    <a:pt x="7666" y="1"/>
                  </a:moveTo>
                  <a:cubicBezTo>
                    <a:pt x="7048" y="1"/>
                    <a:pt x="6861" y="245"/>
                    <a:pt x="6104" y="533"/>
                  </a:cubicBezTo>
                  <a:cubicBezTo>
                    <a:pt x="5685" y="693"/>
                    <a:pt x="5354" y="826"/>
                    <a:pt x="4936" y="826"/>
                  </a:cubicBezTo>
                  <a:cubicBezTo>
                    <a:pt x="4873" y="826"/>
                    <a:pt x="4808" y="823"/>
                    <a:pt x="4740" y="817"/>
                  </a:cubicBezTo>
                  <a:cubicBezTo>
                    <a:pt x="4366" y="777"/>
                    <a:pt x="4001" y="668"/>
                    <a:pt x="3631" y="668"/>
                  </a:cubicBezTo>
                  <a:cubicBezTo>
                    <a:pt x="3525" y="668"/>
                    <a:pt x="3418" y="677"/>
                    <a:pt x="3310" y="700"/>
                  </a:cubicBezTo>
                  <a:cubicBezTo>
                    <a:pt x="2877" y="799"/>
                    <a:pt x="2611" y="1249"/>
                    <a:pt x="2329" y="1615"/>
                  </a:cubicBezTo>
                  <a:cubicBezTo>
                    <a:pt x="1913" y="2130"/>
                    <a:pt x="649" y="2230"/>
                    <a:pt x="1" y="2329"/>
                  </a:cubicBezTo>
                  <a:lnTo>
                    <a:pt x="866" y="4875"/>
                  </a:lnTo>
                  <a:cubicBezTo>
                    <a:pt x="3294" y="4092"/>
                    <a:pt x="4691" y="3211"/>
                    <a:pt x="6986" y="2114"/>
                  </a:cubicBezTo>
                  <a:cubicBezTo>
                    <a:pt x="7518" y="1881"/>
                    <a:pt x="8033" y="1631"/>
                    <a:pt x="8549" y="1382"/>
                  </a:cubicBezTo>
                  <a:cubicBezTo>
                    <a:pt x="8765" y="1282"/>
                    <a:pt x="8998" y="1165"/>
                    <a:pt x="9115" y="950"/>
                  </a:cubicBezTo>
                  <a:cubicBezTo>
                    <a:pt x="9397" y="417"/>
                    <a:pt x="8499" y="85"/>
                    <a:pt x="8117" y="34"/>
                  </a:cubicBezTo>
                  <a:cubicBezTo>
                    <a:pt x="7942" y="11"/>
                    <a:pt x="7795" y="1"/>
                    <a:pt x="766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3" name="Google Shape;1683;p51"/>
            <p:cNvSpPr/>
            <p:nvPr/>
          </p:nvSpPr>
          <p:spPr>
            <a:xfrm>
              <a:off x="524600" y="1927050"/>
              <a:ext cx="232425" cy="324575"/>
            </a:xfrm>
            <a:custGeom>
              <a:avLst/>
              <a:gdLst/>
              <a:ahLst/>
              <a:cxnLst/>
              <a:rect l="l" t="t" r="r" b="b"/>
              <a:pathLst>
                <a:path w="9297" h="12983" extrusionOk="0">
                  <a:moveTo>
                    <a:pt x="4896" y="1"/>
                  </a:moveTo>
                  <a:cubicBezTo>
                    <a:pt x="4394" y="1"/>
                    <a:pt x="3931" y="40"/>
                    <a:pt x="3326" y="93"/>
                  </a:cubicBezTo>
                  <a:cubicBezTo>
                    <a:pt x="3326" y="93"/>
                    <a:pt x="3342" y="1091"/>
                    <a:pt x="2677" y="1457"/>
                  </a:cubicBezTo>
                  <a:cubicBezTo>
                    <a:pt x="1812" y="1956"/>
                    <a:pt x="748" y="2106"/>
                    <a:pt x="16" y="2554"/>
                  </a:cubicBezTo>
                  <a:cubicBezTo>
                    <a:pt x="0" y="4118"/>
                    <a:pt x="532" y="11502"/>
                    <a:pt x="615" y="12849"/>
                  </a:cubicBezTo>
                  <a:cubicBezTo>
                    <a:pt x="1679" y="12949"/>
                    <a:pt x="2861" y="12932"/>
                    <a:pt x="3925" y="12982"/>
                  </a:cubicBezTo>
                  <a:lnTo>
                    <a:pt x="8498" y="12932"/>
                  </a:lnTo>
                  <a:cubicBezTo>
                    <a:pt x="8465" y="11868"/>
                    <a:pt x="8531" y="11087"/>
                    <a:pt x="8548" y="9972"/>
                  </a:cubicBezTo>
                  <a:cubicBezTo>
                    <a:pt x="8715" y="8825"/>
                    <a:pt x="8963" y="7610"/>
                    <a:pt x="9014" y="6563"/>
                  </a:cubicBezTo>
                  <a:cubicBezTo>
                    <a:pt x="9063" y="5532"/>
                    <a:pt x="9296" y="3137"/>
                    <a:pt x="9230" y="2572"/>
                  </a:cubicBezTo>
                  <a:cubicBezTo>
                    <a:pt x="8382" y="2222"/>
                    <a:pt x="7267" y="1856"/>
                    <a:pt x="6402" y="1523"/>
                  </a:cubicBezTo>
                  <a:cubicBezTo>
                    <a:pt x="6036" y="1374"/>
                    <a:pt x="5788" y="1024"/>
                    <a:pt x="5788" y="625"/>
                  </a:cubicBezTo>
                  <a:cubicBezTo>
                    <a:pt x="5804" y="426"/>
                    <a:pt x="5804" y="243"/>
                    <a:pt x="5821" y="44"/>
                  </a:cubicBezTo>
                  <a:cubicBezTo>
                    <a:pt x="5478" y="13"/>
                    <a:pt x="5180" y="1"/>
                    <a:pt x="4896"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1"/>
            <p:cNvSpPr/>
            <p:nvPr/>
          </p:nvSpPr>
          <p:spPr>
            <a:xfrm>
              <a:off x="602325" y="1915225"/>
              <a:ext cx="39550" cy="36625"/>
            </a:xfrm>
            <a:custGeom>
              <a:avLst/>
              <a:gdLst/>
              <a:ahLst/>
              <a:cxnLst/>
              <a:rect l="l" t="t" r="r" b="b"/>
              <a:pathLst>
                <a:path w="1582" h="1465" extrusionOk="0">
                  <a:moveTo>
                    <a:pt x="400" y="1"/>
                  </a:moveTo>
                  <a:cubicBezTo>
                    <a:pt x="251" y="583"/>
                    <a:pt x="200" y="932"/>
                    <a:pt x="0" y="1464"/>
                  </a:cubicBezTo>
                  <a:cubicBezTo>
                    <a:pt x="350" y="1464"/>
                    <a:pt x="1581" y="1249"/>
                    <a:pt x="1581" y="1249"/>
                  </a:cubicBezTo>
                  <a:lnTo>
                    <a:pt x="400" y="1"/>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568225" y="1788825"/>
              <a:ext cx="138500" cy="157625"/>
            </a:xfrm>
            <a:custGeom>
              <a:avLst/>
              <a:gdLst/>
              <a:ahLst/>
              <a:cxnLst/>
              <a:rect l="l" t="t" r="r" b="b"/>
              <a:pathLst>
                <a:path w="5540" h="6305" extrusionOk="0">
                  <a:moveTo>
                    <a:pt x="2779" y="1"/>
                  </a:moveTo>
                  <a:cubicBezTo>
                    <a:pt x="1249" y="1"/>
                    <a:pt x="1" y="1415"/>
                    <a:pt x="1" y="3161"/>
                  </a:cubicBezTo>
                  <a:cubicBezTo>
                    <a:pt x="1" y="4908"/>
                    <a:pt x="1249" y="6305"/>
                    <a:pt x="2779" y="6305"/>
                  </a:cubicBezTo>
                  <a:cubicBezTo>
                    <a:pt x="4291" y="6305"/>
                    <a:pt x="5539" y="4908"/>
                    <a:pt x="5539" y="3161"/>
                  </a:cubicBezTo>
                  <a:cubicBezTo>
                    <a:pt x="5539" y="1415"/>
                    <a:pt x="4291" y="1"/>
                    <a:pt x="2779"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6" name="Google Shape;1686;p51"/>
            <p:cNvSpPr/>
            <p:nvPr/>
          </p:nvSpPr>
          <p:spPr>
            <a:xfrm>
              <a:off x="695450" y="1858725"/>
              <a:ext cx="27900" cy="41150"/>
            </a:xfrm>
            <a:custGeom>
              <a:avLst/>
              <a:gdLst/>
              <a:ahLst/>
              <a:cxnLst/>
              <a:rect l="l" t="t" r="r" b="b"/>
              <a:pathLst>
                <a:path w="1116" h="1646" extrusionOk="0">
                  <a:moveTo>
                    <a:pt x="351" y="1"/>
                  </a:moveTo>
                  <a:cubicBezTo>
                    <a:pt x="236" y="1"/>
                    <a:pt x="118" y="16"/>
                    <a:pt x="1" y="32"/>
                  </a:cubicBezTo>
                  <a:lnTo>
                    <a:pt x="184" y="1646"/>
                  </a:lnTo>
                  <a:cubicBezTo>
                    <a:pt x="550" y="1595"/>
                    <a:pt x="866" y="1329"/>
                    <a:pt x="999" y="997"/>
                  </a:cubicBezTo>
                  <a:cubicBezTo>
                    <a:pt x="1116" y="664"/>
                    <a:pt x="1032" y="232"/>
                    <a:pt x="733" y="83"/>
                  </a:cubicBezTo>
                  <a:cubicBezTo>
                    <a:pt x="609" y="21"/>
                    <a:pt x="481" y="1"/>
                    <a:pt x="35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704600" y="1864350"/>
              <a:ext cx="11275" cy="7275"/>
            </a:xfrm>
            <a:custGeom>
              <a:avLst/>
              <a:gdLst/>
              <a:ahLst/>
              <a:cxnLst/>
              <a:rect l="l" t="t" r="r" b="b"/>
              <a:pathLst>
                <a:path w="451" h="291" extrusionOk="0">
                  <a:moveTo>
                    <a:pt x="152" y="0"/>
                  </a:moveTo>
                  <a:cubicBezTo>
                    <a:pt x="125" y="0"/>
                    <a:pt x="96" y="12"/>
                    <a:pt x="84" y="24"/>
                  </a:cubicBezTo>
                  <a:cubicBezTo>
                    <a:pt x="51" y="40"/>
                    <a:pt x="34" y="57"/>
                    <a:pt x="18" y="73"/>
                  </a:cubicBezTo>
                  <a:lnTo>
                    <a:pt x="1" y="90"/>
                  </a:lnTo>
                  <a:lnTo>
                    <a:pt x="34" y="90"/>
                  </a:lnTo>
                  <a:cubicBezTo>
                    <a:pt x="43" y="98"/>
                    <a:pt x="51" y="98"/>
                    <a:pt x="61" y="98"/>
                  </a:cubicBezTo>
                  <a:cubicBezTo>
                    <a:pt x="71" y="98"/>
                    <a:pt x="84" y="98"/>
                    <a:pt x="100" y="106"/>
                  </a:cubicBezTo>
                  <a:cubicBezTo>
                    <a:pt x="100" y="106"/>
                    <a:pt x="118" y="106"/>
                    <a:pt x="134" y="124"/>
                  </a:cubicBezTo>
                  <a:lnTo>
                    <a:pt x="167" y="124"/>
                  </a:lnTo>
                  <a:cubicBezTo>
                    <a:pt x="184" y="140"/>
                    <a:pt x="218" y="157"/>
                    <a:pt x="233" y="157"/>
                  </a:cubicBezTo>
                  <a:cubicBezTo>
                    <a:pt x="267" y="173"/>
                    <a:pt x="284" y="173"/>
                    <a:pt x="317" y="190"/>
                  </a:cubicBezTo>
                  <a:cubicBezTo>
                    <a:pt x="317" y="206"/>
                    <a:pt x="333" y="206"/>
                    <a:pt x="351" y="223"/>
                  </a:cubicBezTo>
                  <a:cubicBezTo>
                    <a:pt x="351" y="223"/>
                    <a:pt x="367" y="223"/>
                    <a:pt x="367" y="239"/>
                  </a:cubicBezTo>
                  <a:cubicBezTo>
                    <a:pt x="400" y="239"/>
                    <a:pt x="417" y="257"/>
                    <a:pt x="417" y="273"/>
                  </a:cubicBezTo>
                  <a:cubicBezTo>
                    <a:pt x="433" y="290"/>
                    <a:pt x="450" y="290"/>
                    <a:pt x="450" y="290"/>
                  </a:cubicBezTo>
                  <a:lnTo>
                    <a:pt x="450" y="257"/>
                  </a:lnTo>
                  <a:lnTo>
                    <a:pt x="450" y="190"/>
                  </a:lnTo>
                  <a:cubicBezTo>
                    <a:pt x="433" y="157"/>
                    <a:pt x="417" y="124"/>
                    <a:pt x="400" y="106"/>
                  </a:cubicBezTo>
                  <a:lnTo>
                    <a:pt x="351" y="57"/>
                  </a:lnTo>
                  <a:lnTo>
                    <a:pt x="300" y="24"/>
                  </a:lnTo>
                  <a:lnTo>
                    <a:pt x="233" y="7"/>
                  </a:lnTo>
                  <a:lnTo>
                    <a:pt x="184" y="7"/>
                  </a:lnTo>
                  <a:cubicBezTo>
                    <a:pt x="175" y="2"/>
                    <a:pt x="163" y="0"/>
                    <a:pt x="152"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549550" y="1857500"/>
              <a:ext cx="27850" cy="42775"/>
            </a:xfrm>
            <a:custGeom>
              <a:avLst/>
              <a:gdLst/>
              <a:ahLst/>
              <a:cxnLst/>
              <a:rect l="l" t="t" r="r" b="b"/>
              <a:pathLst>
                <a:path w="1114" h="1711" extrusionOk="0">
                  <a:moveTo>
                    <a:pt x="770" y="0"/>
                  </a:moveTo>
                  <a:cubicBezTo>
                    <a:pt x="641" y="0"/>
                    <a:pt x="513" y="20"/>
                    <a:pt x="399" y="81"/>
                  </a:cubicBezTo>
                  <a:cubicBezTo>
                    <a:pt x="83" y="231"/>
                    <a:pt x="0" y="664"/>
                    <a:pt x="116" y="996"/>
                  </a:cubicBezTo>
                  <a:cubicBezTo>
                    <a:pt x="249" y="1329"/>
                    <a:pt x="566" y="1595"/>
                    <a:pt x="931" y="1644"/>
                  </a:cubicBezTo>
                  <a:cubicBezTo>
                    <a:pt x="981" y="1662"/>
                    <a:pt x="1014" y="1695"/>
                    <a:pt x="1064" y="1711"/>
                  </a:cubicBezTo>
                  <a:lnTo>
                    <a:pt x="1114" y="32"/>
                  </a:lnTo>
                  <a:cubicBezTo>
                    <a:pt x="1004" y="16"/>
                    <a:pt x="886" y="0"/>
                    <a:pt x="770"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558250" y="1863100"/>
              <a:ext cx="11275" cy="7250"/>
            </a:xfrm>
            <a:custGeom>
              <a:avLst/>
              <a:gdLst/>
              <a:ahLst/>
              <a:cxnLst/>
              <a:rect l="l" t="t" r="r" b="b"/>
              <a:pathLst>
                <a:path w="451" h="290" extrusionOk="0">
                  <a:moveTo>
                    <a:pt x="300" y="0"/>
                  </a:moveTo>
                  <a:cubicBezTo>
                    <a:pt x="288" y="0"/>
                    <a:pt x="277" y="2"/>
                    <a:pt x="267" y="7"/>
                  </a:cubicBezTo>
                  <a:lnTo>
                    <a:pt x="218" y="7"/>
                  </a:lnTo>
                  <a:lnTo>
                    <a:pt x="151" y="23"/>
                  </a:lnTo>
                  <a:lnTo>
                    <a:pt x="100" y="57"/>
                  </a:lnTo>
                  <a:cubicBezTo>
                    <a:pt x="84" y="74"/>
                    <a:pt x="67" y="90"/>
                    <a:pt x="51" y="90"/>
                  </a:cubicBezTo>
                  <a:lnTo>
                    <a:pt x="1" y="190"/>
                  </a:lnTo>
                  <a:lnTo>
                    <a:pt x="1" y="256"/>
                  </a:lnTo>
                  <a:lnTo>
                    <a:pt x="1" y="289"/>
                  </a:lnTo>
                  <a:cubicBezTo>
                    <a:pt x="1" y="289"/>
                    <a:pt x="18" y="289"/>
                    <a:pt x="34" y="273"/>
                  </a:cubicBezTo>
                  <a:cubicBezTo>
                    <a:pt x="51" y="256"/>
                    <a:pt x="51" y="240"/>
                    <a:pt x="84" y="240"/>
                  </a:cubicBezTo>
                  <a:cubicBezTo>
                    <a:pt x="84" y="223"/>
                    <a:pt x="100" y="223"/>
                    <a:pt x="100" y="207"/>
                  </a:cubicBezTo>
                  <a:cubicBezTo>
                    <a:pt x="118" y="207"/>
                    <a:pt x="134" y="207"/>
                    <a:pt x="151" y="190"/>
                  </a:cubicBezTo>
                  <a:cubicBezTo>
                    <a:pt x="167" y="174"/>
                    <a:pt x="184" y="174"/>
                    <a:pt x="218" y="156"/>
                  </a:cubicBezTo>
                  <a:cubicBezTo>
                    <a:pt x="233" y="156"/>
                    <a:pt x="267" y="140"/>
                    <a:pt x="284" y="123"/>
                  </a:cubicBezTo>
                  <a:lnTo>
                    <a:pt x="317" y="123"/>
                  </a:lnTo>
                  <a:cubicBezTo>
                    <a:pt x="333" y="107"/>
                    <a:pt x="351" y="107"/>
                    <a:pt x="351" y="107"/>
                  </a:cubicBezTo>
                  <a:cubicBezTo>
                    <a:pt x="384" y="90"/>
                    <a:pt x="400" y="90"/>
                    <a:pt x="417" y="90"/>
                  </a:cubicBezTo>
                  <a:lnTo>
                    <a:pt x="450" y="90"/>
                  </a:lnTo>
                  <a:lnTo>
                    <a:pt x="433" y="74"/>
                  </a:lnTo>
                  <a:lnTo>
                    <a:pt x="384" y="23"/>
                  </a:lnTo>
                  <a:cubicBezTo>
                    <a:pt x="360" y="12"/>
                    <a:pt x="328" y="0"/>
                    <a:pt x="300"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667175" y="1869925"/>
              <a:ext cx="32075" cy="32025"/>
            </a:xfrm>
            <a:custGeom>
              <a:avLst/>
              <a:gdLst/>
              <a:ahLst/>
              <a:cxnLst/>
              <a:rect l="l" t="t" r="r" b="b"/>
              <a:pathLst>
                <a:path w="1283" h="1281" extrusionOk="0">
                  <a:moveTo>
                    <a:pt x="650" y="0"/>
                  </a:moveTo>
                  <a:cubicBezTo>
                    <a:pt x="284" y="0"/>
                    <a:pt x="1" y="283"/>
                    <a:pt x="1" y="632"/>
                  </a:cubicBezTo>
                  <a:cubicBezTo>
                    <a:pt x="1" y="981"/>
                    <a:pt x="284" y="1280"/>
                    <a:pt x="650" y="1280"/>
                  </a:cubicBezTo>
                  <a:cubicBezTo>
                    <a:pt x="999" y="1280"/>
                    <a:pt x="1282" y="981"/>
                    <a:pt x="1282" y="632"/>
                  </a:cubicBezTo>
                  <a:cubicBezTo>
                    <a:pt x="1282" y="283"/>
                    <a:pt x="999" y="0"/>
                    <a:pt x="650"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1"/>
            <p:cNvSpPr/>
            <p:nvPr/>
          </p:nvSpPr>
          <p:spPr>
            <a:xfrm>
              <a:off x="572000" y="1869925"/>
              <a:ext cx="31625" cy="32025"/>
            </a:xfrm>
            <a:custGeom>
              <a:avLst/>
              <a:gdLst/>
              <a:ahLst/>
              <a:cxnLst/>
              <a:rect l="l" t="t" r="r" b="b"/>
              <a:pathLst>
                <a:path w="1265" h="1281" extrusionOk="0">
                  <a:moveTo>
                    <a:pt x="632" y="0"/>
                  </a:moveTo>
                  <a:cubicBezTo>
                    <a:pt x="282" y="0"/>
                    <a:pt x="0" y="283"/>
                    <a:pt x="0" y="632"/>
                  </a:cubicBezTo>
                  <a:cubicBezTo>
                    <a:pt x="0" y="981"/>
                    <a:pt x="282" y="1280"/>
                    <a:pt x="632" y="1280"/>
                  </a:cubicBezTo>
                  <a:cubicBezTo>
                    <a:pt x="981" y="1280"/>
                    <a:pt x="1264" y="981"/>
                    <a:pt x="1264" y="632"/>
                  </a:cubicBezTo>
                  <a:cubicBezTo>
                    <a:pt x="1264" y="283"/>
                    <a:pt x="981" y="0"/>
                    <a:pt x="632"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1"/>
            <p:cNvSpPr/>
            <p:nvPr/>
          </p:nvSpPr>
          <p:spPr>
            <a:xfrm>
              <a:off x="628525" y="1865325"/>
              <a:ext cx="8350" cy="26650"/>
            </a:xfrm>
            <a:custGeom>
              <a:avLst/>
              <a:gdLst/>
              <a:ahLst/>
              <a:cxnLst/>
              <a:rect l="l" t="t" r="r" b="b"/>
              <a:pathLst>
                <a:path w="334" h="1066" extrusionOk="0">
                  <a:moveTo>
                    <a:pt x="134" y="1"/>
                  </a:moveTo>
                  <a:cubicBezTo>
                    <a:pt x="134" y="1"/>
                    <a:pt x="101" y="85"/>
                    <a:pt x="67" y="184"/>
                  </a:cubicBezTo>
                  <a:cubicBezTo>
                    <a:pt x="50" y="284"/>
                    <a:pt x="1" y="417"/>
                    <a:pt x="1" y="584"/>
                  </a:cubicBezTo>
                  <a:lnTo>
                    <a:pt x="1" y="699"/>
                  </a:lnTo>
                  <a:cubicBezTo>
                    <a:pt x="17" y="733"/>
                    <a:pt x="17" y="766"/>
                    <a:pt x="34" y="799"/>
                  </a:cubicBezTo>
                  <a:cubicBezTo>
                    <a:pt x="67" y="883"/>
                    <a:pt x="101" y="932"/>
                    <a:pt x="150" y="965"/>
                  </a:cubicBezTo>
                  <a:cubicBezTo>
                    <a:pt x="167" y="999"/>
                    <a:pt x="200" y="999"/>
                    <a:pt x="216" y="1016"/>
                  </a:cubicBezTo>
                  <a:cubicBezTo>
                    <a:pt x="234" y="1032"/>
                    <a:pt x="267" y="1032"/>
                    <a:pt x="283" y="1049"/>
                  </a:cubicBezTo>
                  <a:cubicBezTo>
                    <a:pt x="300" y="1049"/>
                    <a:pt x="334" y="1065"/>
                    <a:pt x="334" y="1065"/>
                  </a:cubicBezTo>
                  <a:cubicBezTo>
                    <a:pt x="334" y="1065"/>
                    <a:pt x="316" y="1049"/>
                    <a:pt x="300" y="1016"/>
                  </a:cubicBezTo>
                  <a:cubicBezTo>
                    <a:pt x="283" y="999"/>
                    <a:pt x="267" y="999"/>
                    <a:pt x="250" y="983"/>
                  </a:cubicBezTo>
                  <a:cubicBezTo>
                    <a:pt x="250" y="950"/>
                    <a:pt x="234" y="932"/>
                    <a:pt x="216" y="916"/>
                  </a:cubicBezTo>
                  <a:cubicBezTo>
                    <a:pt x="200" y="899"/>
                    <a:pt x="200" y="866"/>
                    <a:pt x="183" y="850"/>
                  </a:cubicBezTo>
                  <a:cubicBezTo>
                    <a:pt x="167" y="816"/>
                    <a:pt x="167" y="799"/>
                    <a:pt x="167" y="766"/>
                  </a:cubicBezTo>
                  <a:cubicBezTo>
                    <a:pt x="150" y="717"/>
                    <a:pt x="150" y="650"/>
                    <a:pt x="150" y="584"/>
                  </a:cubicBezTo>
                  <a:cubicBezTo>
                    <a:pt x="150" y="451"/>
                    <a:pt x="167" y="300"/>
                    <a:pt x="150" y="184"/>
                  </a:cubicBezTo>
                  <a:cubicBezTo>
                    <a:pt x="150" y="85"/>
                    <a:pt x="134" y="1"/>
                    <a:pt x="134" y="1"/>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622275" y="1901925"/>
              <a:ext cx="26250" cy="6275"/>
            </a:xfrm>
            <a:custGeom>
              <a:avLst/>
              <a:gdLst/>
              <a:ahLst/>
              <a:cxnLst/>
              <a:rect l="l" t="t" r="r" b="b"/>
              <a:pathLst>
                <a:path w="1050" h="251" extrusionOk="0">
                  <a:moveTo>
                    <a:pt x="1049" y="0"/>
                  </a:moveTo>
                  <a:cubicBezTo>
                    <a:pt x="1049" y="0"/>
                    <a:pt x="1032" y="0"/>
                    <a:pt x="999" y="18"/>
                  </a:cubicBezTo>
                  <a:cubicBezTo>
                    <a:pt x="965" y="18"/>
                    <a:pt x="932" y="34"/>
                    <a:pt x="883" y="51"/>
                  </a:cubicBezTo>
                  <a:cubicBezTo>
                    <a:pt x="850" y="51"/>
                    <a:pt x="832" y="51"/>
                    <a:pt x="799" y="67"/>
                  </a:cubicBezTo>
                  <a:cubicBezTo>
                    <a:pt x="766" y="67"/>
                    <a:pt x="733" y="67"/>
                    <a:pt x="717" y="84"/>
                  </a:cubicBezTo>
                  <a:cubicBezTo>
                    <a:pt x="650" y="84"/>
                    <a:pt x="584" y="84"/>
                    <a:pt x="517" y="100"/>
                  </a:cubicBezTo>
                  <a:cubicBezTo>
                    <a:pt x="450" y="100"/>
                    <a:pt x="400" y="100"/>
                    <a:pt x="333" y="84"/>
                  </a:cubicBezTo>
                  <a:lnTo>
                    <a:pt x="251" y="84"/>
                  </a:lnTo>
                  <a:cubicBezTo>
                    <a:pt x="218" y="67"/>
                    <a:pt x="200" y="67"/>
                    <a:pt x="167" y="67"/>
                  </a:cubicBezTo>
                  <a:cubicBezTo>
                    <a:pt x="118" y="67"/>
                    <a:pt x="67" y="51"/>
                    <a:pt x="51" y="34"/>
                  </a:cubicBezTo>
                  <a:lnTo>
                    <a:pt x="1" y="34"/>
                  </a:lnTo>
                  <a:cubicBezTo>
                    <a:pt x="1" y="34"/>
                    <a:pt x="1" y="51"/>
                    <a:pt x="34" y="67"/>
                  </a:cubicBezTo>
                  <a:cubicBezTo>
                    <a:pt x="51" y="84"/>
                    <a:pt x="85" y="117"/>
                    <a:pt x="134" y="151"/>
                  </a:cubicBezTo>
                  <a:cubicBezTo>
                    <a:pt x="151" y="151"/>
                    <a:pt x="184" y="167"/>
                    <a:pt x="218" y="184"/>
                  </a:cubicBezTo>
                  <a:cubicBezTo>
                    <a:pt x="251" y="200"/>
                    <a:pt x="284" y="200"/>
                    <a:pt x="317" y="217"/>
                  </a:cubicBezTo>
                  <a:cubicBezTo>
                    <a:pt x="351" y="217"/>
                    <a:pt x="384" y="233"/>
                    <a:pt x="417" y="233"/>
                  </a:cubicBezTo>
                  <a:cubicBezTo>
                    <a:pt x="450" y="233"/>
                    <a:pt x="484" y="251"/>
                    <a:pt x="533" y="251"/>
                  </a:cubicBezTo>
                  <a:cubicBezTo>
                    <a:pt x="566" y="233"/>
                    <a:pt x="599" y="233"/>
                    <a:pt x="633" y="233"/>
                  </a:cubicBezTo>
                  <a:cubicBezTo>
                    <a:pt x="666" y="233"/>
                    <a:pt x="717" y="217"/>
                    <a:pt x="750" y="200"/>
                  </a:cubicBezTo>
                  <a:cubicBezTo>
                    <a:pt x="783" y="200"/>
                    <a:pt x="799" y="184"/>
                    <a:pt x="832" y="167"/>
                  </a:cubicBezTo>
                  <a:cubicBezTo>
                    <a:pt x="866" y="151"/>
                    <a:pt x="883" y="133"/>
                    <a:pt x="916" y="117"/>
                  </a:cubicBezTo>
                  <a:cubicBezTo>
                    <a:pt x="965" y="100"/>
                    <a:pt x="983" y="51"/>
                    <a:pt x="1016" y="34"/>
                  </a:cubicBezTo>
                  <a:lnTo>
                    <a:pt x="1049" y="0"/>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646000" y="1849975"/>
              <a:ext cx="24975" cy="5850"/>
            </a:xfrm>
            <a:custGeom>
              <a:avLst/>
              <a:gdLst/>
              <a:ahLst/>
              <a:cxnLst/>
              <a:rect l="l" t="t" r="r" b="b"/>
              <a:pathLst>
                <a:path w="999" h="234" extrusionOk="0">
                  <a:moveTo>
                    <a:pt x="400" y="0"/>
                  </a:moveTo>
                  <a:cubicBezTo>
                    <a:pt x="366" y="0"/>
                    <a:pt x="333" y="16"/>
                    <a:pt x="300" y="33"/>
                  </a:cubicBezTo>
                  <a:cubicBezTo>
                    <a:pt x="266" y="33"/>
                    <a:pt x="233" y="49"/>
                    <a:pt x="200" y="67"/>
                  </a:cubicBezTo>
                  <a:cubicBezTo>
                    <a:pt x="183" y="83"/>
                    <a:pt x="149" y="100"/>
                    <a:pt x="133" y="100"/>
                  </a:cubicBezTo>
                  <a:cubicBezTo>
                    <a:pt x="83" y="133"/>
                    <a:pt x="50" y="167"/>
                    <a:pt x="34" y="182"/>
                  </a:cubicBezTo>
                  <a:cubicBezTo>
                    <a:pt x="16" y="216"/>
                    <a:pt x="0" y="233"/>
                    <a:pt x="0" y="233"/>
                  </a:cubicBezTo>
                  <a:cubicBezTo>
                    <a:pt x="0" y="233"/>
                    <a:pt x="16" y="216"/>
                    <a:pt x="50" y="216"/>
                  </a:cubicBezTo>
                  <a:cubicBezTo>
                    <a:pt x="83" y="216"/>
                    <a:pt x="116" y="182"/>
                    <a:pt x="167" y="182"/>
                  </a:cubicBezTo>
                  <a:cubicBezTo>
                    <a:pt x="200" y="182"/>
                    <a:pt x="216" y="167"/>
                    <a:pt x="249" y="167"/>
                  </a:cubicBezTo>
                  <a:cubicBezTo>
                    <a:pt x="258" y="158"/>
                    <a:pt x="270" y="158"/>
                    <a:pt x="285" y="158"/>
                  </a:cubicBezTo>
                  <a:cubicBezTo>
                    <a:pt x="300" y="158"/>
                    <a:pt x="316" y="158"/>
                    <a:pt x="333" y="149"/>
                  </a:cubicBezTo>
                  <a:cubicBezTo>
                    <a:pt x="358" y="141"/>
                    <a:pt x="387" y="141"/>
                    <a:pt x="416" y="141"/>
                  </a:cubicBezTo>
                  <a:cubicBezTo>
                    <a:pt x="445" y="141"/>
                    <a:pt x="474" y="141"/>
                    <a:pt x="499" y="133"/>
                  </a:cubicBezTo>
                  <a:cubicBezTo>
                    <a:pt x="566" y="149"/>
                    <a:pt x="632" y="149"/>
                    <a:pt x="682" y="149"/>
                  </a:cubicBezTo>
                  <a:cubicBezTo>
                    <a:pt x="715" y="167"/>
                    <a:pt x="748" y="167"/>
                    <a:pt x="765" y="167"/>
                  </a:cubicBezTo>
                  <a:cubicBezTo>
                    <a:pt x="799" y="182"/>
                    <a:pt x="815" y="182"/>
                    <a:pt x="848" y="182"/>
                  </a:cubicBezTo>
                  <a:cubicBezTo>
                    <a:pt x="898" y="200"/>
                    <a:pt x="932" y="216"/>
                    <a:pt x="965" y="216"/>
                  </a:cubicBezTo>
                  <a:cubicBezTo>
                    <a:pt x="981" y="233"/>
                    <a:pt x="998" y="233"/>
                    <a:pt x="998" y="233"/>
                  </a:cubicBezTo>
                  <a:cubicBezTo>
                    <a:pt x="998" y="233"/>
                    <a:pt x="998" y="216"/>
                    <a:pt x="981" y="200"/>
                  </a:cubicBezTo>
                  <a:cubicBezTo>
                    <a:pt x="948" y="182"/>
                    <a:pt x="932" y="133"/>
                    <a:pt x="881" y="116"/>
                  </a:cubicBezTo>
                  <a:cubicBezTo>
                    <a:pt x="865" y="100"/>
                    <a:pt x="832" y="83"/>
                    <a:pt x="799" y="67"/>
                  </a:cubicBezTo>
                  <a:cubicBezTo>
                    <a:pt x="781" y="49"/>
                    <a:pt x="748" y="33"/>
                    <a:pt x="715" y="33"/>
                  </a:cubicBezTo>
                  <a:cubicBezTo>
                    <a:pt x="682" y="16"/>
                    <a:pt x="648" y="0"/>
                    <a:pt x="615"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598600" y="1849975"/>
              <a:ext cx="24975" cy="5850"/>
            </a:xfrm>
            <a:custGeom>
              <a:avLst/>
              <a:gdLst/>
              <a:ahLst/>
              <a:cxnLst/>
              <a:rect l="l" t="t" r="r" b="b"/>
              <a:pathLst>
                <a:path w="999" h="234" extrusionOk="0">
                  <a:moveTo>
                    <a:pt x="382" y="0"/>
                  </a:moveTo>
                  <a:cubicBezTo>
                    <a:pt x="349" y="0"/>
                    <a:pt x="316" y="16"/>
                    <a:pt x="283" y="33"/>
                  </a:cubicBezTo>
                  <a:cubicBezTo>
                    <a:pt x="249" y="33"/>
                    <a:pt x="216" y="49"/>
                    <a:pt x="200" y="67"/>
                  </a:cubicBezTo>
                  <a:cubicBezTo>
                    <a:pt x="167" y="83"/>
                    <a:pt x="149" y="100"/>
                    <a:pt x="116" y="100"/>
                  </a:cubicBezTo>
                  <a:cubicBezTo>
                    <a:pt x="67" y="133"/>
                    <a:pt x="50" y="167"/>
                    <a:pt x="34" y="182"/>
                  </a:cubicBezTo>
                  <a:cubicBezTo>
                    <a:pt x="0" y="216"/>
                    <a:pt x="0" y="233"/>
                    <a:pt x="0" y="233"/>
                  </a:cubicBezTo>
                  <a:cubicBezTo>
                    <a:pt x="0" y="233"/>
                    <a:pt x="16" y="216"/>
                    <a:pt x="34" y="216"/>
                  </a:cubicBezTo>
                  <a:cubicBezTo>
                    <a:pt x="67" y="216"/>
                    <a:pt x="116" y="182"/>
                    <a:pt x="167" y="182"/>
                  </a:cubicBezTo>
                  <a:cubicBezTo>
                    <a:pt x="183" y="182"/>
                    <a:pt x="200" y="167"/>
                    <a:pt x="233" y="167"/>
                  </a:cubicBezTo>
                  <a:cubicBezTo>
                    <a:pt x="241" y="158"/>
                    <a:pt x="254" y="158"/>
                    <a:pt x="268" y="158"/>
                  </a:cubicBezTo>
                  <a:cubicBezTo>
                    <a:pt x="283" y="158"/>
                    <a:pt x="299" y="158"/>
                    <a:pt x="316" y="149"/>
                  </a:cubicBezTo>
                  <a:cubicBezTo>
                    <a:pt x="341" y="141"/>
                    <a:pt x="370" y="141"/>
                    <a:pt x="402" y="141"/>
                  </a:cubicBezTo>
                  <a:cubicBezTo>
                    <a:pt x="433" y="141"/>
                    <a:pt x="466" y="141"/>
                    <a:pt x="499" y="133"/>
                  </a:cubicBezTo>
                  <a:cubicBezTo>
                    <a:pt x="549" y="149"/>
                    <a:pt x="615" y="149"/>
                    <a:pt x="682" y="149"/>
                  </a:cubicBezTo>
                  <a:cubicBezTo>
                    <a:pt x="699" y="167"/>
                    <a:pt x="732" y="167"/>
                    <a:pt x="765" y="167"/>
                  </a:cubicBezTo>
                  <a:cubicBezTo>
                    <a:pt x="781" y="182"/>
                    <a:pt x="815" y="182"/>
                    <a:pt x="832" y="182"/>
                  </a:cubicBezTo>
                  <a:cubicBezTo>
                    <a:pt x="881" y="200"/>
                    <a:pt x="915" y="216"/>
                    <a:pt x="948" y="216"/>
                  </a:cubicBezTo>
                  <a:cubicBezTo>
                    <a:pt x="981" y="233"/>
                    <a:pt x="998" y="233"/>
                    <a:pt x="998" y="233"/>
                  </a:cubicBezTo>
                  <a:lnTo>
                    <a:pt x="965" y="200"/>
                  </a:lnTo>
                  <a:cubicBezTo>
                    <a:pt x="948" y="182"/>
                    <a:pt x="915" y="133"/>
                    <a:pt x="865" y="116"/>
                  </a:cubicBezTo>
                  <a:cubicBezTo>
                    <a:pt x="848" y="100"/>
                    <a:pt x="832" y="83"/>
                    <a:pt x="799" y="67"/>
                  </a:cubicBezTo>
                  <a:cubicBezTo>
                    <a:pt x="765" y="49"/>
                    <a:pt x="732" y="33"/>
                    <a:pt x="699" y="33"/>
                  </a:cubicBezTo>
                  <a:cubicBezTo>
                    <a:pt x="682" y="16"/>
                    <a:pt x="648" y="0"/>
                    <a:pt x="599"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651375" y="1867825"/>
              <a:ext cx="16275" cy="6675"/>
            </a:xfrm>
            <a:custGeom>
              <a:avLst/>
              <a:gdLst/>
              <a:ahLst/>
              <a:cxnLst/>
              <a:rect l="l" t="t" r="r" b="b"/>
              <a:pathLst>
                <a:path w="651" h="267" extrusionOk="0">
                  <a:moveTo>
                    <a:pt x="650" y="1"/>
                  </a:moveTo>
                  <a:cubicBezTo>
                    <a:pt x="650" y="1"/>
                    <a:pt x="650" y="18"/>
                    <a:pt x="633" y="34"/>
                  </a:cubicBezTo>
                  <a:cubicBezTo>
                    <a:pt x="617" y="34"/>
                    <a:pt x="584" y="51"/>
                    <a:pt x="550" y="67"/>
                  </a:cubicBezTo>
                  <a:lnTo>
                    <a:pt x="451" y="118"/>
                  </a:lnTo>
                  <a:lnTo>
                    <a:pt x="400" y="118"/>
                  </a:lnTo>
                  <a:cubicBezTo>
                    <a:pt x="392" y="126"/>
                    <a:pt x="375" y="126"/>
                    <a:pt x="361" y="126"/>
                  </a:cubicBezTo>
                  <a:cubicBezTo>
                    <a:pt x="346" y="126"/>
                    <a:pt x="334" y="126"/>
                    <a:pt x="334" y="134"/>
                  </a:cubicBezTo>
                  <a:cubicBezTo>
                    <a:pt x="284" y="134"/>
                    <a:pt x="251" y="118"/>
                    <a:pt x="200" y="118"/>
                  </a:cubicBezTo>
                  <a:cubicBezTo>
                    <a:pt x="167" y="100"/>
                    <a:pt x="134" y="100"/>
                    <a:pt x="101" y="84"/>
                  </a:cubicBezTo>
                  <a:cubicBezTo>
                    <a:pt x="67" y="67"/>
                    <a:pt x="51" y="51"/>
                    <a:pt x="34" y="34"/>
                  </a:cubicBezTo>
                  <a:cubicBezTo>
                    <a:pt x="18" y="18"/>
                    <a:pt x="1" y="18"/>
                    <a:pt x="1" y="18"/>
                  </a:cubicBezTo>
                  <a:lnTo>
                    <a:pt x="1" y="51"/>
                  </a:lnTo>
                  <a:cubicBezTo>
                    <a:pt x="1" y="67"/>
                    <a:pt x="18" y="118"/>
                    <a:pt x="51" y="134"/>
                  </a:cubicBezTo>
                  <a:cubicBezTo>
                    <a:pt x="67" y="184"/>
                    <a:pt x="118" y="218"/>
                    <a:pt x="167" y="234"/>
                  </a:cubicBezTo>
                  <a:cubicBezTo>
                    <a:pt x="218" y="267"/>
                    <a:pt x="267" y="267"/>
                    <a:pt x="334" y="267"/>
                  </a:cubicBezTo>
                  <a:lnTo>
                    <a:pt x="417" y="267"/>
                  </a:lnTo>
                  <a:cubicBezTo>
                    <a:pt x="451" y="251"/>
                    <a:pt x="467" y="251"/>
                    <a:pt x="500" y="234"/>
                  </a:cubicBezTo>
                  <a:cubicBezTo>
                    <a:pt x="550" y="200"/>
                    <a:pt x="584" y="167"/>
                    <a:pt x="617" y="134"/>
                  </a:cubicBezTo>
                  <a:cubicBezTo>
                    <a:pt x="633" y="100"/>
                    <a:pt x="650" y="67"/>
                    <a:pt x="650" y="51"/>
                  </a:cubicBezTo>
                  <a:lnTo>
                    <a:pt x="650" y="1"/>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601925" y="1867825"/>
              <a:ext cx="16225" cy="6675"/>
            </a:xfrm>
            <a:custGeom>
              <a:avLst/>
              <a:gdLst/>
              <a:ahLst/>
              <a:cxnLst/>
              <a:rect l="l" t="t" r="r" b="b"/>
              <a:pathLst>
                <a:path w="649" h="267" extrusionOk="0">
                  <a:moveTo>
                    <a:pt x="1" y="1"/>
                  </a:moveTo>
                  <a:lnTo>
                    <a:pt x="1" y="51"/>
                  </a:lnTo>
                  <a:cubicBezTo>
                    <a:pt x="1" y="67"/>
                    <a:pt x="16" y="100"/>
                    <a:pt x="50" y="134"/>
                  </a:cubicBezTo>
                  <a:cubicBezTo>
                    <a:pt x="67" y="167"/>
                    <a:pt x="116" y="200"/>
                    <a:pt x="150" y="234"/>
                  </a:cubicBezTo>
                  <a:cubicBezTo>
                    <a:pt x="183" y="251"/>
                    <a:pt x="200" y="251"/>
                    <a:pt x="233" y="267"/>
                  </a:cubicBezTo>
                  <a:lnTo>
                    <a:pt x="316" y="267"/>
                  </a:lnTo>
                  <a:cubicBezTo>
                    <a:pt x="382" y="267"/>
                    <a:pt x="449" y="267"/>
                    <a:pt x="499" y="234"/>
                  </a:cubicBezTo>
                  <a:cubicBezTo>
                    <a:pt x="533" y="218"/>
                    <a:pt x="582" y="184"/>
                    <a:pt x="599" y="134"/>
                  </a:cubicBezTo>
                  <a:cubicBezTo>
                    <a:pt x="632" y="118"/>
                    <a:pt x="648" y="67"/>
                    <a:pt x="648" y="51"/>
                  </a:cubicBezTo>
                  <a:lnTo>
                    <a:pt x="648" y="18"/>
                  </a:lnTo>
                  <a:lnTo>
                    <a:pt x="632" y="34"/>
                  </a:lnTo>
                  <a:cubicBezTo>
                    <a:pt x="599" y="51"/>
                    <a:pt x="582" y="67"/>
                    <a:pt x="549" y="84"/>
                  </a:cubicBezTo>
                  <a:cubicBezTo>
                    <a:pt x="515" y="100"/>
                    <a:pt x="482" y="100"/>
                    <a:pt x="449" y="118"/>
                  </a:cubicBezTo>
                  <a:cubicBezTo>
                    <a:pt x="400" y="118"/>
                    <a:pt x="366" y="134"/>
                    <a:pt x="333" y="134"/>
                  </a:cubicBezTo>
                  <a:cubicBezTo>
                    <a:pt x="324" y="126"/>
                    <a:pt x="308" y="126"/>
                    <a:pt x="293" y="126"/>
                  </a:cubicBezTo>
                  <a:cubicBezTo>
                    <a:pt x="279" y="126"/>
                    <a:pt x="267" y="126"/>
                    <a:pt x="267" y="118"/>
                  </a:cubicBezTo>
                  <a:lnTo>
                    <a:pt x="200" y="118"/>
                  </a:lnTo>
                  <a:lnTo>
                    <a:pt x="100" y="67"/>
                  </a:lnTo>
                  <a:cubicBezTo>
                    <a:pt x="67" y="51"/>
                    <a:pt x="50" y="34"/>
                    <a:pt x="34" y="34"/>
                  </a:cubicBezTo>
                  <a:lnTo>
                    <a:pt x="1" y="1"/>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611475" y="1787275"/>
              <a:ext cx="97300" cy="76425"/>
            </a:xfrm>
            <a:custGeom>
              <a:avLst/>
              <a:gdLst/>
              <a:ahLst/>
              <a:cxnLst/>
              <a:rect l="l" t="t" r="r" b="b"/>
              <a:pathLst>
                <a:path w="3892" h="3057" extrusionOk="0">
                  <a:moveTo>
                    <a:pt x="1018" y="0"/>
                  </a:moveTo>
                  <a:cubicBezTo>
                    <a:pt x="682" y="0"/>
                    <a:pt x="342" y="49"/>
                    <a:pt x="18" y="129"/>
                  </a:cubicBezTo>
                  <a:cubicBezTo>
                    <a:pt x="0" y="280"/>
                    <a:pt x="51" y="513"/>
                    <a:pt x="117" y="646"/>
                  </a:cubicBezTo>
                  <a:cubicBezTo>
                    <a:pt x="349" y="1073"/>
                    <a:pt x="834" y="1330"/>
                    <a:pt x="1313" y="1330"/>
                  </a:cubicBezTo>
                  <a:cubicBezTo>
                    <a:pt x="1485" y="1330"/>
                    <a:pt x="1656" y="1297"/>
                    <a:pt x="1814" y="1227"/>
                  </a:cubicBezTo>
                  <a:cubicBezTo>
                    <a:pt x="1849" y="1203"/>
                    <a:pt x="1901" y="1180"/>
                    <a:pt x="1952" y="1180"/>
                  </a:cubicBezTo>
                  <a:cubicBezTo>
                    <a:pt x="1973" y="1180"/>
                    <a:pt x="1994" y="1184"/>
                    <a:pt x="2013" y="1194"/>
                  </a:cubicBezTo>
                  <a:cubicBezTo>
                    <a:pt x="2047" y="1211"/>
                    <a:pt x="2080" y="1260"/>
                    <a:pt x="2096" y="1311"/>
                  </a:cubicBezTo>
                  <a:cubicBezTo>
                    <a:pt x="2246" y="1610"/>
                    <a:pt x="2546" y="1826"/>
                    <a:pt x="2878" y="1843"/>
                  </a:cubicBezTo>
                  <a:cubicBezTo>
                    <a:pt x="2927" y="1843"/>
                    <a:pt x="2994" y="1843"/>
                    <a:pt x="3044" y="1892"/>
                  </a:cubicBezTo>
                  <a:cubicBezTo>
                    <a:pt x="3111" y="1925"/>
                    <a:pt x="3111" y="2025"/>
                    <a:pt x="3127" y="2092"/>
                  </a:cubicBezTo>
                  <a:cubicBezTo>
                    <a:pt x="3193" y="2491"/>
                    <a:pt x="3426" y="2857"/>
                    <a:pt x="3759" y="3056"/>
                  </a:cubicBezTo>
                  <a:cubicBezTo>
                    <a:pt x="3892" y="2258"/>
                    <a:pt x="3710" y="1526"/>
                    <a:pt x="3144" y="894"/>
                  </a:cubicBezTo>
                  <a:cubicBezTo>
                    <a:pt x="2945" y="662"/>
                    <a:pt x="2495" y="395"/>
                    <a:pt x="2229" y="262"/>
                  </a:cubicBezTo>
                  <a:cubicBezTo>
                    <a:pt x="1858" y="77"/>
                    <a:pt x="1441" y="0"/>
                    <a:pt x="1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567400" y="1788100"/>
              <a:ext cx="67800" cy="80175"/>
            </a:xfrm>
            <a:custGeom>
              <a:avLst/>
              <a:gdLst/>
              <a:ahLst/>
              <a:cxnLst/>
              <a:rect l="l" t="t" r="r" b="b"/>
              <a:pathLst>
                <a:path w="2712" h="3207" extrusionOk="0">
                  <a:moveTo>
                    <a:pt x="2303" y="0"/>
                  </a:moveTo>
                  <a:cubicBezTo>
                    <a:pt x="1937" y="0"/>
                    <a:pt x="1550" y="141"/>
                    <a:pt x="1248" y="329"/>
                  </a:cubicBezTo>
                  <a:cubicBezTo>
                    <a:pt x="849" y="579"/>
                    <a:pt x="433" y="978"/>
                    <a:pt x="251" y="1411"/>
                  </a:cubicBezTo>
                  <a:cubicBezTo>
                    <a:pt x="1" y="1976"/>
                    <a:pt x="1" y="2608"/>
                    <a:pt x="118" y="3207"/>
                  </a:cubicBezTo>
                  <a:cubicBezTo>
                    <a:pt x="417" y="3057"/>
                    <a:pt x="617" y="2708"/>
                    <a:pt x="583" y="2375"/>
                  </a:cubicBezTo>
                  <a:cubicBezTo>
                    <a:pt x="583" y="2292"/>
                    <a:pt x="566" y="2209"/>
                    <a:pt x="583" y="2125"/>
                  </a:cubicBezTo>
                  <a:cubicBezTo>
                    <a:pt x="650" y="1943"/>
                    <a:pt x="883" y="1910"/>
                    <a:pt x="1049" y="1826"/>
                  </a:cubicBezTo>
                  <a:cubicBezTo>
                    <a:pt x="1231" y="1743"/>
                    <a:pt x="1364" y="1560"/>
                    <a:pt x="1382" y="1360"/>
                  </a:cubicBezTo>
                  <a:cubicBezTo>
                    <a:pt x="1398" y="1361"/>
                    <a:pt x="1414" y="1362"/>
                    <a:pt x="1431" y="1362"/>
                  </a:cubicBezTo>
                  <a:cubicBezTo>
                    <a:pt x="1698" y="1362"/>
                    <a:pt x="1974" y="1232"/>
                    <a:pt x="2147" y="1028"/>
                  </a:cubicBezTo>
                  <a:cubicBezTo>
                    <a:pt x="2329" y="812"/>
                    <a:pt x="2712" y="329"/>
                    <a:pt x="2645" y="47"/>
                  </a:cubicBezTo>
                  <a:cubicBezTo>
                    <a:pt x="2536" y="15"/>
                    <a:pt x="2420" y="0"/>
                    <a:pt x="2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616050" y="1778675"/>
              <a:ext cx="79425" cy="43875"/>
            </a:xfrm>
            <a:custGeom>
              <a:avLst/>
              <a:gdLst/>
              <a:ahLst/>
              <a:cxnLst/>
              <a:rect l="l" t="t" r="r" b="b"/>
              <a:pathLst>
                <a:path w="3177" h="1755" extrusionOk="0">
                  <a:moveTo>
                    <a:pt x="1411" y="1"/>
                  </a:moveTo>
                  <a:cubicBezTo>
                    <a:pt x="1196" y="1"/>
                    <a:pt x="976" y="62"/>
                    <a:pt x="766" y="125"/>
                  </a:cubicBezTo>
                  <a:cubicBezTo>
                    <a:pt x="500" y="207"/>
                    <a:pt x="250" y="307"/>
                    <a:pt x="1" y="407"/>
                  </a:cubicBezTo>
                  <a:lnTo>
                    <a:pt x="3094" y="1755"/>
                  </a:lnTo>
                  <a:cubicBezTo>
                    <a:pt x="3177" y="1471"/>
                    <a:pt x="3110" y="1156"/>
                    <a:pt x="2928" y="939"/>
                  </a:cubicBezTo>
                  <a:cubicBezTo>
                    <a:pt x="2766" y="764"/>
                    <a:pt x="2528" y="654"/>
                    <a:pt x="2293" y="654"/>
                  </a:cubicBezTo>
                  <a:cubicBezTo>
                    <a:pt x="2238" y="654"/>
                    <a:pt x="2183" y="660"/>
                    <a:pt x="2130" y="673"/>
                  </a:cubicBezTo>
                  <a:cubicBezTo>
                    <a:pt x="2179" y="391"/>
                    <a:pt x="1930" y="107"/>
                    <a:pt x="1631" y="25"/>
                  </a:cubicBezTo>
                  <a:cubicBezTo>
                    <a:pt x="1558" y="8"/>
                    <a:pt x="1485" y="1"/>
                    <a:pt x="1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566175" y="1788975"/>
              <a:ext cx="49900" cy="71825"/>
            </a:xfrm>
            <a:custGeom>
              <a:avLst/>
              <a:gdLst/>
              <a:ahLst/>
              <a:cxnLst/>
              <a:rect l="l" t="t" r="r" b="b"/>
              <a:pathLst>
                <a:path w="1996" h="2873" extrusionOk="0">
                  <a:moveTo>
                    <a:pt x="1541" y="1"/>
                  </a:moveTo>
                  <a:cubicBezTo>
                    <a:pt x="1169" y="1"/>
                    <a:pt x="793" y="173"/>
                    <a:pt x="582" y="478"/>
                  </a:cubicBezTo>
                  <a:cubicBezTo>
                    <a:pt x="482" y="627"/>
                    <a:pt x="482" y="793"/>
                    <a:pt x="515" y="977"/>
                  </a:cubicBezTo>
                  <a:cubicBezTo>
                    <a:pt x="200" y="1126"/>
                    <a:pt x="34" y="1492"/>
                    <a:pt x="16" y="1857"/>
                  </a:cubicBezTo>
                  <a:cubicBezTo>
                    <a:pt x="0" y="2207"/>
                    <a:pt x="133" y="2556"/>
                    <a:pt x="282" y="2873"/>
                  </a:cubicBezTo>
                  <a:cubicBezTo>
                    <a:pt x="548" y="1808"/>
                    <a:pt x="1180" y="826"/>
                    <a:pt x="1996" y="95"/>
                  </a:cubicBezTo>
                  <a:cubicBezTo>
                    <a:pt x="1853" y="31"/>
                    <a:pt x="1698"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509200" y="1968450"/>
              <a:ext cx="261125" cy="295225"/>
            </a:xfrm>
            <a:custGeom>
              <a:avLst/>
              <a:gdLst/>
              <a:ahLst/>
              <a:cxnLst/>
              <a:rect l="l" t="t" r="r" b="b"/>
              <a:pathLst>
                <a:path w="10445" h="11809" extrusionOk="0">
                  <a:moveTo>
                    <a:pt x="2395" y="0"/>
                  </a:moveTo>
                  <a:cubicBezTo>
                    <a:pt x="1747" y="184"/>
                    <a:pt x="1098" y="383"/>
                    <a:pt x="450" y="583"/>
                  </a:cubicBezTo>
                  <a:cubicBezTo>
                    <a:pt x="450" y="583"/>
                    <a:pt x="583" y="6220"/>
                    <a:pt x="532" y="7750"/>
                  </a:cubicBezTo>
                  <a:lnTo>
                    <a:pt x="0" y="11792"/>
                  </a:lnTo>
                  <a:lnTo>
                    <a:pt x="10444" y="11808"/>
                  </a:lnTo>
                  <a:lnTo>
                    <a:pt x="9963" y="650"/>
                  </a:lnTo>
                  <a:cubicBezTo>
                    <a:pt x="9331" y="450"/>
                    <a:pt x="8566" y="233"/>
                    <a:pt x="7850" y="51"/>
                  </a:cubicBezTo>
                  <a:cubicBezTo>
                    <a:pt x="7850" y="51"/>
                    <a:pt x="7850" y="2180"/>
                    <a:pt x="5023" y="2412"/>
                  </a:cubicBezTo>
                  <a:cubicBezTo>
                    <a:pt x="2678" y="2412"/>
                    <a:pt x="2395" y="0"/>
                    <a:pt x="2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554100" y="1974275"/>
              <a:ext cx="162600" cy="71950"/>
            </a:xfrm>
            <a:custGeom>
              <a:avLst/>
              <a:gdLst/>
              <a:ahLst/>
              <a:cxnLst/>
              <a:rect l="l" t="t" r="r" b="b"/>
              <a:pathLst>
                <a:path w="6504" h="2878" extrusionOk="0">
                  <a:moveTo>
                    <a:pt x="18" y="0"/>
                  </a:moveTo>
                  <a:cubicBezTo>
                    <a:pt x="0" y="0"/>
                    <a:pt x="0" y="17"/>
                    <a:pt x="0" y="17"/>
                  </a:cubicBezTo>
                  <a:cubicBezTo>
                    <a:pt x="0" y="17"/>
                    <a:pt x="84" y="732"/>
                    <a:pt x="517" y="1448"/>
                  </a:cubicBezTo>
                  <a:cubicBezTo>
                    <a:pt x="732" y="1814"/>
                    <a:pt x="1031" y="2162"/>
                    <a:pt x="1464" y="2446"/>
                  </a:cubicBezTo>
                  <a:cubicBezTo>
                    <a:pt x="1880" y="2712"/>
                    <a:pt x="2428" y="2878"/>
                    <a:pt x="3127" y="2878"/>
                  </a:cubicBezTo>
                  <a:cubicBezTo>
                    <a:pt x="4807" y="2745"/>
                    <a:pt x="5655" y="2046"/>
                    <a:pt x="6071" y="1364"/>
                  </a:cubicBezTo>
                  <a:cubicBezTo>
                    <a:pt x="6504" y="699"/>
                    <a:pt x="6504" y="67"/>
                    <a:pt x="6504" y="51"/>
                  </a:cubicBezTo>
                  <a:lnTo>
                    <a:pt x="6486" y="51"/>
                  </a:lnTo>
                  <a:lnTo>
                    <a:pt x="6486" y="67"/>
                  </a:lnTo>
                  <a:cubicBezTo>
                    <a:pt x="6470" y="133"/>
                    <a:pt x="6453" y="765"/>
                    <a:pt x="6021" y="1414"/>
                  </a:cubicBezTo>
                  <a:cubicBezTo>
                    <a:pt x="5572" y="2062"/>
                    <a:pt x="4741" y="2728"/>
                    <a:pt x="3127" y="2861"/>
                  </a:cubicBezTo>
                  <a:cubicBezTo>
                    <a:pt x="2428" y="2861"/>
                    <a:pt x="1896" y="2678"/>
                    <a:pt x="1481" y="2412"/>
                  </a:cubicBezTo>
                  <a:cubicBezTo>
                    <a:pt x="849" y="2013"/>
                    <a:pt x="483" y="1414"/>
                    <a:pt x="284" y="915"/>
                  </a:cubicBezTo>
                  <a:cubicBezTo>
                    <a:pt x="167" y="665"/>
                    <a:pt x="117" y="433"/>
                    <a:pt x="67" y="284"/>
                  </a:cubicBezTo>
                  <a:cubicBezTo>
                    <a:pt x="51" y="200"/>
                    <a:pt x="51" y="133"/>
                    <a:pt x="34" y="84"/>
                  </a:cubicBezTo>
                  <a:lnTo>
                    <a:pt x="34" y="33"/>
                  </a:lnTo>
                  <a:lnTo>
                    <a:pt x="34" y="17"/>
                  </a:lnTo>
                  <a:cubicBezTo>
                    <a:pt x="18" y="17"/>
                    <a:pt x="18" y="0"/>
                    <a:pt x="1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513775" y="2248275"/>
              <a:ext cx="253650" cy="425"/>
            </a:xfrm>
            <a:custGeom>
              <a:avLst/>
              <a:gdLst/>
              <a:ahLst/>
              <a:cxnLst/>
              <a:rect l="l" t="t" r="r" b="b"/>
              <a:pathLst>
                <a:path w="10146" h="17" extrusionOk="0">
                  <a:moveTo>
                    <a:pt x="1" y="0"/>
                  </a:moveTo>
                  <a:cubicBezTo>
                    <a:pt x="1" y="16"/>
                    <a:pt x="17" y="16"/>
                    <a:pt x="17" y="16"/>
                  </a:cubicBezTo>
                  <a:lnTo>
                    <a:pt x="10128" y="16"/>
                  </a:lnTo>
                  <a:cubicBezTo>
                    <a:pt x="10146" y="16"/>
                    <a:pt x="10146" y="16"/>
                    <a:pt x="1014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1"/>
            <p:cNvSpPr/>
            <p:nvPr/>
          </p:nvSpPr>
          <p:spPr>
            <a:xfrm>
              <a:off x="634750" y="2043725"/>
              <a:ext cx="238900" cy="217500"/>
            </a:xfrm>
            <a:custGeom>
              <a:avLst/>
              <a:gdLst/>
              <a:ahLst/>
              <a:cxnLst/>
              <a:rect l="l" t="t" r="r" b="b"/>
              <a:pathLst>
                <a:path w="9556" h="8700" extrusionOk="0">
                  <a:moveTo>
                    <a:pt x="100" y="0"/>
                  </a:moveTo>
                  <a:cubicBezTo>
                    <a:pt x="1" y="566"/>
                    <a:pt x="85" y="2843"/>
                    <a:pt x="218" y="3958"/>
                  </a:cubicBezTo>
                  <a:cubicBezTo>
                    <a:pt x="284" y="4407"/>
                    <a:pt x="517" y="4806"/>
                    <a:pt x="865" y="5072"/>
                  </a:cubicBezTo>
                  <a:cubicBezTo>
                    <a:pt x="2014" y="5921"/>
                    <a:pt x="4575" y="7750"/>
                    <a:pt x="5872" y="8265"/>
                  </a:cubicBezTo>
                  <a:cubicBezTo>
                    <a:pt x="6387" y="8464"/>
                    <a:pt x="6936" y="8598"/>
                    <a:pt x="7485" y="8681"/>
                  </a:cubicBezTo>
                  <a:cubicBezTo>
                    <a:pt x="7561" y="8694"/>
                    <a:pt x="7637" y="8700"/>
                    <a:pt x="7714" y="8700"/>
                  </a:cubicBezTo>
                  <a:cubicBezTo>
                    <a:pt x="8665" y="8700"/>
                    <a:pt x="9555" y="7773"/>
                    <a:pt x="9447" y="6819"/>
                  </a:cubicBezTo>
                  <a:cubicBezTo>
                    <a:pt x="9298" y="5322"/>
                    <a:pt x="8832" y="3659"/>
                    <a:pt x="8482" y="2810"/>
                  </a:cubicBezTo>
                  <a:lnTo>
                    <a:pt x="5323" y="4872"/>
                  </a:lnTo>
                  <a:lnTo>
                    <a:pt x="4774" y="4657"/>
                  </a:lnTo>
                  <a:cubicBezTo>
                    <a:pt x="4258" y="4324"/>
                    <a:pt x="3311" y="3708"/>
                    <a:pt x="2546" y="3209"/>
                  </a:cubicBezTo>
                  <a:cubicBezTo>
                    <a:pt x="1814" y="2728"/>
                    <a:pt x="1249" y="2029"/>
                    <a:pt x="932" y="1213"/>
                  </a:cubicBezTo>
                  <a:cubicBezTo>
                    <a:pt x="699" y="548"/>
                    <a:pt x="433" y="33"/>
                    <a:pt x="100"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1"/>
            <p:cNvSpPr/>
            <p:nvPr/>
          </p:nvSpPr>
          <p:spPr>
            <a:xfrm>
              <a:off x="636850" y="2075325"/>
              <a:ext cx="20375" cy="34950"/>
            </a:xfrm>
            <a:custGeom>
              <a:avLst/>
              <a:gdLst/>
              <a:ahLst/>
              <a:cxnLst/>
              <a:rect l="l" t="t" r="r" b="b"/>
              <a:pathLst>
                <a:path w="815" h="1398" extrusionOk="0">
                  <a:moveTo>
                    <a:pt x="1" y="0"/>
                  </a:moveTo>
                  <a:lnTo>
                    <a:pt x="1" y="16"/>
                  </a:lnTo>
                  <a:cubicBezTo>
                    <a:pt x="366" y="399"/>
                    <a:pt x="632" y="881"/>
                    <a:pt x="781" y="1397"/>
                  </a:cubicBezTo>
                  <a:lnTo>
                    <a:pt x="799" y="1397"/>
                  </a:lnTo>
                  <a:cubicBezTo>
                    <a:pt x="799" y="1397"/>
                    <a:pt x="815" y="1397"/>
                    <a:pt x="799" y="1380"/>
                  </a:cubicBezTo>
                  <a:cubicBezTo>
                    <a:pt x="666" y="865"/>
                    <a:pt x="382" y="382"/>
                    <a:pt x="16"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638075" y="2057025"/>
              <a:ext cx="20825" cy="24525"/>
            </a:xfrm>
            <a:custGeom>
              <a:avLst/>
              <a:gdLst/>
              <a:ahLst/>
              <a:cxnLst/>
              <a:rect l="l" t="t" r="r" b="b"/>
              <a:pathLst>
                <a:path w="833" h="981" extrusionOk="0">
                  <a:moveTo>
                    <a:pt x="1" y="0"/>
                  </a:moveTo>
                  <a:lnTo>
                    <a:pt x="1" y="16"/>
                  </a:lnTo>
                  <a:cubicBezTo>
                    <a:pt x="367" y="216"/>
                    <a:pt x="617" y="548"/>
                    <a:pt x="816" y="981"/>
                  </a:cubicBezTo>
                  <a:lnTo>
                    <a:pt x="832" y="981"/>
                  </a:lnTo>
                  <a:lnTo>
                    <a:pt x="832" y="965"/>
                  </a:lnTo>
                  <a:cubicBezTo>
                    <a:pt x="633" y="548"/>
                    <a:pt x="384" y="200"/>
                    <a:pt x="18"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1"/>
            <p:cNvSpPr/>
            <p:nvPr/>
          </p:nvSpPr>
          <p:spPr>
            <a:xfrm>
              <a:off x="758650" y="1990900"/>
              <a:ext cx="95250" cy="201250"/>
            </a:xfrm>
            <a:custGeom>
              <a:avLst/>
              <a:gdLst/>
              <a:ahLst/>
              <a:cxnLst/>
              <a:rect l="l" t="t" r="r" b="b"/>
              <a:pathLst>
                <a:path w="3810" h="8050" extrusionOk="0">
                  <a:moveTo>
                    <a:pt x="1" y="0"/>
                  </a:moveTo>
                  <a:lnTo>
                    <a:pt x="284" y="6985"/>
                  </a:lnTo>
                  <a:cubicBezTo>
                    <a:pt x="1415" y="7501"/>
                    <a:pt x="2546" y="7418"/>
                    <a:pt x="3610" y="8050"/>
                  </a:cubicBezTo>
                  <a:lnTo>
                    <a:pt x="3810" y="6071"/>
                  </a:lnTo>
                  <a:cubicBezTo>
                    <a:pt x="3526" y="4841"/>
                    <a:pt x="3194" y="3593"/>
                    <a:pt x="2595" y="2479"/>
                  </a:cubicBezTo>
                  <a:cubicBezTo>
                    <a:pt x="1996" y="1364"/>
                    <a:pt x="1165" y="483"/>
                    <a:pt x="1"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1"/>
            <p:cNvSpPr/>
            <p:nvPr/>
          </p:nvSpPr>
          <p:spPr>
            <a:xfrm>
              <a:off x="752825" y="2158025"/>
              <a:ext cx="51600" cy="22075"/>
            </a:xfrm>
            <a:custGeom>
              <a:avLst/>
              <a:gdLst/>
              <a:ahLst/>
              <a:cxnLst/>
              <a:rect l="l" t="t" r="r" b="b"/>
              <a:pathLst>
                <a:path w="2064" h="883" extrusionOk="0">
                  <a:moveTo>
                    <a:pt x="1" y="1"/>
                  </a:moveTo>
                  <a:cubicBezTo>
                    <a:pt x="1" y="1"/>
                    <a:pt x="1" y="18"/>
                    <a:pt x="18" y="18"/>
                  </a:cubicBezTo>
                  <a:cubicBezTo>
                    <a:pt x="766" y="367"/>
                    <a:pt x="1398" y="584"/>
                    <a:pt x="2047" y="883"/>
                  </a:cubicBezTo>
                  <a:cubicBezTo>
                    <a:pt x="2063" y="883"/>
                    <a:pt x="2063" y="883"/>
                    <a:pt x="2063" y="866"/>
                  </a:cubicBezTo>
                  <a:lnTo>
                    <a:pt x="2063" y="850"/>
                  </a:lnTo>
                  <a:cubicBezTo>
                    <a:pt x="1398" y="566"/>
                    <a:pt x="783" y="351"/>
                    <a:pt x="18" y="1"/>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401700" y="2042875"/>
              <a:ext cx="238900" cy="217525"/>
            </a:xfrm>
            <a:custGeom>
              <a:avLst/>
              <a:gdLst/>
              <a:ahLst/>
              <a:cxnLst/>
              <a:rect l="l" t="t" r="r" b="b"/>
              <a:pathLst>
                <a:path w="9556" h="8701" extrusionOk="0">
                  <a:moveTo>
                    <a:pt x="9456" y="1"/>
                  </a:moveTo>
                  <a:lnTo>
                    <a:pt x="9456" y="1"/>
                  </a:lnTo>
                  <a:cubicBezTo>
                    <a:pt x="9123" y="34"/>
                    <a:pt x="8857" y="549"/>
                    <a:pt x="8608" y="1214"/>
                  </a:cubicBezTo>
                  <a:cubicBezTo>
                    <a:pt x="8309" y="2030"/>
                    <a:pt x="7743" y="2728"/>
                    <a:pt x="6994" y="3210"/>
                  </a:cubicBezTo>
                  <a:cubicBezTo>
                    <a:pt x="6229" y="3726"/>
                    <a:pt x="5298" y="4325"/>
                    <a:pt x="4766" y="4657"/>
                  </a:cubicBezTo>
                  <a:lnTo>
                    <a:pt x="1307" y="2711"/>
                  </a:lnTo>
                  <a:cubicBezTo>
                    <a:pt x="958" y="3560"/>
                    <a:pt x="260" y="5323"/>
                    <a:pt x="93" y="6819"/>
                  </a:cubicBezTo>
                  <a:cubicBezTo>
                    <a:pt x="1" y="7774"/>
                    <a:pt x="892" y="8700"/>
                    <a:pt x="1830" y="8700"/>
                  </a:cubicBezTo>
                  <a:cubicBezTo>
                    <a:pt x="1905" y="8700"/>
                    <a:pt x="1981" y="8694"/>
                    <a:pt x="2056" y="8682"/>
                  </a:cubicBezTo>
                  <a:cubicBezTo>
                    <a:pt x="2621" y="8598"/>
                    <a:pt x="3169" y="8465"/>
                    <a:pt x="3668" y="8266"/>
                  </a:cubicBezTo>
                  <a:cubicBezTo>
                    <a:pt x="4983" y="7767"/>
                    <a:pt x="7544" y="5921"/>
                    <a:pt x="8675" y="5073"/>
                  </a:cubicBezTo>
                  <a:cubicBezTo>
                    <a:pt x="9041" y="4806"/>
                    <a:pt x="9273" y="4407"/>
                    <a:pt x="9323" y="3959"/>
                  </a:cubicBezTo>
                  <a:cubicBezTo>
                    <a:pt x="9456" y="2844"/>
                    <a:pt x="9556" y="566"/>
                    <a:pt x="945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635575" y="2041625"/>
              <a:ext cx="875" cy="68200"/>
            </a:xfrm>
            <a:custGeom>
              <a:avLst/>
              <a:gdLst/>
              <a:ahLst/>
              <a:cxnLst/>
              <a:rect l="l" t="t" r="r" b="b"/>
              <a:pathLst>
                <a:path w="35" h="2728" extrusionOk="0">
                  <a:moveTo>
                    <a:pt x="18" y="0"/>
                  </a:moveTo>
                  <a:cubicBezTo>
                    <a:pt x="18" y="0"/>
                    <a:pt x="1" y="0"/>
                    <a:pt x="1" y="18"/>
                  </a:cubicBezTo>
                  <a:lnTo>
                    <a:pt x="1" y="2712"/>
                  </a:lnTo>
                  <a:cubicBezTo>
                    <a:pt x="1" y="2728"/>
                    <a:pt x="18" y="2728"/>
                    <a:pt x="18" y="2728"/>
                  </a:cubicBezTo>
                  <a:cubicBezTo>
                    <a:pt x="18" y="2728"/>
                    <a:pt x="34" y="2728"/>
                    <a:pt x="34" y="2712"/>
                  </a:cubicBezTo>
                  <a:lnTo>
                    <a:pt x="34" y="18"/>
                  </a:lnTo>
                  <a:cubicBezTo>
                    <a:pt x="34" y="0"/>
                    <a:pt x="18" y="0"/>
                    <a:pt x="18"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617300" y="2075325"/>
              <a:ext cx="20400" cy="34950"/>
            </a:xfrm>
            <a:custGeom>
              <a:avLst/>
              <a:gdLst/>
              <a:ahLst/>
              <a:cxnLst/>
              <a:rect l="l" t="t" r="r" b="b"/>
              <a:pathLst>
                <a:path w="816" h="1398" extrusionOk="0">
                  <a:moveTo>
                    <a:pt x="783" y="0"/>
                  </a:moveTo>
                  <a:cubicBezTo>
                    <a:pt x="417" y="382"/>
                    <a:pt x="151" y="865"/>
                    <a:pt x="0" y="1380"/>
                  </a:cubicBezTo>
                  <a:lnTo>
                    <a:pt x="0" y="1397"/>
                  </a:lnTo>
                  <a:lnTo>
                    <a:pt x="17" y="1397"/>
                  </a:lnTo>
                  <a:cubicBezTo>
                    <a:pt x="167" y="881"/>
                    <a:pt x="433" y="399"/>
                    <a:pt x="798" y="16"/>
                  </a:cubicBezTo>
                  <a:cubicBezTo>
                    <a:pt x="816" y="0"/>
                    <a:pt x="816" y="0"/>
                    <a:pt x="798"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615225" y="2057025"/>
              <a:ext cx="20825" cy="24525"/>
            </a:xfrm>
            <a:custGeom>
              <a:avLst/>
              <a:gdLst/>
              <a:ahLst/>
              <a:cxnLst/>
              <a:rect l="l" t="t" r="r" b="b"/>
              <a:pathLst>
                <a:path w="833" h="981" extrusionOk="0">
                  <a:moveTo>
                    <a:pt x="815" y="0"/>
                  </a:moveTo>
                  <a:cubicBezTo>
                    <a:pt x="449" y="200"/>
                    <a:pt x="200" y="548"/>
                    <a:pt x="1" y="965"/>
                  </a:cubicBezTo>
                  <a:cubicBezTo>
                    <a:pt x="1" y="965"/>
                    <a:pt x="1" y="981"/>
                    <a:pt x="17" y="981"/>
                  </a:cubicBezTo>
                  <a:cubicBezTo>
                    <a:pt x="216" y="548"/>
                    <a:pt x="466" y="216"/>
                    <a:pt x="832" y="16"/>
                  </a:cubicBezTo>
                  <a:lnTo>
                    <a:pt x="832" y="0"/>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426050" y="1990900"/>
              <a:ext cx="97300" cy="201250"/>
            </a:xfrm>
            <a:custGeom>
              <a:avLst/>
              <a:gdLst/>
              <a:ahLst/>
              <a:cxnLst/>
              <a:rect l="l" t="t" r="r" b="b"/>
              <a:pathLst>
                <a:path w="3892" h="8050" extrusionOk="0">
                  <a:moveTo>
                    <a:pt x="3809" y="0"/>
                  </a:moveTo>
                  <a:cubicBezTo>
                    <a:pt x="2628" y="483"/>
                    <a:pt x="1813" y="1364"/>
                    <a:pt x="1215" y="2479"/>
                  </a:cubicBezTo>
                  <a:cubicBezTo>
                    <a:pt x="616" y="3593"/>
                    <a:pt x="283" y="4841"/>
                    <a:pt x="0" y="6071"/>
                  </a:cubicBezTo>
                  <a:lnTo>
                    <a:pt x="200" y="8050"/>
                  </a:lnTo>
                  <a:cubicBezTo>
                    <a:pt x="1264" y="7418"/>
                    <a:pt x="2761" y="7867"/>
                    <a:pt x="3892" y="7351"/>
                  </a:cubicBezTo>
                  <a:lnTo>
                    <a:pt x="3809"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483850" y="2157625"/>
              <a:ext cx="37850" cy="24150"/>
            </a:xfrm>
            <a:custGeom>
              <a:avLst/>
              <a:gdLst/>
              <a:ahLst/>
              <a:cxnLst/>
              <a:rect l="l" t="t" r="r" b="b"/>
              <a:pathLst>
                <a:path w="1514" h="966" extrusionOk="0">
                  <a:moveTo>
                    <a:pt x="1497" y="1"/>
                  </a:moveTo>
                  <a:cubicBezTo>
                    <a:pt x="1065" y="334"/>
                    <a:pt x="466" y="682"/>
                    <a:pt x="0" y="948"/>
                  </a:cubicBezTo>
                  <a:lnTo>
                    <a:pt x="0" y="965"/>
                  </a:lnTo>
                  <a:lnTo>
                    <a:pt x="16" y="965"/>
                  </a:lnTo>
                  <a:cubicBezTo>
                    <a:pt x="482" y="699"/>
                    <a:pt x="1065" y="349"/>
                    <a:pt x="1513" y="34"/>
                  </a:cubicBezTo>
                  <a:lnTo>
                    <a:pt x="1513" y="17"/>
                  </a:lnTo>
                  <a:cubicBezTo>
                    <a:pt x="1513" y="1"/>
                    <a:pt x="1497" y="1"/>
                    <a:pt x="1497" y="1"/>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6" name="Google Shape;1716;p5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sz="2800" b="1" dirty="0">
                <a:latin typeface="Open Sans" pitchFamily="2" charset="0"/>
                <a:ea typeface="Open Sans" pitchFamily="2" charset="0"/>
                <a:cs typeface="Open Sans" pitchFamily="2" charset="0"/>
              </a:rPr>
              <a:t>Συμβουλές</a:t>
            </a:r>
            <a:endParaRPr sz="2800" b="1" dirty="0">
              <a:latin typeface="Open Sans" pitchFamily="2" charset="0"/>
              <a:ea typeface="Open Sans" pitchFamily="2" charset="0"/>
              <a:cs typeface="Open Sans" pitchFamily="2" charset="0"/>
            </a:endParaRPr>
          </a:p>
        </p:txBody>
      </p:sp>
      <p:sp>
        <p:nvSpPr>
          <p:cNvPr id="1729" name="Google Shape;1729;p51"/>
          <p:cNvSpPr/>
          <p:nvPr/>
        </p:nvSpPr>
        <p:spPr>
          <a:xfrm>
            <a:off x="2962152" y="1446874"/>
            <a:ext cx="522600" cy="180775"/>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chemeClr val="accent5"/>
            </a:solidFill>
            <a:prstDash val="solid"/>
            <a:round/>
            <a:headEnd type="none" w="med" len="med"/>
            <a:tailEnd type="triangle" w="med" len="med"/>
          </a:ln>
        </p:spPr>
      </p:sp>
      <p:sp>
        <p:nvSpPr>
          <p:cNvPr id="1730" name="Google Shape;1730;p51"/>
          <p:cNvSpPr/>
          <p:nvPr/>
        </p:nvSpPr>
        <p:spPr>
          <a:xfrm flipH="1">
            <a:off x="5671702" y="1446874"/>
            <a:ext cx="522600" cy="180775"/>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chemeClr val="accent5"/>
            </a:solidFill>
            <a:prstDash val="solid"/>
            <a:round/>
            <a:headEnd type="none" w="med" len="med"/>
            <a:tailEnd type="triangle" w="med" len="med"/>
          </a:ln>
        </p:spPr>
      </p:sp>
      <p:sp>
        <p:nvSpPr>
          <p:cNvPr id="1731" name="Google Shape;1731;p51"/>
          <p:cNvSpPr/>
          <p:nvPr/>
        </p:nvSpPr>
        <p:spPr>
          <a:xfrm rot="10800000" flipH="1">
            <a:off x="3221103" y="3970187"/>
            <a:ext cx="522600" cy="180775"/>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chemeClr val="accent5"/>
            </a:solidFill>
            <a:prstDash val="solid"/>
            <a:round/>
            <a:headEnd type="none" w="med" len="med"/>
            <a:tailEnd type="triangle" w="med" len="med"/>
          </a:ln>
        </p:spPr>
      </p:sp>
      <p:sp>
        <p:nvSpPr>
          <p:cNvPr id="1732" name="Google Shape;1732;p51"/>
          <p:cNvSpPr/>
          <p:nvPr/>
        </p:nvSpPr>
        <p:spPr>
          <a:xfrm rot="10800000">
            <a:off x="5437065" y="3897438"/>
            <a:ext cx="522600" cy="180775"/>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chemeClr val="accent5"/>
            </a:solidFill>
            <a:prstDash val="solid"/>
            <a:round/>
            <a:headEnd type="none" w="med" len="med"/>
            <a:tailEnd type="triangle" w="med" len="med"/>
          </a:ln>
        </p:spPr>
      </p:sp>
      <p:sp>
        <p:nvSpPr>
          <p:cNvPr id="71" name="TextBox 70">
            <a:extLst>
              <a:ext uri="{FF2B5EF4-FFF2-40B4-BE49-F238E27FC236}">
                <a16:creationId xmlns:a16="http://schemas.microsoft.com/office/drawing/2014/main" id="{690D7F59-B557-4DC7-8456-660111D07811}"/>
              </a:ext>
            </a:extLst>
          </p:cNvPr>
          <p:cNvSpPr txBox="1"/>
          <p:nvPr/>
        </p:nvSpPr>
        <p:spPr>
          <a:xfrm>
            <a:off x="744210" y="1296415"/>
            <a:ext cx="2355351" cy="1569660"/>
          </a:xfrm>
          <a:prstGeom prst="rect">
            <a:avLst/>
          </a:prstGeom>
          <a:noFill/>
        </p:spPr>
        <p:txBody>
          <a:bodyPr wrap="square">
            <a:spAutoFit/>
          </a:bodyPr>
          <a:lstStyle/>
          <a:p>
            <a:r>
              <a:rPr lang="el-GR" sz="1600" dirty="0">
                <a:latin typeface="Open Sans" pitchFamily="2" charset="0"/>
                <a:ea typeface="Open Sans" pitchFamily="2" charset="0"/>
                <a:cs typeface="Open Sans" pitchFamily="2" charset="0"/>
              </a:rPr>
              <a:t>Σκέψου τις προσωπικές πληροφορίες που μπορεί να μοιράζεσαι μέσω των φωτογραφιών σου</a:t>
            </a:r>
          </a:p>
        </p:txBody>
      </p:sp>
      <p:sp>
        <p:nvSpPr>
          <p:cNvPr id="73" name="TextBox 72">
            <a:extLst>
              <a:ext uri="{FF2B5EF4-FFF2-40B4-BE49-F238E27FC236}">
                <a16:creationId xmlns:a16="http://schemas.microsoft.com/office/drawing/2014/main" id="{E19AE52E-D71F-4E02-A210-7DC406C9CDCD}"/>
              </a:ext>
            </a:extLst>
          </p:cNvPr>
          <p:cNvSpPr txBox="1"/>
          <p:nvPr/>
        </p:nvSpPr>
        <p:spPr>
          <a:xfrm>
            <a:off x="6295151" y="1296415"/>
            <a:ext cx="2434641" cy="584775"/>
          </a:xfrm>
          <a:prstGeom prst="rect">
            <a:avLst/>
          </a:prstGeom>
          <a:noFill/>
        </p:spPr>
        <p:txBody>
          <a:bodyPr wrap="square">
            <a:spAutoFit/>
          </a:bodyPr>
          <a:lstStyle/>
          <a:p>
            <a:r>
              <a:rPr lang="el-GR" sz="1600" dirty="0">
                <a:latin typeface="Open Sans" pitchFamily="2" charset="0"/>
                <a:ea typeface="Open Sans" pitchFamily="2" charset="0"/>
                <a:cs typeface="Open Sans" pitchFamily="2" charset="0"/>
              </a:rPr>
              <a:t>Έλεγξε τις ρυθμίσεις τοποθεσίας</a:t>
            </a:r>
          </a:p>
        </p:txBody>
      </p:sp>
      <p:sp>
        <p:nvSpPr>
          <p:cNvPr id="75" name="TextBox 74">
            <a:extLst>
              <a:ext uri="{FF2B5EF4-FFF2-40B4-BE49-F238E27FC236}">
                <a16:creationId xmlns:a16="http://schemas.microsoft.com/office/drawing/2014/main" id="{B4179512-391D-4C2E-A3CA-F612144C5AF8}"/>
              </a:ext>
            </a:extLst>
          </p:cNvPr>
          <p:cNvSpPr txBox="1"/>
          <p:nvPr/>
        </p:nvSpPr>
        <p:spPr>
          <a:xfrm>
            <a:off x="6044441" y="3279826"/>
            <a:ext cx="2488206" cy="830997"/>
          </a:xfrm>
          <a:prstGeom prst="rect">
            <a:avLst/>
          </a:prstGeom>
          <a:noFill/>
        </p:spPr>
        <p:txBody>
          <a:bodyPr wrap="square">
            <a:spAutoFit/>
          </a:bodyPr>
          <a:lstStyle/>
          <a:p>
            <a:r>
              <a:rPr lang="el-GR" sz="1600" dirty="0">
                <a:latin typeface="Open Sans" pitchFamily="2" charset="0"/>
                <a:ea typeface="Open Sans" pitchFamily="2" charset="0"/>
                <a:cs typeface="Open Sans" pitchFamily="2" charset="0"/>
              </a:rPr>
              <a:t>Σκέψου το κίνητρο πίσω από ένα μήνυμα -  είναι πάντα ξεκάθαρο;</a:t>
            </a:r>
          </a:p>
        </p:txBody>
      </p:sp>
      <p:sp>
        <p:nvSpPr>
          <p:cNvPr id="77" name="TextBox 76">
            <a:extLst>
              <a:ext uri="{FF2B5EF4-FFF2-40B4-BE49-F238E27FC236}">
                <a16:creationId xmlns:a16="http://schemas.microsoft.com/office/drawing/2014/main" id="{84CAB034-4402-479E-A68A-55AEA6CC795D}"/>
              </a:ext>
            </a:extLst>
          </p:cNvPr>
          <p:cNvSpPr txBox="1"/>
          <p:nvPr/>
        </p:nvSpPr>
        <p:spPr>
          <a:xfrm>
            <a:off x="744210" y="3282218"/>
            <a:ext cx="2440127" cy="1077218"/>
          </a:xfrm>
          <a:prstGeom prst="rect">
            <a:avLst/>
          </a:prstGeom>
          <a:noFill/>
        </p:spPr>
        <p:txBody>
          <a:bodyPr wrap="square">
            <a:spAutoFit/>
          </a:bodyPr>
          <a:lstStyle/>
          <a:p>
            <a:r>
              <a:rPr lang="el-GR" sz="1600" dirty="0">
                <a:latin typeface="Open Sans" pitchFamily="2" charset="0"/>
                <a:ea typeface="Open Sans" pitchFamily="2" charset="0"/>
                <a:cs typeface="Open Sans" pitchFamily="2" charset="0"/>
              </a:rPr>
              <a:t>Κάνε αναφορά και </a:t>
            </a:r>
            <a:r>
              <a:rPr lang="el-GR" sz="1600" dirty="0" err="1">
                <a:latin typeface="Open Sans" pitchFamily="2" charset="0"/>
                <a:ea typeface="Open Sans" pitchFamily="2" charset="0"/>
                <a:cs typeface="Open Sans" pitchFamily="2" charset="0"/>
              </a:rPr>
              <a:t>block</a:t>
            </a:r>
            <a:r>
              <a:rPr lang="el-GR" sz="1600" dirty="0">
                <a:latin typeface="Open Sans" pitchFamily="2" charset="0"/>
                <a:ea typeface="Open Sans" pitchFamily="2" charset="0"/>
                <a:cs typeface="Open Sans" pitchFamily="2" charset="0"/>
              </a:rPr>
              <a:t> σε προσβλητικές εικόνες, μηνύματα και χρήστες.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2E3AE-48A8-4958-880F-6F90B3DCD3FA}"/>
              </a:ext>
            </a:extLst>
          </p:cNvPr>
          <p:cNvSpPr>
            <a:spLocks noGrp="1"/>
          </p:cNvSpPr>
          <p:nvPr>
            <p:ph type="title"/>
          </p:nvPr>
        </p:nvSpPr>
        <p:spPr/>
        <p:txBody>
          <a:bodyPr/>
          <a:lstStyle/>
          <a:p>
            <a:endParaRPr lang="en-US"/>
          </a:p>
        </p:txBody>
      </p:sp>
      <p:pic>
        <p:nvPicPr>
          <p:cNvPr id="6" name="Picture 5">
            <a:extLst>
              <a:ext uri="{FF2B5EF4-FFF2-40B4-BE49-F238E27FC236}">
                <a16:creationId xmlns:a16="http://schemas.microsoft.com/office/drawing/2014/main" id="{CAB2694D-3B84-427E-AEEF-6B5C0AC887C4}"/>
              </a:ext>
            </a:extLst>
          </p:cNvPr>
          <p:cNvPicPr>
            <a:picLocks noChangeAspect="1"/>
          </p:cNvPicPr>
          <p:nvPr/>
        </p:nvPicPr>
        <p:blipFill>
          <a:blip r:embed="rId3"/>
          <a:stretch>
            <a:fillRect/>
          </a:stretch>
        </p:blipFill>
        <p:spPr>
          <a:xfrm>
            <a:off x="1198200" y="237137"/>
            <a:ext cx="6747600" cy="4669225"/>
          </a:xfrm>
          <a:prstGeom prst="rect">
            <a:avLst/>
          </a:prstGeom>
        </p:spPr>
      </p:pic>
    </p:spTree>
    <p:extLst>
      <p:ext uri="{BB962C8B-B14F-4D97-AF65-F5344CB8AC3E}">
        <p14:creationId xmlns:p14="http://schemas.microsoft.com/office/powerpoint/2010/main" val="10876431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2E3AE-48A8-4958-880F-6F90B3DCD3FA}"/>
              </a:ext>
            </a:extLst>
          </p:cNvPr>
          <p:cNvSpPr>
            <a:spLocks noGrp="1"/>
          </p:cNvSpPr>
          <p:nvPr>
            <p:ph type="title"/>
          </p:nvPr>
        </p:nvSpPr>
        <p:spPr/>
        <p:txBody>
          <a:bodyPr/>
          <a:lstStyle/>
          <a:p>
            <a:endParaRPr lang="en-US"/>
          </a:p>
        </p:txBody>
      </p:sp>
      <p:pic>
        <p:nvPicPr>
          <p:cNvPr id="4" name="Content Placeholder 4">
            <a:extLst>
              <a:ext uri="{FF2B5EF4-FFF2-40B4-BE49-F238E27FC236}">
                <a16:creationId xmlns:a16="http://schemas.microsoft.com/office/drawing/2014/main" id="{5012DA9F-5BAF-4C3A-AC60-511D7BC72733}"/>
              </a:ext>
            </a:extLst>
          </p:cNvPr>
          <p:cNvPicPr>
            <a:picLocks noChangeAspect="1"/>
          </p:cNvPicPr>
          <p:nvPr/>
        </p:nvPicPr>
        <p:blipFill>
          <a:blip r:embed="rId3"/>
          <a:stretch>
            <a:fillRect/>
          </a:stretch>
        </p:blipFill>
        <p:spPr>
          <a:xfrm>
            <a:off x="1056757" y="152400"/>
            <a:ext cx="7030486" cy="4838700"/>
          </a:xfrm>
          <a:prstGeom prst="rect">
            <a:avLst/>
          </a:prstGeom>
        </p:spPr>
      </p:pic>
    </p:spTree>
    <p:extLst>
      <p:ext uri="{BB962C8B-B14F-4D97-AF65-F5344CB8AC3E}">
        <p14:creationId xmlns:p14="http://schemas.microsoft.com/office/powerpoint/2010/main" val="2901469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9"/>
        <p:cNvGrpSpPr/>
        <p:nvPr/>
      </p:nvGrpSpPr>
      <p:grpSpPr>
        <a:xfrm>
          <a:off x="0" y="0"/>
          <a:ext cx="0" cy="0"/>
          <a:chOff x="0" y="0"/>
          <a:chExt cx="0" cy="0"/>
        </a:xfrm>
      </p:grpSpPr>
      <p:pic>
        <p:nvPicPr>
          <p:cNvPr id="1670" name="Google Shape;1670;p51" title="Gráfico">
            <a:hlinkClick r:id="rId3"/>
          </p:cNvPr>
          <p:cNvPicPr preferRelativeResize="0"/>
          <p:nvPr/>
        </p:nvPicPr>
        <p:blipFill rotWithShape="1">
          <a:blip r:embed="rId4">
            <a:alphaModFix/>
          </a:blip>
          <a:srcRect l="20347" r="20174"/>
          <a:stretch/>
        </p:blipFill>
        <p:spPr>
          <a:xfrm>
            <a:off x="3269113" y="1445775"/>
            <a:ext cx="2605776" cy="2709049"/>
          </a:xfrm>
          <a:prstGeom prst="rect">
            <a:avLst/>
          </a:prstGeom>
          <a:noFill/>
          <a:ln>
            <a:noFill/>
          </a:ln>
        </p:spPr>
      </p:pic>
      <p:pic>
        <p:nvPicPr>
          <p:cNvPr id="1671" name="Google Shape;1671;p51"/>
          <p:cNvPicPr preferRelativeResize="0"/>
          <p:nvPr/>
        </p:nvPicPr>
        <p:blipFill rotWithShape="1">
          <a:blip r:embed="rId5">
            <a:alphaModFix/>
          </a:blip>
          <a:srcRect l="32660" t="30545" r="30904" b="23555"/>
          <a:stretch/>
        </p:blipFill>
        <p:spPr>
          <a:xfrm>
            <a:off x="3553297" y="1789374"/>
            <a:ext cx="2037448" cy="2031453"/>
          </a:xfrm>
          <a:prstGeom prst="rect">
            <a:avLst/>
          </a:prstGeom>
          <a:noFill/>
          <a:ln>
            <a:noFill/>
          </a:ln>
        </p:spPr>
      </p:pic>
      <p:grpSp>
        <p:nvGrpSpPr>
          <p:cNvPr id="1672" name="Google Shape;1672;p51"/>
          <p:cNvGrpSpPr/>
          <p:nvPr/>
        </p:nvGrpSpPr>
        <p:grpSpPr>
          <a:xfrm>
            <a:off x="3805310" y="2066556"/>
            <a:ext cx="1545836" cy="1471589"/>
            <a:chOff x="265150" y="1778675"/>
            <a:chExt cx="746925" cy="711050"/>
          </a:xfrm>
        </p:grpSpPr>
        <p:sp>
          <p:nvSpPr>
            <p:cNvPr id="1673" name="Google Shape;1673;p51"/>
            <p:cNvSpPr/>
            <p:nvPr/>
          </p:nvSpPr>
          <p:spPr>
            <a:xfrm>
              <a:off x="400700" y="1860095"/>
              <a:ext cx="110175" cy="110175"/>
            </a:xfrm>
            <a:custGeom>
              <a:avLst/>
              <a:gdLst/>
              <a:ahLst/>
              <a:cxnLst/>
              <a:rect l="l" t="t" r="r" b="b"/>
              <a:pathLst>
                <a:path w="4407" h="4407" extrusionOk="0">
                  <a:moveTo>
                    <a:pt x="2211" y="0"/>
                  </a:moveTo>
                  <a:cubicBezTo>
                    <a:pt x="998" y="0"/>
                    <a:pt x="0" y="981"/>
                    <a:pt x="0" y="2196"/>
                  </a:cubicBezTo>
                  <a:cubicBezTo>
                    <a:pt x="0" y="3409"/>
                    <a:pt x="998" y="4407"/>
                    <a:pt x="2211" y="4407"/>
                  </a:cubicBezTo>
                  <a:cubicBezTo>
                    <a:pt x="3426" y="4407"/>
                    <a:pt x="4407" y="3409"/>
                    <a:pt x="4407" y="2196"/>
                  </a:cubicBezTo>
                  <a:cubicBezTo>
                    <a:pt x="4407" y="981"/>
                    <a:pt x="3426" y="0"/>
                    <a:pt x="22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1"/>
            <p:cNvSpPr/>
            <p:nvPr/>
          </p:nvSpPr>
          <p:spPr>
            <a:xfrm>
              <a:off x="324200" y="1945745"/>
              <a:ext cx="54900" cy="54900"/>
            </a:xfrm>
            <a:custGeom>
              <a:avLst/>
              <a:gdLst/>
              <a:ahLst/>
              <a:cxnLst/>
              <a:rect l="l" t="t" r="r" b="b"/>
              <a:pathLst>
                <a:path w="2196" h="2196" extrusionOk="0">
                  <a:moveTo>
                    <a:pt x="1098" y="0"/>
                  </a:moveTo>
                  <a:cubicBezTo>
                    <a:pt x="499" y="0"/>
                    <a:pt x="0" y="482"/>
                    <a:pt x="0" y="1098"/>
                  </a:cubicBezTo>
                  <a:cubicBezTo>
                    <a:pt x="0" y="1697"/>
                    <a:pt x="499" y="2195"/>
                    <a:pt x="1098" y="2195"/>
                  </a:cubicBezTo>
                  <a:cubicBezTo>
                    <a:pt x="1713" y="2195"/>
                    <a:pt x="2195" y="1697"/>
                    <a:pt x="2195" y="1098"/>
                  </a:cubicBezTo>
                  <a:cubicBezTo>
                    <a:pt x="2195" y="482"/>
                    <a:pt x="1713" y="0"/>
                    <a:pt x="10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1"/>
            <p:cNvSpPr/>
            <p:nvPr/>
          </p:nvSpPr>
          <p:spPr>
            <a:xfrm>
              <a:off x="265150" y="1895970"/>
              <a:ext cx="746925" cy="515575"/>
            </a:xfrm>
            <a:custGeom>
              <a:avLst/>
              <a:gdLst/>
              <a:ahLst/>
              <a:cxnLst/>
              <a:rect l="l" t="t" r="r" b="b"/>
              <a:pathLst>
                <a:path w="29877" h="20623" extrusionOk="0">
                  <a:moveTo>
                    <a:pt x="21988" y="0"/>
                  </a:moveTo>
                  <a:cubicBezTo>
                    <a:pt x="21734" y="0"/>
                    <a:pt x="21472" y="15"/>
                    <a:pt x="21204" y="45"/>
                  </a:cubicBezTo>
                  <a:cubicBezTo>
                    <a:pt x="18443" y="361"/>
                    <a:pt x="16299" y="2573"/>
                    <a:pt x="13671" y="3455"/>
                  </a:cubicBezTo>
                  <a:cubicBezTo>
                    <a:pt x="10494" y="4535"/>
                    <a:pt x="6753" y="3637"/>
                    <a:pt x="3859" y="5317"/>
                  </a:cubicBezTo>
                  <a:cubicBezTo>
                    <a:pt x="1114" y="6914"/>
                    <a:pt x="1" y="10406"/>
                    <a:pt x="815" y="13383"/>
                  </a:cubicBezTo>
                  <a:cubicBezTo>
                    <a:pt x="1314" y="15145"/>
                    <a:pt x="1963" y="17141"/>
                    <a:pt x="3542" y="18190"/>
                  </a:cubicBezTo>
                  <a:cubicBezTo>
                    <a:pt x="5205" y="19287"/>
                    <a:pt x="7168" y="19853"/>
                    <a:pt x="9114" y="20135"/>
                  </a:cubicBezTo>
                  <a:cubicBezTo>
                    <a:pt x="11052" y="20423"/>
                    <a:pt x="13086" y="20623"/>
                    <a:pt x="15101" y="20623"/>
                  </a:cubicBezTo>
                  <a:cubicBezTo>
                    <a:pt x="16457" y="20623"/>
                    <a:pt x="17804" y="20532"/>
                    <a:pt x="19109" y="20318"/>
                  </a:cubicBezTo>
                  <a:cubicBezTo>
                    <a:pt x="21953" y="19853"/>
                    <a:pt x="24464" y="18489"/>
                    <a:pt x="26244" y="16427"/>
                  </a:cubicBezTo>
                  <a:cubicBezTo>
                    <a:pt x="27275" y="15245"/>
                    <a:pt x="28056" y="13832"/>
                    <a:pt x="28522" y="12218"/>
                  </a:cubicBezTo>
                  <a:cubicBezTo>
                    <a:pt x="29876" y="7552"/>
                    <a:pt x="27767" y="0"/>
                    <a:pt x="21988" y="0"/>
                  </a:cubicBezTo>
                  <a:close/>
                </a:path>
              </a:pathLst>
            </a:custGeom>
            <a:solidFill>
              <a:schemeClr val="bg2">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6" name="Google Shape;1676;p51"/>
            <p:cNvSpPr/>
            <p:nvPr/>
          </p:nvSpPr>
          <p:spPr>
            <a:xfrm>
              <a:off x="664700" y="2273225"/>
              <a:ext cx="328900" cy="216500"/>
            </a:xfrm>
            <a:custGeom>
              <a:avLst/>
              <a:gdLst/>
              <a:ahLst/>
              <a:cxnLst/>
              <a:rect l="l" t="t" r="r" b="b"/>
              <a:pathLst>
                <a:path w="13156" h="8660" extrusionOk="0">
                  <a:moveTo>
                    <a:pt x="0" y="4457"/>
                  </a:moveTo>
                  <a:lnTo>
                    <a:pt x="0" y="4457"/>
                  </a:lnTo>
                  <a:cubicBezTo>
                    <a:pt x="0" y="4457"/>
                    <a:pt x="0" y="4457"/>
                    <a:pt x="0" y="4457"/>
                  </a:cubicBezTo>
                  <a:cubicBezTo>
                    <a:pt x="0" y="4457"/>
                    <a:pt x="0" y="4457"/>
                    <a:pt x="0" y="4457"/>
                  </a:cubicBezTo>
                  <a:close/>
                  <a:moveTo>
                    <a:pt x="3743" y="0"/>
                  </a:moveTo>
                  <a:cubicBezTo>
                    <a:pt x="2495" y="1513"/>
                    <a:pt x="1248" y="2943"/>
                    <a:pt x="0" y="4457"/>
                  </a:cubicBezTo>
                  <a:lnTo>
                    <a:pt x="0" y="4457"/>
                  </a:lnTo>
                  <a:cubicBezTo>
                    <a:pt x="1" y="4456"/>
                    <a:pt x="2" y="4456"/>
                    <a:pt x="5" y="4456"/>
                  </a:cubicBezTo>
                  <a:cubicBezTo>
                    <a:pt x="166" y="4456"/>
                    <a:pt x="4247" y="6755"/>
                    <a:pt x="4641" y="6952"/>
                  </a:cubicBezTo>
                  <a:cubicBezTo>
                    <a:pt x="5921" y="7600"/>
                    <a:pt x="7302" y="8365"/>
                    <a:pt x="8748" y="8598"/>
                  </a:cubicBezTo>
                  <a:cubicBezTo>
                    <a:pt x="8993" y="8638"/>
                    <a:pt x="9240" y="8659"/>
                    <a:pt x="9486" y="8659"/>
                  </a:cubicBezTo>
                  <a:cubicBezTo>
                    <a:pt x="10242" y="8659"/>
                    <a:pt x="10989" y="8463"/>
                    <a:pt x="11642" y="8049"/>
                  </a:cubicBezTo>
                  <a:cubicBezTo>
                    <a:pt x="12274" y="7650"/>
                    <a:pt x="12772" y="7018"/>
                    <a:pt x="12923" y="6287"/>
                  </a:cubicBezTo>
                  <a:cubicBezTo>
                    <a:pt x="13156" y="5105"/>
                    <a:pt x="12373" y="4240"/>
                    <a:pt x="11442" y="3659"/>
                  </a:cubicBezTo>
                  <a:cubicBezTo>
                    <a:pt x="10428" y="2994"/>
                    <a:pt x="9313" y="2495"/>
                    <a:pt x="8216" y="2012"/>
                  </a:cubicBezTo>
                  <a:cubicBezTo>
                    <a:pt x="6719" y="1347"/>
                    <a:pt x="5239" y="665"/>
                    <a:pt x="37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1"/>
            <p:cNvSpPr/>
            <p:nvPr/>
          </p:nvSpPr>
          <p:spPr>
            <a:xfrm>
              <a:off x="290100" y="2273225"/>
              <a:ext cx="328475" cy="216500"/>
            </a:xfrm>
            <a:custGeom>
              <a:avLst/>
              <a:gdLst/>
              <a:ahLst/>
              <a:cxnLst/>
              <a:rect l="l" t="t" r="r" b="b"/>
              <a:pathLst>
                <a:path w="13139" h="8660" extrusionOk="0">
                  <a:moveTo>
                    <a:pt x="13139" y="4457"/>
                  </a:moveTo>
                  <a:cubicBezTo>
                    <a:pt x="13139" y="4457"/>
                    <a:pt x="13139" y="4457"/>
                    <a:pt x="13139" y="4457"/>
                  </a:cubicBezTo>
                  <a:cubicBezTo>
                    <a:pt x="13139" y="4457"/>
                    <a:pt x="13139" y="4457"/>
                    <a:pt x="13139" y="4457"/>
                  </a:cubicBezTo>
                  <a:close/>
                  <a:moveTo>
                    <a:pt x="9413" y="0"/>
                  </a:moveTo>
                  <a:cubicBezTo>
                    <a:pt x="7917" y="665"/>
                    <a:pt x="6420" y="1347"/>
                    <a:pt x="4939" y="2012"/>
                  </a:cubicBezTo>
                  <a:cubicBezTo>
                    <a:pt x="3842" y="2495"/>
                    <a:pt x="2728" y="2994"/>
                    <a:pt x="1713" y="3659"/>
                  </a:cubicBezTo>
                  <a:cubicBezTo>
                    <a:pt x="781" y="4240"/>
                    <a:pt x="1" y="5105"/>
                    <a:pt x="233" y="6287"/>
                  </a:cubicBezTo>
                  <a:cubicBezTo>
                    <a:pt x="382" y="7018"/>
                    <a:pt x="881" y="7650"/>
                    <a:pt x="1497" y="8049"/>
                  </a:cubicBezTo>
                  <a:cubicBezTo>
                    <a:pt x="2150" y="8463"/>
                    <a:pt x="2897" y="8659"/>
                    <a:pt x="3653" y="8659"/>
                  </a:cubicBezTo>
                  <a:cubicBezTo>
                    <a:pt x="3899" y="8659"/>
                    <a:pt x="4146" y="8638"/>
                    <a:pt x="4391" y="8598"/>
                  </a:cubicBezTo>
                  <a:cubicBezTo>
                    <a:pt x="5837" y="8365"/>
                    <a:pt x="7218" y="7600"/>
                    <a:pt x="8498" y="6952"/>
                  </a:cubicBezTo>
                  <a:cubicBezTo>
                    <a:pt x="8909" y="6755"/>
                    <a:pt x="12973" y="4456"/>
                    <a:pt x="13134" y="4456"/>
                  </a:cubicBezTo>
                  <a:cubicBezTo>
                    <a:pt x="13136" y="4456"/>
                    <a:pt x="13138" y="4456"/>
                    <a:pt x="13139" y="4457"/>
                  </a:cubicBezTo>
                  <a:lnTo>
                    <a:pt x="13139" y="4457"/>
                  </a:lnTo>
                  <a:cubicBezTo>
                    <a:pt x="11908" y="2943"/>
                    <a:pt x="10644" y="1513"/>
                    <a:pt x="941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1"/>
            <p:cNvSpPr/>
            <p:nvPr/>
          </p:nvSpPr>
          <p:spPr>
            <a:xfrm>
              <a:off x="497975" y="2232475"/>
              <a:ext cx="293125" cy="199225"/>
            </a:xfrm>
            <a:custGeom>
              <a:avLst/>
              <a:gdLst/>
              <a:ahLst/>
              <a:cxnLst/>
              <a:rect l="l" t="t" r="r" b="b"/>
              <a:pathLst>
                <a:path w="11725" h="7969" extrusionOk="0">
                  <a:moveTo>
                    <a:pt x="1298" y="0"/>
                  </a:moveTo>
                  <a:cubicBezTo>
                    <a:pt x="1298" y="0"/>
                    <a:pt x="283" y="1813"/>
                    <a:pt x="1" y="2395"/>
                  </a:cubicBezTo>
                  <a:cubicBezTo>
                    <a:pt x="600" y="4258"/>
                    <a:pt x="932" y="5638"/>
                    <a:pt x="616" y="7551"/>
                  </a:cubicBezTo>
                  <a:cubicBezTo>
                    <a:pt x="1830" y="7667"/>
                    <a:pt x="3127" y="7733"/>
                    <a:pt x="4341" y="7850"/>
                  </a:cubicBezTo>
                  <a:cubicBezTo>
                    <a:pt x="5038" y="7909"/>
                    <a:pt x="5734" y="7969"/>
                    <a:pt x="6430" y="7969"/>
                  </a:cubicBezTo>
                  <a:cubicBezTo>
                    <a:pt x="6516" y="7969"/>
                    <a:pt x="6601" y="7968"/>
                    <a:pt x="6686" y="7966"/>
                  </a:cubicBezTo>
                  <a:cubicBezTo>
                    <a:pt x="8166" y="7917"/>
                    <a:pt x="9596" y="7551"/>
                    <a:pt x="11010" y="7168"/>
                  </a:cubicBezTo>
                  <a:cubicBezTo>
                    <a:pt x="11060" y="6768"/>
                    <a:pt x="11126" y="6136"/>
                    <a:pt x="11143" y="5737"/>
                  </a:cubicBezTo>
                  <a:cubicBezTo>
                    <a:pt x="11143" y="5389"/>
                    <a:pt x="11159" y="5039"/>
                    <a:pt x="11177" y="4706"/>
                  </a:cubicBezTo>
                  <a:cubicBezTo>
                    <a:pt x="11193" y="3708"/>
                    <a:pt x="11725" y="3194"/>
                    <a:pt x="11392" y="2245"/>
                  </a:cubicBezTo>
                  <a:cubicBezTo>
                    <a:pt x="11196" y="1690"/>
                    <a:pt x="9976" y="15"/>
                    <a:pt x="9884" y="15"/>
                  </a:cubicBezTo>
                  <a:cubicBezTo>
                    <a:pt x="9882" y="15"/>
                    <a:pt x="9880" y="15"/>
                    <a:pt x="9879" y="16"/>
                  </a:cubicBezTo>
                  <a:lnTo>
                    <a:pt x="129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1"/>
            <p:cNvSpPr/>
            <p:nvPr/>
          </p:nvSpPr>
          <p:spPr>
            <a:xfrm>
              <a:off x="464725" y="2333950"/>
              <a:ext cx="225775" cy="107650"/>
            </a:xfrm>
            <a:custGeom>
              <a:avLst/>
              <a:gdLst/>
              <a:ahLst/>
              <a:cxnLst/>
              <a:rect l="l" t="t" r="r" b="b"/>
              <a:pathLst>
                <a:path w="9031" h="4306" extrusionOk="0">
                  <a:moveTo>
                    <a:pt x="1499" y="1"/>
                  </a:moveTo>
                  <a:cubicBezTo>
                    <a:pt x="1343" y="1"/>
                    <a:pt x="1167" y="11"/>
                    <a:pt x="965" y="33"/>
                  </a:cubicBezTo>
                  <a:cubicBezTo>
                    <a:pt x="748" y="66"/>
                    <a:pt x="515" y="115"/>
                    <a:pt x="333" y="248"/>
                  </a:cubicBezTo>
                  <a:cubicBezTo>
                    <a:pt x="249" y="332"/>
                    <a:pt x="183" y="414"/>
                    <a:pt x="116" y="514"/>
                  </a:cubicBezTo>
                  <a:cubicBezTo>
                    <a:pt x="0" y="681"/>
                    <a:pt x="67" y="897"/>
                    <a:pt x="249" y="980"/>
                  </a:cubicBezTo>
                  <a:cubicBezTo>
                    <a:pt x="965" y="1297"/>
                    <a:pt x="1663" y="1678"/>
                    <a:pt x="2329" y="2028"/>
                  </a:cubicBezTo>
                  <a:cubicBezTo>
                    <a:pt x="3027" y="2410"/>
                    <a:pt x="6187" y="3707"/>
                    <a:pt x="7484" y="3973"/>
                  </a:cubicBezTo>
                  <a:cubicBezTo>
                    <a:pt x="7999" y="4090"/>
                    <a:pt x="8549" y="4106"/>
                    <a:pt x="9030" y="4306"/>
                  </a:cubicBezTo>
                  <a:lnTo>
                    <a:pt x="9014" y="2610"/>
                  </a:lnTo>
                  <a:cubicBezTo>
                    <a:pt x="8066" y="2277"/>
                    <a:pt x="7567" y="1379"/>
                    <a:pt x="6935" y="647"/>
                  </a:cubicBezTo>
                  <a:cubicBezTo>
                    <a:pt x="6688" y="371"/>
                    <a:pt x="6389" y="133"/>
                    <a:pt x="6018" y="133"/>
                  </a:cubicBezTo>
                  <a:cubicBezTo>
                    <a:pt x="5965" y="133"/>
                    <a:pt x="5910" y="138"/>
                    <a:pt x="5854" y="148"/>
                  </a:cubicBezTo>
                  <a:cubicBezTo>
                    <a:pt x="5471" y="215"/>
                    <a:pt x="5139" y="414"/>
                    <a:pt x="4773" y="481"/>
                  </a:cubicBezTo>
                  <a:cubicBezTo>
                    <a:pt x="4606" y="509"/>
                    <a:pt x="4438" y="522"/>
                    <a:pt x="4271" y="522"/>
                  </a:cubicBezTo>
                  <a:cubicBezTo>
                    <a:pt x="4039" y="522"/>
                    <a:pt x="3807" y="496"/>
                    <a:pt x="3575" y="448"/>
                  </a:cubicBezTo>
                  <a:cubicBezTo>
                    <a:pt x="2617" y="253"/>
                    <a:pt x="2297" y="1"/>
                    <a:pt x="1499"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1"/>
            <p:cNvSpPr/>
            <p:nvPr/>
          </p:nvSpPr>
          <p:spPr>
            <a:xfrm>
              <a:off x="668450" y="2378400"/>
              <a:ext cx="239075" cy="109775"/>
            </a:xfrm>
            <a:custGeom>
              <a:avLst/>
              <a:gdLst/>
              <a:ahLst/>
              <a:cxnLst/>
              <a:rect l="l" t="t" r="r" b="b"/>
              <a:pathLst>
                <a:path w="9563" h="4391" extrusionOk="0">
                  <a:moveTo>
                    <a:pt x="149" y="0"/>
                  </a:moveTo>
                  <a:cubicBezTo>
                    <a:pt x="83" y="716"/>
                    <a:pt x="0" y="1647"/>
                    <a:pt x="34" y="2362"/>
                  </a:cubicBezTo>
                  <a:cubicBezTo>
                    <a:pt x="3742" y="3360"/>
                    <a:pt x="5870" y="3958"/>
                    <a:pt x="8897" y="4391"/>
                  </a:cubicBezTo>
                  <a:cubicBezTo>
                    <a:pt x="9064" y="3876"/>
                    <a:pt x="9396" y="3443"/>
                    <a:pt x="9480" y="2911"/>
                  </a:cubicBezTo>
                  <a:cubicBezTo>
                    <a:pt x="9546" y="2395"/>
                    <a:pt x="9562" y="1847"/>
                    <a:pt x="9496" y="1348"/>
                  </a:cubicBezTo>
                  <a:cubicBezTo>
                    <a:pt x="6420" y="849"/>
                    <a:pt x="3227" y="483"/>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1"/>
            <p:cNvSpPr/>
            <p:nvPr/>
          </p:nvSpPr>
          <p:spPr>
            <a:xfrm>
              <a:off x="382800" y="2375900"/>
              <a:ext cx="235775" cy="113550"/>
            </a:xfrm>
            <a:custGeom>
              <a:avLst/>
              <a:gdLst/>
              <a:ahLst/>
              <a:cxnLst/>
              <a:rect l="l" t="t" r="r" b="b"/>
              <a:pathLst>
                <a:path w="9431" h="4542" extrusionOk="0">
                  <a:moveTo>
                    <a:pt x="8566" y="0"/>
                  </a:moveTo>
                  <a:cubicBezTo>
                    <a:pt x="5506" y="483"/>
                    <a:pt x="3127" y="1049"/>
                    <a:pt x="67" y="1530"/>
                  </a:cubicBezTo>
                  <a:cubicBezTo>
                    <a:pt x="0" y="2029"/>
                    <a:pt x="0" y="2595"/>
                    <a:pt x="84" y="3094"/>
                  </a:cubicBezTo>
                  <a:cubicBezTo>
                    <a:pt x="167" y="3626"/>
                    <a:pt x="284" y="4025"/>
                    <a:pt x="450" y="4541"/>
                  </a:cubicBezTo>
                  <a:cubicBezTo>
                    <a:pt x="3559" y="4258"/>
                    <a:pt x="6670" y="3626"/>
                    <a:pt x="9431" y="2546"/>
                  </a:cubicBezTo>
                  <a:lnTo>
                    <a:pt x="856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1"/>
            <p:cNvSpPr/>
            <p:nvPr/>
          </p:nvSpPr>
          <p:spPr>
            <a:xfrm>
              <a:off x="596925" y="2317675"/>
              <a:ext cx="234925" cy="121875"/>
            </a:xfrm>
            <a:custGeom>
              <a:avLst/>
              <a:gdLst/>
              <a:ahLst/>
              <a:cxnLst/>
              <a:rect l="l" t="t" r="r" b="b"/>
              <a:pathLst>
                <a:path w="9397" h="4875" extrusionOk="0">
                  <a:moveTo>
                    <a:pt x="7666" y="1"/>
                  </a:moveTo>
                  <a:cubicBezTo>
                    <a:pt x="7048" y="1"/>
                    <a:pt x="6861" y="245"/>
                    <a:pt x="6104" y="533"/>
                  </a:cubicBezTo>
                  <a:cubicBezTo>
                    <a:pt x="5685" y="693"/>
                    <a:pt x="5354" y="826"/>
                    <a:pt x="4936" y="826"/>
                  </a:cubicBezTo>
                  <a:cubicBezTo>
                    <a:pt x="4873" y="826"/>
                    <a:pt x="4808" y="823"/>
                    <a:pt x="4740" y="817"/>
                  </a:cubicBezTo>
                  <a:cubicBezTo>
                    <a:pt x="4366" y="777"/>
                    <a:pt x="4001" y="668"/>
                    <a:pt x="3631" y="668"/>
                  </a:cubicBezTo>
                  <a:cubicBezTo>
                    <a:pt x="3525" y="668"/>
                    <a:pt x="3418" y="677"/>
                    <a:pt x="3310" y="700"/>
                  </a:cubicBezTo>
                  <a:cubicBezTo>
                    <a:pt x="2877" y="799"/>
                    <a:pt x="2611" y="1249"/>
                    <a:pt x="2329" y="1615"/>
                  </a:cubicBezTo>
                  <a:cubicBezTo>
                    <a:pt x="1913" y="2130"/>
                    <a:pt x="649" y="2230"/>
                    <a:pt x="1" y="2329"/>
                  </a:cubicBezTo>
                  <a:lnTo>
                    <a:pt x="866" y="4875"/>
                  </a:lnTo>
                  <a:cubicBezTo>
                    <a:pt x="3294" y="4092"/>
                    <a:pt x="4691" y="3211"/>
                    <a:pt x="6986" y="2114"/>
                  </a:cubicBezTo>
                  <a:cubicBezTo>
                    <a:pt x="7518" y="1881"/>
                    <a:pt x="8033" y="1631"/>
                    <a:pt x="8549" y="1382"/>
                  </a:cubicBezTo>
                  <a:cubicBezTo>
                    <a:pt x="8765" y="1282"/>
                    <a:pt x="8998" y="1165"/>
                    <a:pt x="9115" y="950"/>
                  </a:cubicBezTo>
                  <a:cubicBezTo>
                    <a:pt x="9397" y="417"/>
                    <a:pt x="8499" y="85"/>
                    <a:pt x="8117" y="34"/>
                  </a:cubicBezTo>
                  <a:cubicBezTo>
                    <a:pt x="7942" y="11"/>
                    <a:pt x="7795" y="1"/>
                    <a:pt x="766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3" name="Google Shape;1683;p51"/>
            <p:cNvSpPr/>
            <p:nvPr/>
          </p:nvSpPr>
          <p:spPr>
            <a:xfrm>
              <a:off x="524600" y="1927050"/>
              <a:ext cx="232425" cy="324575"/>
            </a:xfrm>
            <a:custGeom>
              <a:avLst/>
              <a:gdLst/>
              <a:ahLst/>
              <a:cxnLst/>
              <a:rect l="l" t="t" r="r" b="b"/>
              <a:pathLst>
                <a:path w="9297" h="12983" extrusionOk="0">
                  <a:moveTo>
                    <a:pt x="4896" y="1"/>
                  </a:moveTo>
                  <a:cubicBezTo>
                    <a:pt x="4394" y="1"/>
                    <a:pt x="3931" y="40"/>
                    <a:pt x="3326" y="93"/>
                  </a:cubicBezTo>
                  <a:cubicBezTo>
                    <a:pt x="3326" y="93"/>
                    <a:pt x="3342" y="1091"/>
                    <a:pt x="2677" y="1457"/>
                  </a:cubicBezTo>
                  <a:cubicBezTo>
                    <a:pt x="1812" y="1956"/>
                    <a:pt x="748" y="2106"/>
                    <a:pt x="16" y="2554"/>
                  </a:cubicBezTo>
                  <a:cubicBezTo>
                    <a:pt x="0" y="4118"/>
                    <a:pt x="532" y="11502"/>
                    <a:pt x="615" y="12849"/>
                  </a:cubicBezTo>
                  <a:cubicBezTo>
                    <a:pt x="1679" y="12949"/>
                    <a:pt x="2861" y="12932"/>
                    <a:pt x="3925" y="12982"/>
                  </a:cubicBezTo>
                  <a:lnTo>
                    <a:pt x="8498" y="12932"/>
                  </a:lnTo>
                  <a:cubicBezTo>
                    <a:pt x="8465" y="11868"/>
                    <a:pt x="8531" y="11087"/>
                    <a:pt x="8548" y="9972"/>
                  </a:cubicBezTo>
                  <a:cubicBezTo>
                    <a:pt x="8715" y="8825"/>
                    <a:pt x="8963" y="7610"/>
                    <a:pt x="9014" y="6563"/>
                  </a:cubicBezTo>
                  <a:cubicBezTo>
                    <a:pt x="9063" y="5532"/>
                    <a:pt x="9296" y="3137"/>
                    <a:pt x="9230" y="2572"/>
                  </a:cubicBezTo>
                  <a:cubicBezTo>
                    <a:pt x="8382" y="2222"/>
                    <a:pt x="7267" y="1856"/>
                    <a:pt x="6402" y="1523"/>
                  </a:cubicBezTo>
                  <a:cubicBezTo>
                    <a:pt x="6036" y="1374"/>
                    <a:pt x="5788" y="1024"/>
                    <a:pt x="5788" y="625"/>
                  </a:cubicBezTo>
                  <a:cubicBezTo>
                    <a:pt x="5804" y="426"/>
                    <a:pt x="5804" y="243"/>
                    <a:pt x="5821" y="44"/>
                  </a:cubicBezTo>
                  <a:cubicBezTo>
                    <a:pt x="5478" y="13"/>
                    <a:pt x="5180" y="1"/>
                    <a:pt x="4896"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1"/>
            <p:cNvSpPr/>
            <p:nvPr/>
          </p:nvSpPr>
          <p:spPr>
            <a:xfrm>
              <a:off x="602325" y="1915225"/>
              <a:ext cx="39550" cy="36625"/>
            </a:xfrm>
            <a:custGeom>
              <a:avLst/>
              <a:gdLst/>
              <a:ahLst/>
              <a:cxnLst/>
              <a:rect l="l" t="t" r="r" b="b"/>
              <a:pathLst>
                <a:path w="1582" h="1465" extrusionOk="0">
                  <a:moveTo>
                    <a:pt x="400" y="1"/>
                  </a:moveTo>
                  <a:cubicBezTo>
                    <a:pt x="251" y="583"/>
                    <a:pt x="200" y="932"/>
                    <a:pt x="0" y="1464"/>
                  </a:cubicBezTo>
                  <a:cubicBezTo>
                    <a:pt x="350" y="1464"/>
                    <a:pt x="1581" y="1249"/>
                    <a:pt x="1581" y="1249"/>
                  </a:cubicBezTo>
                  <a:lnTo>
                    <a:pt x="400" y="1"/>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1"/>
            <p:cNvSpPr/>
            <p:nvPr/>
          </p:nvSpPr>
          <p:spPr>
            <a:xfrm>
              <a:off x="568225" y="1788825"/>
              <a:ext cx="138500" cy="157625"/>
            </a:xfrm>
            <a:custGeom>
              <a:avLst/>
              <a:gdLst/>
              <a:ahLst/>
              <a:cxnLst/>
              <a:rect l="l" t="t" r="r" b="b"/>
              <a:pathLst>
                <a:path w="5540" h="6305" extrusionOk="0">
                  <a:moveTo>
                    <a:pt x="2779" y="1"/>
                  </a:moveTo>
                  <a:cubicBezTo>
                    <a:pt x="1249" y="1"/>
                    <a:pt x="1" y="1415"/>
                    <a:pt x="1" y="3161"/>
                  </a:cubicBezTo>
                  <a:cubicBezTo>
                    <a:pt x="1" y="4908"/>
                    <a:pt x="1249" y="6305"/>
                    <a:pt x="2779" y="6305"/>
                  </a:cubicBezTo>
                  <a:cubicBezTo>
                    <a:pt x="4291" y="6305"/>
                    <a:pt x="5539" y="4908"/>
                    <a:pt x="5539" y="3161"/>
                  </a:cubicBezTo>
                  <a:cubicBezTo>
                    <a:pt x="5539" y="1415"/>
                    <a:pt x="4291" y="1"/>
                    <a:pt x="2779"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6" name="Google Shape;1686;p51"/>
            <p:cNvSpPr/>
            <p:nvPr/>
          </p:nvSpPr>
          <p:spPr>
            <a:xfrm>
              <a:off x="695450" y="1858725"/>
              <a:ext cx="27900" cy="41150"/>
            </a:xfrm>
            <a:custGeom>
              <a:avLst/>
              <a:gdLst/>
              <a:ahLst/>
              <a:cxnLst/>
              <a:rect l="l" t="t" r="r" b="b"/>
              <a:pathLst>
                <a:path w="1116" h="1646" extrusionOk="0">
                  <a:moveTo>
                    <a:pt x="351" y="1"/>
                  </a:moveTo>
                  <a:cubicBezTo>
                    <a:pt x="236" y="1"/>
                    <a:pt x="118" y="16"/>
                    <a:pt x="1" y="32"/>
                  </a:cubicBezTo>
                  <a:lnTo>
                    <a:pt x="184" y="1646"/>
                  </a:lnTo>
                  <a:cubicBezTo>
                    <a:pt x="550" y="1595"/>
                    <a:pt x="866" y="1329"/>
                    <a:pt x="999" y="997"/>
                  </a:cubicBezTo>
                  <a:cubicBezTo>
                    <a:pt x="1116" y="664"/>
                    <a:pt x="1032" y="232"/>
                    <a:pt x="733" y="83"/>
                  </a:cubicBezTo>
                  <a:cubicBezTo>
                    <a:pt x="609" y="21"/>
                    <a:pt x="481" y="1"/>
                    <a:pt x="351" y="1"/>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51"/>
            <p:cNvSpPr/>
            <p:nvPr/>
          </p:nvSpPr>
          <p:spPr>
            <a:xfrm>
              <a:off x="704600" y="1864350"/>
              <a:ext cx="11275" cy="7275"/>
            </a:xfrm>
            <a:custGeom>
              <a:avLst/>
              <a:gdLst/>
              <a:ahLst/>
              <a:cxnLst/>
              <a:rect l="l" t="t" r="r" b="b"/>
              <a:pathLst>
                <a:path w="451" h="291" extrusionOk="0">
                  <a:moveTo>
                    <a:pt x="152" y="0"/>
                  </a:moveTo>
                  <a:cubicBezTo>
                    <a:pt x="125" y="0"/>
                    <a:pt x="96" y="12"/>
                    <a:pt x="84" y="24"/>
                  </a:cubicBezTo>
                  <a:cubicBezTo>
                    <a:pt x="51" y="40"/>
                    <a:pt x="34" y="57"/>
                    <a:pt x="18" y="73"/>
                  </a:cubicBezTo>
                  <a:lnTo>
                    <a:pt x="1" y="90"/>
                  </a:lnTo>
                  <a:lnTo>
                    <a:pt x="34" y="90"/>
                  </a:lnTo>
                  <a:cubicBezTo>
                    <a:pt x="43" y="98"/>
                    <a:pt x="51" y="98"/>
                    <a:pt x="61" y="98"/>
                  </a:cubicBezTo>
                  <a:cubicBezTo>
                    <a:pt x="71" y="98"/>
                    <a:pt x="84" y="98"/>
                    <a:pt x="100" y="106"/>
                  </a:cubicBezTo>
                  <a:cubicBezTo>
                    <a:pt x="100" y="106"/>
                    <a:pt x="118" y="106"/>
                    <a:pt x="134" y="124"/>
                  </a:cubicBezTo>
                  <a:lnTo>
                    <a:pt x="167" y="124"/>
                  </a:lnTo>
                  <a:cubicBezTo>
                    <a:pt x="184" y="140"/>
                    <a:pt x="218" y="157"/>
                    <a:pt x="233" y="157"/>
                  </a:cubicBezTo>
                  <a:cubicBezTo>
                    <a:pt x="267" y="173"/>
                    <a:pt x="284" y="173"/>
                    <a:pt x="317" y="190"/>
                  </a:cubicBezTo>
                  <a:cubicBezTo>
                    <a:pt x="317" y="206"/>
                    <a:pt x="333" y="206"/>
                    <a:pt x="351" y="223"/>
                  </a:cubicBezTo>
                  <a:cubicBezTo>
                    <a:pt x="351" y="223"/>
                    <a:pt x="367" y="223"/>
                    <a:pt x="367" y="239"/>
                  </a:cubicBezTo>
                  <a:cubicBezTo>
                    <a:pt x="400" y="239"/>
                    <a:pt x="417" y="257"/>
                    <a:pt x="417" y="273"/>
                  </a:cubicBezTo>
                  <a:cubicBezTo>
                    <a:pt x="433" y="290"/>
                    <a:pt x="450" y="290"/>
                    <a:pt x="450" y="290"/>
                  </a:cubicBezTo>
                  <a:lnTo>
                    <a:pt x="450" y="257"/>
                  </a:lnTo>
                  <a:lnTo>
                    <a:pt x="450" y="190"/>
                  </a:lnTo>
                  <a:cubicBezTo>
                    <a:pt x="433" y="157"/>
                    <a:pt x="417" y="124"/>
                    <a:pt x="400" y="106"/>
                  </a:cubicBezTo>
                  <a:lnTo>
                    <a:pt x="351" y="57"/>
                  </a:lnTo>
                  <a:lnTo>
                    <a:pt x="300" y="24"/>
                  </a:lnTo>
                  <a:lnTo>
                    <a:pt x="233" y="7"/>
                  </a:lnTo>
                  <a:lnTo>
                    <a:pt x="184" y="7"/>
                  </a:lnTo>
                  <a:cubicBezTo>
                    <a:pt x="175" y="2"/>
                    <a:pt x="163" y="0"/>
                    <a:pt x="152"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1"/>
            <p:cNvSpPr/>
            <p:nvPr/>
          </p:nvSpPr>
          <p:spPr>
            <a:xfrm>
              <a:off x="549550" y="1857500"/>
              <a:ext cx="27850" cy="42775"/>
            </a:xfrm>
            <a:custGeom>
              <a:avLst/>
              <a:gdLst/>
              <a:ahLst/>
              <a:cxnLst/>
              <a:rect l="l" t="t" r="r" b="b"/>
              <a:pathLst>
                <a:path w="1114" h="1711" extrusionOk="0">
                  <a:moveTo>
                    <a:pt x="770" y="0"/>
                  </a:moveTo>
                  <a:cubicBezTo>
                    <a:pt x="641" y="0"/>
                    <a:pt x="513" y="20"/>
                    <a:pt x="399" y="81"/>
                  </a:cubicBezTo>
                  <a:cubicBezTo>
                    <a:pt x="83" y="231"/>
                    <a:pt x="0" y="664"/>
                    <a:pt x="116" y="996"/>
                  </a:cubicBezTo>
                  <a:cubicBezTo>
                    <a:pt x="249" y="1329"/>
                    <a:pt x="566" y="1595"/>
                    <a:pt x="931" y="1644"/>
                  </a:cubicBezTo>
                  <a:cubicBezTo>
                    <a:pt x="981" y="1662"/>
                    <a:pt x="1014" y="1695"/>
                    <a:pt x="1064" y="1711"/>
                  </a:cubicBezTo>
                  <a:lnTo>
                    <a:pt x="1114" y="32"/>
                  </a:lnTo>
                  <a:cubicBezTo>
                    <a:pt x="1004" y="16"/>
                    <a:pt x="886" y="0"/>
                    <a:pt x="770"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1"/>
            <p:cNvSpPr/>
            <p:nvPr/>
          </p:nvSpPr>
          <p:spPr>
            <a:xfrm>
              <a:off x="558250" y="1863100"/>
              <a:ext cx="11275" cy="7250"/>
            </a:xfrm>
            <a:custGeom>
              <a:avLst/>
              <a:gdLst/>
              <a:ahLst/>
              <a:cxnLst/>
              <a:rect l="l" t="t" r="r" b="b"/>
              <a:pathLst>
                <a:path w="451" h="290" extrusionOk="0">
                  <a:moveTo>
                    <a:pt x="300" y="0"/>
                  </a:moveTo>
                  <a:cubicBezTo>
                    <a:pt x="288" y="0"/>
                    <a:pt x="277" y="2"/>
                    <a:pt x="267" y="7"/>
                  </a:cubicBezTo>
                  <a:lnTo>
                    <a:pt x="218" y="7"/>
                  </a:lnTo>
                  <a:lnTo>
                    <a:pt x="151" y="23"/>
                  </a:lnTo>
                  <a:lnTo>
                    <a:pt x="100" y="57"/>
                  </a:lnTo>
                  <a:cubicBezTo>
                    <a:pt x="84" y="74"/>
                    <a:pt x="67" y="90"/>
                    <a:pt x="51" y="90"/>
                  </a:cubicBezTo>
                  <a:lnTo>
                    <a:pt x="1" y="190"/>
                  </a:lnTo>
                  <a:lnTo>
                    <a:pt x="1" y="256"/>
                  </a:lnTo>
                  <a:lnTo>
                    <a:pt x="1" y="289"/>
                  </a:lnTo>
                  <a:cubicBezTo>
                    <a:pt x="1" y="289"/>
                    <a:pt x="18" y="289"/>
                    <a:pt x="34" y="273"/>
                  </a:cubicBezTo>
                  <a:cubicBezTo>
                    <a:pt x="51" y="256"/>
                    <a:pt x="51" y="240"/>
                    <a:pt x="84" y="240"/>
                  </a:cubicBezTo>
                  <a:cubicBezTo>
                    <a:pt x="84" y="223"/>
                    <a:pt x="100" y="223"/>
                    <a:pt x="100" y="207"/>
                  </a:cubicBezTo>
                  <a:cubicBezTo>
                    <a:pt x="118" y="207"/>
                    <a:pt x="134" y="207"/>
                    <a:pt x="151" y="190"/>
                  </a:cubicBezTo>
                  <a:cubicBezTo>
                    <a:pt x="167" y="174"/>
                    <a:pt x="184" y="174"/>
                    <a:pt x="218" y="156"/>
                  </a:cubicBezTo>
                  <a:cubicBezTo>
                    <a:pt x="233" y="156"/>
                    <a:pt x="267" y="140"/>
                    <a:pt x="284" y="123"/>
                  </a:cubicBezTo>
                  <a:lnTo>
                    <a:pt x="317" y="123"/>
                  </a:lnTo>
                  <a:cubicBezTo>
                    <a:pt x="333" y="107"/>
                    <a:pt x="351" y="107"/>
                    <a:pt x="351" y="107"/>
                  </a:cubicBezTo>
                  <a:cubicBezTo>
                    <a:pt x="384" y="90"/>
                    <a:pt x="400" y="90"/>
                    <a:pt x="417" y="90"/>
                  </a:cubicBezTo>
                  <a:lnTo>
                    <a:pt x="450" y="90"/>
                  </a:lnTo>
                  <a:lnTo>
                    <a:pt x="433" y="74"/>
                  </a:lnTo>
                  <a:lnTo>
                    <a:pt x="384" y="23"/>
                  </a:lnTo>
                  <a:cubicBezTo>
                    <a:pt x="360" y="12"/>
                    <a:pt x="328" y="0"/>
                    <a:pt x="300"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1"/>
            <p:cNvSpPr/>
            <p:nvPr/>
          </p:nvSpPr>
          <p:spPr>
            <a:xfrm>
              <a:off x="667175" y="1869925"/>
              <a:ext cx="32075" cy="32025"/>
            </a:xfrm>
            <a:custGeom>
              <a:avLst/>
              <a:gdLst/>
              <a:ahLst/>
              <a:cxnLst/>
              <a:rect l="l" t="t" r="r" b="b"/>
              <a:pathLst>
                <a:path w="1283" h="1281" extrusionOk="0">
                  <a:moveTo>
                    <a:pt x="650" y="0"/>
                  </a:moveTo>
                  <a:cubicBezTo>
                    <a:pt x="284" y="0"/>
                    <a:pt x="1" y="283"/>
                    <a:pt x="1" y="632"/>
                  </a:cubicBezTo>
                  <a:cubicBezTo>
                    <a:pt x="1" y="981"/>
                    <a:pt x="284" y="1280"/>
                    <a:pt x="650" y="1280"/>
                  </a:cubicBezTo>
                  <a:cubicBezTo>
                    <a:pt x="999" y="1280"/>
                    <a:pt x="1282" y="981"/>
                    <a:pt x="1282" y="632"/>
                  </a:cubicBezTo>
                  <a:cubicBezTo>
                    <a:pt x="1282" y="283"/>
                    <a:pt x="999" y="0"/>
                    <a:pt x="650"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1"/>
            <p:cNvSpPr/>
            <p:nvPr/>
          </p:nvSpPr>
          <p:spPr>
            <a:xfrm>
              <a:off x="572000" y="1869925"/>
              <a:ext cx="31625" cy="32025"/>
            </a:xfrm>
            <a:custGeom>
              <a:avLst/>
              <a:gdLst/>
              <a:ahLst/>
              <a:cxnLst/>
              <a:rect l="l" t="t" r="r" b="b"/>
              <a:pathLst>
                <a:path w="1265" h="1281" extrusionOk="0">
                  <a:moveTo>
                    <a:pt x="632" y="0"/>
                  </a:moveTo>
                  <a:cubicBezTo>
                    <a:pt x="282" y="0"/>
                    <a:pt x="0" y="283"/>
                    <a:pt x="0" y="632"/>
                  </a:cubicBezTo>
                  <a:cubicBezTo>
                    <a:pt x="0" y="981"/>
                    <a:pt x="282" y="1280"/>
                    <a:pt x="632" y="1280"/>
                  </a:cubicBezTo>
                  <a:cubicBezTo>
                    <a:pt x="981" y="1280"/>
                    <a:pt x="1264" y="981"/>
                    <a:pt x="1264" y="632"/>
                  </a:cubicBezTo>
                  <a:cubicBezTo>
                    <a:pt x="1264" y="283"/>
                    <a:pt x="981" y="0"/>
                    <a:pt x="632" y="0"/>
                  </a:cubicBezTo>
                  <a:close/>
                </a:path>
              </a:pathLst>
            </a:cu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1"/>
            <p:cNvSpPr/>
            <p:nvPr/>
          </p:nvSpPr>
          <p:spPr>
            <a:xfrm>
              <a:off x="628525" y="1865325"/>
              <a:ext cx="8350" cy="26650"/>
            </a:xfrm>
            <a:custGeom>
              <a:avLst/>
              <a:gdLst/>
              <a:ahLst/>
              <a:cxnLst/>
              <a:rect l="l" t="t" r="r" b="b"/>
              <a:pathLst>
                <a:path w="334" h="1066" extrusionOk="0">
                  <a:moveTo>
                    <a:pt x="134" y="1"/>
                  </a:moveTo>
                  <a:cubicBezTo>
                    <a:pt x="134" y="1"/>
                    <a:pt x="101" y="85"/>
                    <a:pt x="67" y="184"/>
                  </a:cubicBezTo>
                  <a:cubicBezTo>
                    <a:pt x="50" y="284"/>
                    <a:pt x="1" y="417"/>
                    <a:pt x="1" y="584"/>
                  </a:cubicBezTo>
                  <a:lnTo>
                    <a:pt x="1" y="699"/>
                  </a:lnTo>
                  <a:cubicBezTo>
                    <a:pt x="17" y="733"/>
                    <a:pt x="17" y="766"/>
                    <a:pt x="34" y="799"/>
                  </a:cubicBezTo>
                  <a:cubicBezTo>
                    <a:pt x="67" y="883"/>
                    <a:pt x="101" y="932"/>
                    <a:pt x="150" y="965"/>
                  </a:cubicBezTo>
                  <a:cubicBezTo>
                    <a:pt x="167" y="999"/>
                    <a:pt x="200" y="999"/>
                    <a:pt x="216" y="1016"/>
                  </a:cubicBezTo>
                  <a:cubicBezTo>
                    <a:pt x="234" y="1032"/>
                    <a:pt x="267" y="1032"/>
                    <a:pt x="283" y="1049"/>
                  </a:cubicBezTo>
                  <a:cubicBezTo>
                    <a:pt x="300" y="1049"/>
                    <a:pt x="334" y="1065"/>
                    <a:pt x="334" y="1065"/>
                  </a:cubicBezTo>
                  <a:cubicBezTo>
                    <a:pt x="334" y="1065"/>
                    <a:pt x="316" y="1049"/>
                    <a:pt x="300" y="1016"/>
                  </a:cubicBezTo>
                  <a:cubicBezTo>
                    <a:pt x="283" y="999"/>
                    <a:pt x="267" y="999"/>
                    <a:pt x="250" y="983"/>
                  </a:cubicBezTo>
                  <a:cubicBezTo>
                    <a:pt x="250" y="950"/>
                    <a:pt x="234" y="932"/>
                    <a:pt x="216" y="916"/>
                  </a:cubicBezTo>
                  <a:cubicBezTo>
                    <a:pt x="200" y="899"/>
                    <a:pt x="200" y="866"/>
                    <a:pt x="183" y="850"/>
                  </a:cubicBezTo>
                  <a:cubicBezTo>
                    <a:pt x="167" y="816"/>
                    <a:pt x="167" y="799"/>
                    <a:pt x="167" y="766"/>
                  </a:cubicBezTo>
                  <a:cubicBezTo>
                    <a:pt x="150" y="717"/>
                    <a:pt x="150" y="650"/>
                    <a:pt x="150" y="584"/>
                  </a:cubicBezTo>
                  <a:cubicBezTo>
                    <a:pt x="150" y="451"/>
                    <a:pt x="167" y="300"/>
                    <a:pt x="150" y="184"/>
                  </a:cubicBezTo>
                  <a:cubicBezTo>
                    <a:pt x="150" y="85"/>
                    <a:pt x="134" y="1"/>
                    <a:pt x="134" y="1"/>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1"/>
            <p:cNvSpPr/>
            <p:nvPr/>
          </p:nvSpPr>
          <p:spPr>
            <a:xfrm>
              <a:off x="622275" y="1901925"/>
              <a:ext cx="26250" cy="6275"/>
            </a:xfrm>
            <a:custGeom>
              <a:avLst/>
              <a:gdLst/>
              <a:ahLst/>
              <a:cxnLst/>
              <a:rect l="l" t="t" r="r" b="b"/>
              <a:pathLst>
                <a:path w="1050" h="251" extrusionOk="0">
                  <a:moveTo>
                    <a:pt x="1049" y="0"/>
                  </a:moveTo>
                  <a:cubicBezTo>
                    <a:pt x="1049" y="0"/>
                    <a:pt x="1032" y="0"/>
                    <a:pt x="999" y="18"/>
                  </a:cubicBezTo>
                  <a:cubicBezTo>
                    <a:pt x="965" y="18"/>
                    <a:pt x="932" y="34"/>
                    <a:pt x="883" y="51"/>
                  </a:cubicBezTo>
                  <a:cubicBezTo>
                    <a:pt x="850" y="51"/>
                    <a:pt x="832" y="51"/>
                    <a:pt x="799" y="67"/>
                  </a:cubicBezTo>
                  <a:cubicBezTo>
                    <a:pt x="766" y="67"/>
                    <a:pt x="733" y="67"/>
                    <a:pt x="717" y="84"/>
                  </a:cubicBezTo>
                  <a:cubicBezTo>
                    <a:pt x="650" y="84"/>
                    <a:pt x="584" y="84"/>
                    <a:pt x="517" y="100"/>
                  </a:cubicBezTo>
                  <a:cubicBezTo>
                    <a:pt x="450" y="100"/>
                    <a:pt x="400" y="100"/>
                    <a:pt x="333" y="84"/>
                  </a:cubicBezTo>
                  <a:lnTo>
                    <a:pt x="251" y="84"/>
                  </a:lnTo>
                  <a:cubicBezTo>
                    <a:pt x="218" y="67"/>
                    <a:pt x="200" y="67"/>
                    <a:pt x="167" y="67"/>
                  </a:cubicBezTo>
                  <a:cubicBezTo>
                    <a:pt x="118" y="67"/>
                    <a:pt x="67" y="51"/>
                    <a:pt x="51" y="34"/>
                  </a:cubicBezTo>
                  <a:lnTo>
                    <a:pt x="1" y="34"/>
                  </a:lnTo>
                  <a:cubicBezTo>
                    <a:pt x="1" y="34"/>
                    <a:pt x="1" y="51"/>
                    <a:pt x="34" y="67"/>
                  </a:cubicBezTo>
                  <a:cubicBezTo>
                    <a:pt x="51" y="84"/>
                    <a:pt x="85" y="117"/>
                    <a:pt x="134" y="151"/>
                  </a:cubicBezTo>
                  <a:cubicBezTo>
                    <a:pt x="151" y="151"/>
                    <a:pt x="184" y="167"/>
                    <a:pt x="218" y="184"/>
                  </a:cubicBezTo>
                  <a:cubicBezTo>
                    <a:pt x="251" y="200"/>
                    <a:pt x="284" y="200"/>
                    <a:pt x="317" y="217"/>
                  </a:cubicBezTo>
                  <a:cubicBezTo>
                    <a:pt x="351" y="217"/>
                    <a:pt x="384" y="233"/>
                    <a:pt x="417" y="233"/>
                  </a:cubicBezTo>
                  <a:cubicBezTo>
                    <a:pt x="450" y="233"/>
                    <a:pt x="484" y="251"/>
                    <a:pt x="533" y="251"/>
                  </a:cubicBezTo>
                  <a:cubicBezTo>
                    <a:pt x="566" y="233"/>
                    <a:pt x="599" y="233"/>
                    <a:pt x="633" y="233"/>
                  </a:cubicBezTo>
                  <a:cubicBezTo>
                    <a:pt x="666" y="233"/>
                    <a:pt x="717" y="217"/>
                    <a:pt x="750" y="200"/>
                  </a:cubicBezTo>
                  <a:cubicBezTo>
                    <a:pt x="783" y="200"/>
                    <a:pt x="799" y="184"/>
                    <a:pt x="832" y="167"/>
                  </a:cubicBezTo>
                  <a:cubicBezTo>
                    <a:pt x="866" y="151"/>
                    <a:pt x="883" y="133"/>
                    <a:pt x="916" y="117"/>
                  </a:cubicBezTo>
                  <a:cubicBezTo>
                    <a:pt x="965" y="100"/>
                    <a:pt x="983" y="51"/>
                    <a:pt x="1016" y="34"/>
                  </a:cubicBezTo>
                  <a:lnTo>
                    <a:pt x="1049" y="0"/>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1"/>
            <p:cNvSpPr/>
            <p:nvPr/>
          </p:nvSpPr>
          <p:spPr>
            <a:xfrm>
              <a:off x="646000" y="1849975"/>
              <a:ext cx="24975" cy="5850"/>
            </a:xfrm>
            <a:custGeom>
              <a:avLst/>
              <a:gdLst/>
              <a:ahLst/>
              <a:cxnLst/>
              <a:rect l="l" t="t" r="r" b="b"/>
              <a:pathLst>
                <a:path w="999" h="234" extrusionOk="0">
                  <a:moveTo>
                    <a:pt x="400" y="0"/>
                  </a:moveTo>
                  <a:cubicBezTo>
                    <a:pt x="366" y="0"/>
                    <a:pt x="333" y="16"/>
                    <a:pt x="300" y="33"/>
                  </a:cubicBezTo>
                  <a:cubicBezTo>
                    <a:pt x="266" y="33"/>
                    <a:pt x="233" y="49"/>
                    <a:pt x="200" y="67"/>
                  </a:cubicBezTo>
                  <a:cubicBezTo>
                    <a:pt x="183" y="83"/>
                    <a:pt x="149" y="100"/>
                    <a:pt x="133" y="100"/>
                  </a:cubicBezTo>
                  <a:cubicBezTo>
                    <a:pt x="83" y="133"/>
                    <a:pt x="50" y="167"/>
                    <a:pt x="34" y="182"/>
                  </a:cubicBezTo>
                  <a:cubicBezTo>
                    <a:pt x="16" y="216"/>
                    <a:pt x="0" y="233"/>
                    <a:pt x="0" y="233"/>
                  </a:cubicBezTo>
                  <a:cubicBezTo>
                    <a:pt x="0" y="233"/>
                    <a:pt x="16" y="216"/>
                    <a:pt x="50" y="216"/>
                  </a:cubicBezTo>
                  <a:cubicBezTo>
                    <a:pt x="83" y="216"/>
                    <a:pt x="116" y="182"/>
                    <a:pt x="167" y="182"/>
                  </a:cubicBezTo>
                  <a:cubicBezTo>
                    <a:pt x="200" y="182"/>
                    <a:pt x="216" y="167"/>
                    <a:pt x="249" y="167"/>
                  </a:cubicBezTo>
                  <a:cubicBezTo>
                    <a:pt x="258" y="158"/>
                    <a:pt x="270" y="158"/>
                    <a:pt x="285" y="158"/>
                  </a:cubicBezTo>
                  <a:cubicBezTo>
                    <a:pt x="300" y="158"/>
                    <a:pt x="316" y="158"/>
                    <a:pt x="333" y="149"/>
                  </a:cubicBezTo>
                  <a:cubicBezTo>
                    <a:pt x="358" y="141"/>
                    <a:pt x="387" y="141"/>
                    <a:pt x="416" y="141"/>
                  </a:cubicBezTo>
                  <a:cubicBezTo>
                    <a:pt x="445" y="141"/>
                    <a:pt x="474" y="141"/>
                    <a:pt x="499" y="133"/>
                  </a:cubicBezTo>
                  <a:cubicBezTo>
                    <a:pt x="566" y="149"/>
                    <a:pt x="632" y="149"/>
                    <a:pt x="682" y="149"/>
                  </a:cubicBezTo>
                  <a:cubicBezTo>
                    <a:pt x="715" y="167"/>
                    <a:pt x="748" y="167"/>
                    <a:pt x="765" y="167"/>
                  </a:cubicBezTo>
                  <a:cubicBezTo>
                    <a:pt x="799" y="182"/>
                    <a:pt x="815" y="182"/>
                    <a:pt x="848" y="182"/>
                  </a:cubicBezTo>
                  <a:cubicBezTo>
                    <a:pt x="898" y="200"/>
                    <a:pt x="932" y="216"/>
                    <a:pt x="965" y="216"/>
                  </a:cubicBezTo>
                  <a:cubicBezTo>
                    <a:pt x="981" y="233"/>
                    <a:pt x="998" y="233"/>
                    <a:pt x="998" y="233"/>
                  </a:cubicBezTo>
                  <a:cubicBezTo>
                    <a:pt x="998" y="233"/>
                    <a:pt x="998" y="216"/>
                    <a:pt x="981" y="200"/>
                  </a:cubicBezTo>
                  <a:cubicBezTo>
                    <a:pt x="948" y="182"/>
                    <a:pt x="932" y="133"/>
                    <a:pt x="881" y="116"/>
                  </a:cubicBezTo>
                  <a:cubicBezTo>
                    <a:pt x="865" y="100"/>
                    <a:pt x="832" y="83"/>
                    <a:pt x="799" y="67"/>
                  </a:cubicBezTo>
                  <a:cubicBezTo>
                    <a:pt x="781" y="49"/>
                    <a:pt x="748" y="33"/>
                    <a:pt x="715" y="33"/>
                  </a:cubicBezTo>
                  <a:cubicBezTo>
                    <a:pt x="682" y="16"/>
                    <a:pt x="648" y="0"/>
                    <a:pt x="615"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1"/>
            <p:cNvSpPr/>
            <p:nvPr/>
          </p:nvSpPr>
          <p:spPr>
            <a:xfrm>
              <a:off x="598600" y="1849975"/>
              <a:ext cx="24975" cy="5850"/>
            </a:xfrm>
            <a:custGeom>
              <a:avLst/>
              <a:gdLst/>
              <a:ahLst/>
              <a:cxnLst/>
              <a:rect l="l" t="t" r="r" b="b"/>
              <a:pathLst>
                <a:path w="999" h="234" extrusionOk="0">
                  <a:moveTo>
                    <a:pt x="382" y="0"/>
                  </a:moveTo>
                  <a:cubicBezTo>
                    <a:pt x="349" y="0"/>
                    <a:pt x="316" y="16"/>
                    <a:pt x="283" y="33"/>
                  </a:cubicBezTo>
                  <a:cubicBezTo>
                    <a:pt x="249" y="33"/>
                    <a:pt x="216" y="49"/>
                    <a:pt x="200" y="67"/>
                  </a:cubicBezTo>
                  <a:cubicBezTo>
                    <a:pt x="167" y="83"/>
                    <a:pt x="149" y="100"/>
                    <a:pt x="116" y="100"/>
                  </a:cubicBezTo>
                  <a:cubicBezTo>
                    <a:pt x="67" y="133"/>
                    <a:pt x="50" y="167"/>
                    <a:pt x="34" y="182"/>
                  </a:cubicBezTo>
                  <a:cubicBezTo>
                    <a:pt x="0" y="216"/>
                    <a:pt x="0" y="233"/>
                    <a:pt x="0" y="233"/>
                  </a:cubicBezTo>
                  <a:cubicBezTo>
                    <a:pt x="0" y="233"/>
                    <a:pt x="16" y="216"/>
                    <a:pt x="34" y="216"/>
                  </a:cubicBezTo>
                  <a:cubicBezTo>
                    <a:pt x="67" y="216"/>
                    <a:pt x="116" y="182"/>
                    <a:pt x="167" y="182"/>
                  </a:cubicBezTo>
                  <a:cubicBezTo>
                    <a:pt x="183" y="182"/>
                    <a:pt x="200" y="167"/>
                    <a:pt x="233" y="167"/>
                  </a:cubicBezTo>
                  <a:cubicBezTo>
                    <a:pt x="241" y="158"/>
                    <a:pt x="254" y="158"/>
                    <a:pt x="268" y="158"/>
                  </a:cubicBezTo>
                  <a:cubicBezTo>
                    <a:pt x="283" y="158"/>
                    <a:pt x="299" y="158"/>
                    <a:pt x="316" y="149"/>
                  </a:cubicBezTo>
                  <a:cubicBezTo>
                    <a:pt x="341" y="141"/>
                    <a:pt x="370" y="141"/>
                    <a:pt x="402" y="141"/>
                  </a:cubicBezTo>
                  <a:cubicBezTo>
                    <a:pt x="433" y="141"/>
                    <a:pt x="466" y="141"/>
                    <a:pt x="499" y="133"/>
                  </a:cubicBezTo>
                  <a:cubicBezTo>
                    <a:pt x="549" y="149"/>
                    <a:pt x="615" y="149"/>
                    <a:pt x="682" y="149"/>
                  </a:cubicBezTo>
                  <a:cubicBezTo>
                    <a:pt x="699" y="167"/>
                    <a:pt x="732" y="167"/>
                    <a:pt x="765" y="167"/>
                  </a:cubicBezTo>
                  <a:cubicBezTo>
                    <a:pt x="781" y="182"/>
                    <a:pt x="815" y="182"/>
                    <a:pt x="832" y="182"/>
                  </a:cubicBezTo>
                  <a:cubicBezTo>
                    <a:pt x="881" y="200"/>
                    <a:pt x="915" y="216"/>
                    <a:pt x="948" y="216"/>
                  </a:cubicBezTo>
                  <a:cubicBezTo>
                    <a:pt x="981" y="233"/>
                    <a:pt x="998" y="233"/>
                    <a:pt x="998" y="233"/>
                  </a:cubicBezTo>
                  <a:lnTo>
                    <a:pt x="965" y="200"/>
                  </a:lnTo>
                  <a:cubicBezTo>
                    <a:pt x="948" y="182"/>
                    <a:pt x="915" y="133"/>
                    <a:pt x="865" y="116"/>
                  </a:cubicBezTo>
                  <a:cubicBezTo>
                    <a:pt x="848" y="100"/>
                    <a:pt x="832" y="83"/>
                    <a:pt x="799" y="67"/>
                  </a:cubicBezTo>
                  <a:cubicBezTo>
                    <a:pt x="765" y="49"/>
                    <a:pt x="732" y="33"/>
                    <a:pt x="699" y="33"/>
                  </a:cubicBezTo>
                  <a:cubicBezTo>
                    <a:pt x="682" y="16"/>
                    <a:pt x="648" y="0"/>
                    <a:pt x="599"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1"/>
            <p:cNvSpPr/>
            <p:nvPr/>
          </p:nvSpPr>
          <p:spPr>
            <a:xfrm>
              <a:off x="651375" y="1867825"/>
              <a:ext cx="16275" cy="6675"/>
            </a:xfrm>
            <a:custGeom>
              <a:avLst/>
              <a:gdLst/>
              <a:ahLst/>
              <a:cxnLst/>
              <a:rect l="l" t="t" r="r" b="b"/>
              <a:pathLst>
                <a:path w="651" h="267" extrusionOk="0">
                  <a:moveTo>
                    <a:pt x="650" y="1"/>
                  </a:moveTo>
                  <a:cubicBezTo>
                    <a:pt x="650" y="1"/>
                    <a:pt x="650" y="18"/>
                    <a:pt x="633" y="34"/>
                  </a:cubicBezTo>
                  <a:cubicBezTo>
                    <a:pt x="617" y="34"/>
                    <a:pt x="584" y="51"/>
                    <a:pt x="550" y="67"/>
                  </a:cubicBezTo>
                  <a:lnTo>
                    <a:pt x="451" y="118"/>
                  </a:lnTo>
                  <a:lnTo>
                    <a:pt x="400" y="118"/>
                  </a:lnTo>
                  <a:cubicBezTo>
                    <a:pt x="392" y="126"/>
                    <a:pt x="375" y="126"/>
                    <a:pt x="361" y="126"/>
                  </a:cubicBezTo>
                  <a:cubicBezTo>
                    <a:pt x="346" y="126"/>
                    <a:pt x="334" y="126"/>
                    <a:pt x="334" y="134"/>
                  </a:cubicBezTo>
                  <a:cubicBezTo>
                    <a:pt x="284" y="134"/>
                    <a:pt x="251" y="118"/>
                    <a:pt x="200" y="118"/>
                  </a:cubicBezTo>
                  <a:cubicBezTo>
                    <a:pt x="167" y="100"/>
                    <a:pt x="134" y="100"/>
                    <a:pt x="101" y="84"/>
                  </a:cubicBezTo>
                  <a:cubicBezTo>
                    <a:pt x="67" y="67"/>
                    <a:pt x="51" y="51"/>
                    <a:pt x="34" y="34"/>
                  </a:cubicBezTo>
                  <a:cubicBezTo>
                    <a:pt x="18" y="18"/>
                    <a:pt x="1" y="18"/>
                    <a:pt x="1" y="18"/>
                  </a:cubicBezTo>
                  <a:lnTo>
                    <a:pt x="1" y="51"/>
                  </a:lnTo>
                  <a:cubicBezTo>
                    <a:pt x="1" y="67"/>
                    <a:pt x="18" y="118"/>
                    <a:pt x="51" y="134"/>
                  </a:cubicBezTo>
                  <a:cubicBezTo>
                    <a:pt x="67" y="184"/>
                    <a:pt x="118" y="218"/>
                    <a:pt x="167" y="234"/>
                  </a:cubicBezTo>
                  <a:cubicBezTo>
                    <a:pt x="218" y="267"/>
                    <a:pt x="267" y="267"/>
                    <a:pt x="334" y="267"/>
                  </a:cubicBezTo>
                  <a:lnTo>
                    <a:pt x="417" y="267"/>
                  </a:lnTo>
                  <a:cubicBezTo>
                    <a:pt x="451" y="251"/>
                    <a:pt x="467" y="251"/>
                    <a:pt x="500" y="234"/>
                  </a:cubicBezTo>
                  <a:cubicBezTo>
                    <a:pt x="550" y="200"/>
                    <a:pt x="584" y="167"/>
                    <a:pt x="617" y="134"/>
                  </a:cubicBezTo>
                  <a:cubicBezTo>
                    <a:pt x="633" y="100"/>
                    <a:pt x="650" y="67"/>
                    <a:pt x="650" y="51"/>
                  </a:cubicBezTo>
                  <a:lnTo>
                    <a:pt x="650" y="1"/>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1"/>
            <p:cNvSpPr/>
            <p:nvPr/>
          </p:nvSpPr>
          <p:spPr>
            <a:xfrm>
              <a:off x="601925" y="1867825"/>
              <a:ext cx="16225" cy="6675"/>
            </a:xfrm>
            <a:custGeom>
              <a:avLst/>
              <a:gdLst/>
              <a:ahLst/>
              <a:cxnLst/>
              <a:rect l="l" t="t" r="r" b="b"/>
              <a:pathLst>
                <a:path w="649" h="267" extrusionOk="0">
                  <a:moveTo>
                    <a:pt x="1" y="1"/>
                  </a:moveTo>
                  <a:lnTo>
                    <a:pt x="1" y="51"/>
                  </a:lnTo>
                  <a:cubicBezTo>
                    <a:pt x="1" y="67"/>
                    <a:pt x="16" y="100"/>
                    <a:pt x="50" y="134"/>
                  </a:cubicBezTo>
                  <a:cubicBezTo>
                    <a:pt x="67" y="167"/>
                    <a:pt x="116" y="200"/>
                    <a:pt x="150" y="234"/>
                  </a:cubicBezTo>
                  <a:cubicBezTo>
                    <a:pt x="183" y="251"/>
                    <a:pt x="200" y="251"/>
                    <a:pt x="233" y="267"/>
                  </a:cubicBezTo>
                  <a:lnTo>
                    <a:pt x="316" y="267"/>
                  </a:lnTo>
                  <a:cubicBezTo>
                    <a:pt x="382" y="267"/>
                    <a:pt x="449" y="267"/>
                    <a:pt x="499" y="234"/>
                  </a:cubicBezTo>
                  <a:cubicBezTo>
                    <a:pt x="533" y="218"/>
                    <a:pt x="582" y="184"/>
                    <a:pt x="599" y="134"/>
                  </a:cubicBezTo>
                  <a:cubicBezTo>
                    <a:pt x="632" y="118"/>
                    <a:pt x="648" y="67"/>
                    <a:pt x="648" y="51"/>
                  </a:cubicBezTo>
                  <a:lnTo>
                    <a:pt x="648" y="18"/>
                  </a:lnTo>
                  <a:lnTo>
                    <a:pt x="632" y="34"/>
                  </a:lnTo>
                  <a:cubicBezTo>
                    <a:pt x="599" y="51"/>
                    <a:pt x="582" y="67"/>
                    <a:pt x="549" y="84"/>
                  </a:cubicBezTo>
                  <a:cubicBezTo>
                    <a:pt x="515" y="100"/>
                    <a:pt x="482" y="100"/>
                    <a:pt x="449" y="118"/>
                  </a:cubicBezTo>
                  <a:cubicBezTo>
                    <a:pt x="400" y="118"/>
                    <a:pt x="366" y="134"/>
                    <a:pt x="333" y="134"/>
                  </a:cubicBezTo>
                  <a:cubicBezTo>
                    <a:pt x="324" y="126"/>
                    <a:pt x="308" y="126"/>
                    <a:pt x="293" y="126"/>
                  </a:cubicBezTo>
                  <a:cubicBezTo>
                    <a:pt x="279" y="126"/>
                    <a:pt x="267" y="126"/>
                    <a:pt x="267" y="118"/>
                  </a:cubicBezTo>
                  <a:lnTo>
                    <a:pt x="200" y="118"/>
                  </a:lnTo>
                  <a:lnTo>
                    <a:pt x="100" y="67"/>
                  </a:lnTo>
                  <a:cubicBezTo>
                    <a:pt x="67" y="51"/>
                    <a:pt x="50" y="34"/>
                    <a:pt x="34" y="34"/>
                  </a:cubicBezTo>
                  <a:lnTo>
                    <a:pt x="1" y="1"/>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1"/>
            <p:cNvSpPr/>
            <p:nvPr/>
          </p:nvSpPr>
          <p:spPr>
            <a:xfrm>
              <a:off x="611475" y="1787275"/>
              <a:ext cx="97300" cy="76425"/>
            </a:xfrm>
            <a:custGeom>
              <a:avLst/>
              <a:gdLst/>
              <a:ahLst/>
              <a:cxnLst/>
              <a:rect l="l" t="t" r="r" b="b"/>
              <a:pathLst>
                <a:path w="3892" h="3057" extrusionOk="0">
                  <a:moveTo>
                    <a:pt x="1018" y="0"/>
                  </a:moveTo>
                  <a:cubicBezTo>
                    <a:pt x="682" y="0"/>
                    <a:pt x="342" y="49"/>
                    <a:pt x="18" y="129"/>
                  </a:cubicBezTo>
                  <a:cubicBezTo>
                    <a:pt x="0" y="280"/>
                    <a:pt x="51" y="513"/>
                    <a:pt x="117" y="646"/>
                  </a:cubicBezTo>
                  <a:cubicBezTo>
                    <a:pt x="349" y="1073"/>
                    <a:pt x="834" y="1330"/>
                    <a:pt x="1313" y="1330"/>
                  </a:cubicBezTo>
                  <a:cubicBezTo>
                    <a:pt x="1485" y="1330"/>
                    <a:pt x="1656" y="1297"/>
                    <a:pt x="1814" y="1227"/>
                  </a:cubicBezTo>
                  <a:cubicBezTo>
                    <a:pt x="1849" y="1203"/>
                    <a:pt x="1901" y="1180"/>
                    <a:pt x="1952" y="1180"/>
                  </a:cubicBezTo>
                  <a:cubicBezTo>
                    <a:pt x="1973" y="1180"/>
                    <a:pt x="1994" y="1184"/>
                    <a:pt x="2013" y="1194"/>
                  </a:cubicBezTo>
                  <a:cubicBezTo>
                    <a:pt x="2047" y="1211"/>
                    <a:pt x="2080" y="1260"/>
                    <a:pt x="2096" y="1311"/>
                  </a:cubicBezTo>
                  <a:cubicBezTo>
                    <a:pt x="2246" y="1610"/>
                    <a:pt x="2546" y="1826"/>
                    <a:pt x="2878" y="1843"/>
                  </a:cubicBezTo>
                  <a:cubicBezTo>
                    <a:pt x="2927" y="1843"/>
                    <a:pt x="2994" y="1843"/>
                    <a:pt x="3044" y="1892"/>
                  </a:cubicBezTo>
                  <a:cubicBezTo>
                    <a:pt x="3111" y="1925"/>
                    <a:pt x="3111" y="2025"/>
                    <a:pt x="3127" y="2092"/>
                  </a:cubicBezTo>
                  <a:cubicBezTo>
                    <a:pt x="3193" y="2491"/>
                    <a:pt x="3426" y="2857"/>
                    <a:pt x="3759" y="3056"/>
                  </a:cubicBezTo>
                  <a:cubicBezTo>
                    <a:pt x="3892" y="2258"/>
                    <a:pt x="3710" y="1526"/>
                    <a:pt x="3144" y="894"/>
                  </a:cubicBezTo>
                  <a:cubicBezTo>
                    <a:pt x="2945" y="662"/>
                    <a:pt x="2495" y="395"/>
                    <a:pt x="2229" y="262"/>
                  </a:cubicBezTo>
                  <a:cubicBezTo>
                    <a:pt x="1858" y="77"/>
                    <a:pt x="1441" y="0"/>
                    <a:pt x="10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1"/>
            <p:cNvSpPr/>
            <p:nvPr/>
          </p:nvSpPr>
          <p:spPr>
            <a:xfrm>
              <a:off x="567400" y="1788100"/>
              <a:ext cx="67800" cy="80175"/>
            </a:xfrm>
            <a:custGeom>
              <a:avLst/>
              <a:gdLst/>
              <a:ahLst/>
              <a:cxnLst/>
              <a:rect l="l" t="t" r="r" b="b"/>
              <a:pathLst>
                <a:path w="2712" h="3207" extrusionOk="0">
                  <a:moveTo>
                    <a:pt x="2303" y="0"/>
                  </a:moveTo>
                  <a:cubicBezTo>
                    <a:pt x="1937" y="0"/>
                    <a:pt x="1550" y="141"/>
                    <a:pt x="1248" y="329"/>
                  </a:cubicBezTo>
                  <a:cubicBezTo>
                    <a:pt x="849" y="579"/>
                    <a:pt x="433" y="978"/>
                    <a:pt x="251" y="1411"/>
                  </a:cubicBezTo>
                  <a:cubicBezTo>
                    <a:pt x="1" y="1976"/>
                    <a:pt x="1" y="2608"/>
                    <a:pt x="118" y="3207"/>
                  </a:cubicBezTo>
                  <a:cubicBezTo>
                    <a:pt x="417" y="3057"/>
                    <a:pt x="617" y="2708"/>
                    <a:pt x="583" y="2375"/>
                  </a:cubicBezTo>
                  <a:cubicBezTo>
                    <a:pt x="583" y="2292"/>
                    <a:pt x="566" y="2209"/>
                    <a:pt x="583" y="2125"/>
                  </a:cubicBezTo>
                  <a:cubicBezTo>
                    <a:pt x="650" y="1943"/>
                    <a:pt x="883" y="1910"/>
                    <a:pt x="1049" y="1826"/>
                  </a:cubicBezTo>
                  <a:cubicBezTo>
                    <a:pt x="1231" y="1743"/>
                    <a:pt x="1364" y="1560"/>
                    <a:pt x="1382" y="1360"/>
                  </a:cubicBezTo>
                  <a:cubicBezTo>
                    <a:pt x="1398" y="1361"/>
                    <a:pt x="1414" y="1362"/>
                    <a:pt x="1431" y="1362"/>
                  </a:cubicBezTo>
                  <a:cubicBezTo>
                    <a:pt x="1698" y="1362"/>
                    <a:pt x="1974" y="1232"/>
                    <a:pt x="2147" y="1028"/>
                  </a:cubicBezTo>
                  <a:cubicBezTo>
                    <a:pt x="2329" y="812"/>
                    <a:pt x="2712" y="329"/>
                    <a:pt x="2645" y="47"/>
                  </a:cubicBezTo>
                  <a:cubicBezTo>
                    <a:pt x="2536" y="15"/>
                    <a:pt x="2420" y="0"/>
                    <a:pt x="230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1"/>
            <p:cNvSpPr/>
            <p:nvPr/>
          </p:nvSpPr>
          <p:spPr>
            <a:xfrm>
              <a:off x="616050" y="1778675"/>
              <a:ext cx="79425" cy="43875"/>
            </a:xfrm>
            <a:custGeom>
              <a:avLst/>
              <a:gdLst/>
              <a:ahLst/>
              <a:cxnLst/>
              <a:rect l="l" t="t" r="r" b="b"/>
              <a:pathLst>
                <a:path w="3177" h="1755" extrusionOk="0">
                  <a:moveTo>
                    <a:pt x="1411" y="1"/>
                  </a:moveTo>
                  <a:cubicBezTo>
                    <a:pt x="1196" y="1"/>
                    <a:pt x="976" y="62"/>
                    <a:pt x="766" y="125"/>
                  </a:cubicBezTo>
                  <a:cubicBezTo>
                    <a:pt x="500" y="207"/>
                    <a:pt x="250" y="307"/>
                    <a:pt x="1" y="407"/>
                  </a:cubicBezTo>
                  <a:lnTo>
                    <a:pt x="3094" y="1755"/>
                  </a:lnTo>
                  <a:cubicBezTo>
                    <a:pt x="3177" y="1471"/>
                    <a:pt x="3110" y="1156"/>
                    <a:pt x="2928" y="939"/>
                  </a:cubicBezTo>
                  <a:cubicBezTo>
                    <a:pt x="2766" y="764"/>
                    <a:pt x="2528" y="654"/>
                    <a:pt x="2293" y="654"/>
                  </a:cubicBezTo>
                  <a:cubicBezTo>
                    <a:pt x="2238" y="654"/>
                    <a:pt x="2183" y="660"/>
                    <a:pt x="2130" y="673"/>
                  </a:cubicBezTo>
                  <a:cubicBezTo>
                    <a:pt x="2179" y="391"/>
                    <a:pt x="1930" y="107"/>
                    <a:pt x="1631" y="25"/>
                  </a:cubicBezTo>
                  <a:cubicBezTo>
                    <a:pt x="1558" y="8"/>
                    <a:pt x="1485" y="1"/>
                    <a:pt x="14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1"/>
            <p:cNvSpPr/>
            <p:nvPr/>
          </p:nvSpPr>
          <p:spPr>
            <a:xfrm>
              <a:off x="566175" y="1788975"/>
              <a:ext cx="49900" cy="71825"/>
            </a:xfrm>
            <a:custGeom>
              <a:avLst/>
              <a:gdLst/>
              <a:ahLst/>
              <a:cxnLst/>
              <a:rect l="l" t="t" r="r" b="b"/>
              <a:pathLst>
                <a:path w="1996" h="2873" extrusionOk="0">
                  <a:moveTo>
                    <a:pt x="1541" y="1"/>
                  </a:moveTo>
                  <a:cubicBezTo>
                    <a:pt x="1169" y="1"/>
                    <a:pt x="793" y="173"/>
                    <a:pt x="582" y="478"/>
                  </a:cubicBezTo>
                  <a:cubicBezTo>
                    <a:pt x="482" y="627"/>
                    <a:pt x="482" y="793"/>
                    <a:pt x="515" y="977"/>
                  </a:cubicBezTo>
                  <a:cubicBezTo>
                    <a:pt x="200" y="1126"/>
                    <a:pt x="34" y="1492"/>
                    <a:pt x="16" y="1857"/>
                  </a:cubicBezTo>
                  <a:cubicBezTo>
                    <a:pt x="0" y="2207"/>
                    <a:pt x="133" y="2556"/>
                    <a:pt x="282" y="2873"/>
                  </a:cubicBezTo>
                  <a:cubicBezTo>
                    <a:pt x="548" y="1808"/>
                    <a:pt x="1180" y="826"/>
                    <a:pt x="1996" y="95"/>
                  </a:cubicBezTo>
                  <a:cubicBezTo>
                    <a:pt x="1853" y="31"/>
                    <a:pt x="1698" y="1"/>
                    <a:pt x="15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1"/>
            <p:cNvSpPr/>
            <p:nvPr/>
          </p:nvSpPr>
          <p:spPr>
            <a:xfrm>
              <a:off x="509200" y="1968450"/>
              <a:ext cx="261125" cy="295225"/>
            </a:xfrm>
            <a:custGeom>
              <a:avLst/>
              <a:gdLst/>
              <a:ahLst/>
              <a:cxnLst/>
              <a:rect l="l" t="t" r="r" b="b"/>
              <a:pathLst>
                <a:path w="10445" h="11809" extrusionOk="0">
                  <a:moveTo>
                    <a:pt x="2395" y="0"/>
                  </a:moveTo>
                  <a:cubicBezTo>
                    <a:pt x="1747" y="184"/>
                    <a:pt x="1098" y="383"/>
                    <a:pt x="450" y="583"/>
                  </a:cubicBezTo>
                  <a:cubicBezTo>
                    <a:pt x="450" y="583"/>
                    <a:pt x="583" y="6220"/>
                    <a:pt x="532" y="7750"/>
                  </a:cubicBezTo>
                  <a:lnTo>
                    <a:pt x="0" y="11792"/>
                  </a:lnTo>
                  <a:lnTo>
                    <a:pt x="10444" y="11808"/>
                  </a:lnTo>
                  <a:lnTo>
                    <a:pt x="9963" y="650"/>
                  </a:lnTo>
                  <a:cubicBezTo>
                    <a:pt x="9331" y="450"/>
                    <a:pt x="8566" y="233"/>
                    <a:pt x="7850" y="51"/>
                  </a:cubicBezTo>
                  <a:cubicBezTo>
                    <a:pt x="7850" y="51"/>
                    <a:pt x="7850" y="2180"/>
                    <a:pt x="5023" y="2412"/>
                  </a:cubicBezTo>
                  <a:cubicBezTo>
                    <a:pt x="2678" y="2412"/>
                    <a:pt x="2395" y="0"/>
                    <a:pt x="23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1"/>
            <p:cNvSpPr/>
            <p:nvPr/>
          </p:nvSpPr>
          <p:spPr>
            <a:xfrm>
              <a:off x="554100" y="1974275"/>
              <a:ext cx="162600" cy="71950"/>
            </a:xfrm>
            <a:custGeom>
              <a:avLst/>
              <a:gdLst/>
              <a:ahLst/>
              <a:cxnLst/>
              <a:rect l="l" t="t" r="r" b="b"/>
              <a:pathLst>
                <a:path w="6504" h="2878" extrusionOk="0">
                  <a:moveTo>
                    <a:pt x="18" y="0"/>
                  </a:moveTo>
                  <a:cubicBezTo>
                    <a:pt x="0" y="0"/>
                    <a:pt x="0" y="17"/>
                    <a:pt x="0" y="17"/>
                  </a:cubicBezTo>
                  <a:cubicBezTo>
                    <a:pt x="0" y="17"/>
                    <a:pt x="84" y="732"/>
                    <a:pt x="517" y="1448"/>
                  </a:cubicBezTo>
                  <a:cubicBezTo>
                    <a:pt x="732" y="1814"/>
                    <a:pt x="1031" y="2162"/>
                    <a:pt x="1464" y="2446"/>
                  </a:cubicBezTo>
                  <a:cubicBezTo>
                    <a:pt x="1880" y="2712"/>
                    <a:pt x="2428" y="2878"/>
                    <a:pt x="3127" y="2878"/>
                  </a:cubicBezTo>
                  <a:cubicBezTo>
                    <a:pt x="4807" y="2745"/>
                    <a:pt x="5655" y="2046"/>
                    <a:pt x="6071" y="1364"/>
                  </a:cubicBezTo>
                  <a:cubicBezTo>
                    <a:pt x="6504" y="699"/>
                    <a:pt x="6504" y="67"/>
                    <a:pt x="6504" y="51"/>
                  </a:cubicBezTo>
                  <a:lnTo>
                    <a:pt x="6486" y="51"/>
                  </a:lnTo>
                  <a:lnTo>
                    <a:pt x="6486" y="67"/>
                  </a:lnTo>
                  <a:cubicBezTo>
                    <a:pt x="6470" y="133"/>
                    <a:pt x="6453" y="765"/>
                    <a:pt x="6021" y="1414"/>
                  </a:cubicBezTo>
                  <a:cubicBezTo>
                    <a:pt x="5572" y="2062"/>
                    <a:pt x="4741" y="2728"/>
                    <a:pt x="3127" y="2861"/>
                  </a:cubicBezTo>
                  <a:cubicBezTo>
                    <a:pt x="2428" y="2861"/>
                    <a:pt x="1896" y="2678"/>
                    <a:pt x="1481" y="2412"/>
                  </a:cubicBezTo>
                  <a:cubicBezTo>
                    <a:pt x="849" y="2013"/>
                    <a:pt x="483" y="1414"/>
                    <a:pt x="284" y="915"/>
                  </a:cubicBezTo>
                  <a:cubicBezTo>
                    <a:pt x="167" y="665"/>
                    <a:pt x="117" y="433"/>
                    <a:pt x="67" y="284"/>
                  </a:cubicBezTo>
                  <a:cubicBezTo>
                    <a:pt x="51" y="200"/>
                    <a:pt x="51" y="133"/>
                    <a:pt x="34" y="84"/>
                  </a:cubicBezTo>
                  <a:lnTo>
                    <a:pt x="34" y="33"/>
                  </a:lnTo>
                  <a:lnTo>
                    <a:pt x="34" y="17"/>
                  </a:lnTo>
                  <a:cubicBezTo>
                    <a:pt x="18" y="17"/>
                    <a:pt x="18" y="0"/>
                    <a:pt x="18"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1"/>
            <p:cNvSpPr/>
            <p:nvPr/>
          </p:nvSpPr>
          <p:spPr>
            <a:xfrm>
              <a:off x="513775" y="2248275"/>
              <a:ext cx="253650" cy="425"/>
            </a:xfrm>
            <a:custGeom>
              <a:avLst/>
              <a:gdLst/>
              <a:ahLst/>
              <a:cxnLst/>
              <a:rect l="l" t="t" r="r" b="b"/>
              <a:pathLst>
                <a:path w="10146" h="17" extrusionOk="0">
                  <a:moveTo>
                    <a:pt x="1" y="0"/>
                  </a:moveTo>
                  <a:cubicBezTo>
                    <a:pt x="1" y="16"/>
                    <a:pt x="17" y="16"/>
                    <a:pt x="17" y="16"/>
                  </a:cubicBezTo>
                  <a:lnTo>
                    <a:pt x="10128" y="16"/>
                  </a:lnTo>
                  <a:cubicBezTo>
                    <a:pt x="10146" y="16"/>
                    <a:pt x="10146" y="16"/>
                    <a:pt x="10146" y="0"/>
                  </a:cubicBezTo>
                  <a:close/>
                </a:path>
              </a:pathLst>
            </a:custGeom>
            <a:solidFill>
              <a:schemeClr val="accent6"/>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1"/>
            <p:cNvSpPr/>
            <p:nvPr/>
          </p:nvSpPr>
          <p:spPr>
            <a:xfrm>
              <a:off x="634750" y="2043725"/>
              <a:ext cx="238900" cy="217500"/>
            </a:xfrm>
            <a:custGeom>
              <a:avLst/>
              <a:gdLst/>
              <a:ahLst/>
              <a:cxnLst/>
              <a:rect l="l" t="t" r="r" b="b"/>
              <a:pathLst>
                <a:path w="9556" h="8700" extrusionOk="0">
                  <a:moveTo>
                    <a:pt x="100" y="0"/>
                  </a:moveTo>
                  <a:cubicBezTo>
                    <a:pt x="1" y="566"/>
                    <a:pt x="85" y="2843"/>
                    <a:pt x="218" y="3958"/>
                  </a:cubicBezTo>
                  <a:cubicBezTo>
                    <a:pt x="284" y="4407"/>
                    <a:pt x="517" y="4806"/>
                    <a:pt x="865" y="5072"/>
                  </a:cubicBezTo>
                  <a:cubicBezTo>
                    <a:pt x="2014" y="5921"/>
                    <a:pt x="4575" y="7750"/>
                    <a:pt x="5872" y="8265"/>
                  </a:cubicBezTo>
                  <a:cubicBezTo>
                    <a:pt x="6387" y="8464"/>
                    <a:pt x="6936" y="8598"/>
                    <a:pt x="7485" y="8681"/>
                  </a:cubicBezTo>
                  <a:cubicBezTo>
                    <a:pt x="7561" y="8694"/>
                    <a:pt x="7637" y="8700"/>
                    <a:pt x="7714" y="8700"/>
                  </a:cubicBezTo>
                  <a:cubicBezTo>
                    <a:pt x="8665" y="8700"/>
                    <a:pt x="9555" y="7773"/>
                    <a:pt x="9447" y="6819"/>
                  </a:cubicBezTo>
                  <a:cubicBezTo>
                    <a:pt x="9298" y="5322"/>
                    <a:pt x="8832" y="3659"/>
                    <a:pt x="8482" y="2810"/>
                  </a:cubicBezTo>
                  <a:lnTo>
                    <a:pt x="5323" y="4872"/>
                  </a:lnTo>
                  <a:lnTo>
                    <a:pt x="4774" y="4657"/>
                  </a:lnTo>
                  <a:cubicBezTo>
                    <a:pt x="4258" y="4324"/>
                    <a:pt x="3311" y="3708"/>
                    <a:pt x="2546" y="3209"/>
                  </a:cubicBezTo>
                  <a:cubicBezTo>
                    <a:pt x="1814" y="2728"/>
                    <a:pt x="1249" y="2029"/>
                    <a:pt x="932" y="1213"/>
                  </a:cubicBezTo>
                  <a:cubicBezTo>
                    <a:pt x="699" y="548"/>
                    <a:pt x="433" y="33"/>
                    <a:pt x="100"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1"/>
            <p:cNvSpPr/>
            <p:nvPr/>
          </p:nvSpPr>
          <p:spPr>
            <a:xfrm>
              <a:off x="636850" y="2075325"/>
              <a:ext cx="20375" cy="34950"/>
            </a:xfrm>
            <a:custGeom>
              <a:avLst/>
              <a:gdLst/>
              <a:ahLst/>
              <a:cxnLst/>
              <a:rect l="l" t="t" r="r" b="b"/>
              <a:pathLst>
                <a:path w="815" h="1398" extrusionOk="0">
                  <a:moveTo>
                    <a:pt x="1" y="0"/>
                  </a:moveTo>
                  <a:lnTo>
                    <a:pt x="1" y="16"/>
                  </a:lnTo>
                  <a:cubicBezTo>
                    <a:pt x="366" y="399"/>
                    <a:pt x="632" y="881"/>
                    <a:pt x="781" y="1397"/>
                  </a:cubicBezTo>
                  <a:lnTo>
                    <a:pt x="799" y="1397"/>
                  </a:lnTo>
                  <a:cubicBezTo>
                    <a:pt x="799" y="1397"/>
                    <a:pt x="815" y="1397"/>
                    <a:pt x="799" y="1380"/>
                  </a:cubicBezTo>
                  <a:cubicBezTo>
                    <a:pt x="666" y="865"/>
                    <a:pt x="382" y="382"/>
                    <a:pt x="16"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1"/>
            <p:cNvSpPr/>
            <p:nvPr/>
          </p:nvSpPr>
          <p:spPr>
            <a:xfrm>
              <a:off x="638075" y="2057025"/>
              <a:ext cx="20825" cy="24525"/>
            </a:xfrm>
            <a:custGeom>
              <a:avLst/>
              <a:gdLst/>
              <a:ahLst/>
              <a:cxnLst/>
              <a:rect l="l" t="t" r="r" b="b"/>
              <a:pathLst>
                <a:path w="833" h="981" extrusionOk="0">
                  <a:moveTo>
                    <a:pt x="1" y="0"/>
                  </a:moveTo>
                  <a:lnTo>
                    <a:pt x="1" y="16"/>
                  </a:lnTo>
                  <a:cubicBezTo>
                    <a:pt x="367" y="216"/>
                    <a:pt x="617" y="548"/>
                    <a:pt x="816" y="981"/>
                  </a:cubicBezTo>
                  <a:lnTo>
                    <a:pt x="832" y="981"/>
                  </a:lnTo>
                  <a:lnTo>
                    <a:pt x="832" y="965"/>
                  </a:lnTo>
                  <a:cubicBezTo>
                    <a:pt x="633" y="548"/>
                    <a:pt x="384" y="200"/>
                    <a:pt x="18"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1"/>
            <p:cNvSpPr/>
            <p:nvPr/>
          </p:nvSpPr>
          <p:spPr>
            <a:xfrm>
              <a:off x="758650" y="1990900"/>
              <a:ext cx="95250" cy="201250"/>
            </a:xfrm>
            <a:custGeom>
              <a:avLst/>
              <a:gdLst/>
              <a:ahLst/>
              <a:cxnLst/>
              <a:rect l="l" t="t" r="r" b="b"/>
              <a:pathLst>
                <a:path w="3810" h="8050" extrusionOk="0">
                  <a:moveTo>
                    <a:pt x="1" y="0"/>
                  </a:moveTo>
                  <a:lnTo>
                    <a:pt x="284" y="6985"/>
                  </a:lnTo>
                  <a:cubicBezTo>
                    <a:pt x="1415" y="7501"/>
                    <a:pt x="2546" y="7418"/>
                    <a:pt x="3610" y="8050"/>
                  </a:cubicBezTo>
                  <a:lnTo>
                    <a:pt x="3810" y="6071"/>
                  </a:lnTo>
                  <a:cubicBezTo>
                    <a:pt x="3526" y="4841"/>
                    <a:pt x="3194" y="3593"/>
                    <a:pt x="2595" y="2479"/>
                  </a:cubicBezTo>
                  <a:cubicBezTo>
                    <a:pt x="1996" y="1364"/>
                    <a:pt x="1165" y="483"/>
                    <a:pt x="1" y="0"/>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1"/>
            <p:cNvSpPr/>
            <p:nvPr/>
          </p:nvSpPr>
          <p:spPr>
            <a:xfrm>
              <a:off x="752825" y="2158025"/>
              <a:ext cx="51600" cy="22075"/>
            </a:xfrm>
            <a:custGeom>
              <a:avLst/>
              <a:gdLst/>
              <a:ahLst/>
              <a:cxnLst/>
              <a:rect l="l" t="t" r="r" b="b"/>
              <a:pathLst>
                <a:path w="2064" h="883" extrusionOk="0">
                  <a:moveTo>
                    <a:pt x="1" y="1"/>
                  </a:moveTo>
                  <a:cubicBezTo>
                    <a:pt x="1" y="1"/>
                    <a:pt x="1" y="18"/>
                    <a:pt x="18" y="18"/>
                  </a:cubicBezTo>
                  <a:cubicBezTo>
                    <a:pt x="766" y="367"/>
                    <a:pt x="1398" y="584"/>
                    <a:pt x="2047" y="883"/>
                  </a:cubicBezTo>
                  <a:cubicBezTo>
                    <a:pt x="2063" y="883"/>
                    <a:pt x="2063" y="883"/>
                    <a:pt x="2063" y="866"/>
                  </a:cubicBezTo>
                  <a:lnTo>
                    <a:pt x="2063" y="850"/>
                  </a:lnTo>
                  <a:cubicBezTo>
                    <a:pt x="1398" y="566"/>
                    <a:pt x="783" y="351"/>
                    <a:pt x="18" y="1"/>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1"/>
            <p:cNvSpPr/>
            <p:nvPr/>
          </p:nvSpPr>
          <p:spPr>
            <a:xfrm>
              <a:off x="401700" y="2042875"/>
              <a:ext cx="238900" cy="217525"/>
            </a:xfrm>
            <a:custGeom>
              <a:avLst/>
              <a:gdLst/>
              <a:ahLst/>
              <a:cxnLst/>
              <a:rect l="l" t="t" r="r" b="b"/>
              <a:pathLst>
                <a:path w="9556" h="8701" extrusionOk="0">
                  <a:moveTo>
                    <a:pt x="9456" y="1"/>
                  </a:moveTo>
                  <a:lnTo>
                    <a:pt x="9456" y="1"/>
                  </a:lnTo>
                  <a:cubicBezTo>
                    <a:pt x="9123" y="34"/>
                    <a:pt x="8857" y="549"/>
                    <a:pt x="8608" y="1214"/>
                  </a:cubicBezTo>
                  <a:cubicBezTo>
                    <a:pt x="8309" y="2030"/>
                    <a:pt x="7743" y="2728"/>
                    <a:pt x="6994" y="3210"/>
                  </a:cubicBezTo>
                  <a:cubicBezTo>
                    <a:pt x="6229" y="3726"/>
                    <a:pt x="5298" y="4325"/>
                    <a:pt x="4766" y="4657"/>
                  </a:cubicBezTo>
                  <a:lnTo>
                    <a:pt x="1307" y="2711"/>
                  </a:lnTo>
                  <a:cubicBezTo>
                    <a:pt x="958" y="3560"/>
                    <a:pt x="260" y="5323"/>
                    <a:pt x="93" y="6819"/>
                  </a:cubicBezTo>
                  <a:cubicBezTo>
                    <a:pt x="1" y="7774"/>
                    <a:pt x="892" y="8700"/>
                    <a:pt x="1830" y="8700"/>
                  </a:cubicBezTo>
                  <a:cubicBezTo>
                    <a:pt x="1905" y="8700"/>
                    <a:pt x="1981" y="8694"/>
                    <a:pt x="2056" y="8682"/>
                  </a:cubicBezTo>
                  <a:cubicBezTo>
                    <a:pt x="2621" y="8598"/>
                    <a:pt x="3169" y="8465"/>
                    <a:pt x="3668" y="8266"/>
                  </a:cubicBezTo>
                  <a:cubicBezTo>
                    <a:pt x="4983" y="7767"/>
                    <a:pt x="7544" y="5921"/>
                    <a:pt x="8675" y="5073"/>
                  </a:cubicBezTo>
                  <a:cubicBezTo>
                    <a:pt x="9041" y="4806"/>
                    <a:pt x="9273" y="4407"/>
                    <a:pt x="9323" y="3959"/>
                  </a:cubicBezTo>
                  <a:cubicBezTo>
                    <a:pt x="9456" y="2844"/>
                    <a:pt x="9556" y="566"/>
                    <a:pt x="9456" y="1"/>
                  </a:cubicBez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1"/>
            <p:cNvSpPr/>
            <p:nvPr/>
          </p:nvSpPr>
          <p:spPr>
            <a:xfrm>
              <a:off x="635575" y="2041625"/>
              <a:ext cx="875" cy="68200"/>
            </a:xfrm>
            <a:custGeom>
              <a:avLst/>
              <a:gdLst/>
              <a:ahLst/>
              <a:cxnLst/>
              <a:rect l="l" t="t" r="r" b="b"/>
              <a:pathLst>
                <a:path w="35" h="2728" extrusionOk="0">
                  <a:moveTo>
                    <a:pt x="18" y="0"/>
                  </a:moveTo>
                  <a:cubicBezTo>
                    <a:pt x="18" y="0"/>
                    <a:pt x="1" y="0"/>
                    <a:pt x="1" y="18"/>
                  </a:cubicBezTo>
                  <a:lnTo>
                    <a:pt x="1" y="2712"/>
                  </a:lnTo>
                  <a:cubicBezTo>
                    <a:pt x="1" y="2728"/>
                    <a:pt x="18" y="2728"/>
                    <a:pt x="18" y="2728"/>
                  </a:cubicBezTo>
                  <a:cubicBezTo>
                    <a:pt x="18" y="2728"/>
                    <a:pt x="34" y="2728"/>
                    <a:pt x="34" y="2712"/>
                  </a:cubicBezTo>
                  <a:lnTo>
                    <a:pt x="34" y="18"/>
                  </a:lnTo>
                  <a:cubicBezTo>
                    <a:pt x="34" y="0"/>
                    <a:pt x="18" y="0"/>
                    <a:pt x="18"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1"/>
            <p:cNvSpPr/>
            <p:nvPr/>
          </p:nvSpPr>
          <p:spPr>
            <a:xfrm>
              <a:off x="617300" y="2075325"/>
              <a:ext cx="20400" cy="34950"/>
            </a:xfrm>
            <a:custGeom>
              <a:avLst/>
              <a:gdLst/>
              <a:ahLst/>
              <a:cxnLst/>
              <a:rect l="l" t="t" r="r" b="b"/>
              <a:pathLst>
                <a:path w="816" h="1398" extrusionOk="0">
                  <a:moveTo>
                    <a:pt x="783" y="0"/>
                  </a:moveTo>
                  <a:cubicBezTo>
                    <a:pt x="417" y="382"/>
                    <a:pt x="151" y="865"/>
                    <a:pt x="0" y="1380"/>
                  </a:cubicBezTo>
                  <a:lnTo>
                    <a:pt x="0" y="1397"/>
                  </a:lnTo>
                  <a:lnTo>
                    <a:pt x="17" y="1397"/>
                  </a:lnTo>
                  <a:cubicBezTo>
                    <a:pt x="167" y="881"/>
                    <a:pt x="433" y="399"/>
                    <a:pt x="798" y="16"/>
                  </a:cubicBezTo>
                  <a:cubicBezTo>
                    <a:pt x="816" y="0"/>
                    <a:pt x="816" y="0"/>
                    <a:pt x="798" y="0"/>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1"/>
            <p:cNvSpPr/>
            <p:nvPr/>
          </p:nvSpPr>
          <p:spPr>
            <a:xfrm>
              <a:off x="615225" y="2057025"/>
              <a:ext cx="20825" cy="24525"/>
            </a:xfrm>
            <a:custGeom>
              <a:avLst/>
              <a:gdLst/>
              <a:ahLst/>
              <a:cxnLst/>
              <a:rect l="l" t="t" r="r" b="b"/>
              <a:pathLst>
                <a:path w="833" h="981" extrusionOk="0">
                  <a:moveTo>
                    <a:pt x="815" y="0"/>
                  </a:moveTo>
                  <a:cubicBezTo>
                    <a:pt x="449" y="200"/>
                    <a:pt x="200" y="548"/>
                    <a:pt x="1" y="965"/>
                  </a:cubicBezTo>
                  <a:cubicBezTo>
                    <a:pt x="1" y="965"/>
                    <a:pt x="1" y="981"/>
                    <a:pt x="17" y="981"/>
                  </a:cubicBezTo>
                  <a:cubicBezTo>
                    <a:pt x="216" y="548"/>
                    <a:pt x="466" y="216"/>
                    <a:pt x="832" y="16"/>
                  </a:cubicBezTo>
                  <a:lnTo>
                    <a:pt x="832" y="0"/>
                  </a:ln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1"/>
            <p:cNvSpPr/>
            <p:nvPr/>
          </p:nvSpPr>
          <p:spPr>
            <a:xfrm>
              <a:off x="426050" y="1990900"/>
              <a:ext cx="97300" cy="201250"/>
            </a:xfrm>
            <a:custGeom>
              <a:avLst/>
              <a:gdLst/>
              <a:ahLst/>
              <a:cxnLst/>
              <a:rect l="l" t="t" r="r" b="b"/>
              <a:pathLst>
                <a:path w="3892" h="8050" extrusionOk="0">
                  <a:moveTo>
                    <a:pt x="3809" y="0"/>
                  </a:moveTo>
                  <a:cubicBezTo>
                    <a:pt x="2628" y="483"/>
                    <a:pt x="1813" y="1364"/>
                    <a:pt x="1215" y="2479"/>
                  </a:cubicBezTo>
                  <a:cubicBezTo>
                    <a:pt x="616" y="3593"/>
                    <a:pt x="283" y="4841"/>
                    <a:pt x="0" y="6071"/>
                  </a:cubicBezTo>
                  <a:lnTo>
                    <a:pt x="200" y="8050"/>
                  </a:lnTo>
                  <a:cubicBezTo>
                    <a:pt x="1264" y="7418"/>
                    <a:pt x="2761" y="7867"/>
                    <a:pt x="3892" y="7351"/>
                  </a:cubicBezTo>
                  <a:lnTo>
                    <a:pt x="3809" y="0"/>
                  </a:lnTo>
                  <a:close/>
                </a:path>
              </a:pathLst>
            </a:cu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1"/>
            <p:cNvSpPr/>
            <p:nvPr/>
          </p:nvSpPr>
          <p:spPr>
            <a:xfrm>
              <a:off x="483850" y="2157625"/>
              <a:ext cx="37850" cy="24150"/>
            </a:xfrm>
            <a:custGeom>
              <a:avLst/>
              <a:gdLst/>
              <a:ahLst/>
              <a:cxnLst/>
              <a:rect l="l" t="t" r="r" b="b"/>
              <a:pathLst>
                <a:path w="1514" h="966" extrusionOk="0">
                  <a:moveTo>
                    <a:pt x="1497" y="1"/>
                  </a:moveTo>
                  <a:cubicBezTo>
                    <a:pt x="1065" y="334"/>
                    <a:pt x="466" y="682"/>
                    <a:pt x="0" y="948"/>
                  </a:cubicBezTo>
                  <a:lnTo>
                    <a:pt x="0" y="965"/>
                  </a:lnTo>
                  <a:lnTo>
                    <a:pt x="16" y="965"/>
                  </a:lnTo>
                  <a:cubicBezTo>
                    <a:pt x="482" y="699"/>
                    <a:pt x="1065" y="349"/>
                    <a:pt x="1513" y="34"/>
                  </a:cubicBezTo>
                  <a:lnTo>
                    <a:pt x="1513" y="17"/>
                  </a:lnTo>
                  <a:cubicBezTo>
                    <a:pt x="1513" y="1"/>
                    <a:pt x="1497" y="1"/>
                    <a:pt x="1497" y="1"/>
                  </a:cubicBezTo>
                  <a:close/>
                </a:path>
              </a:pathLst>
            </a:custGeom>
            <a:solidFill>
              <a:srgbClr val="1420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16" name="Google Shape;1716;p51"/>
          <p:cNvSpPr txBox="1">
            <a:spLocks noGrp="1"/>
          </p:cNvSpPr>
          <p:nvPr>
            <p:ph type="title"/>
          </p:nvPr>
        </p:nvSpPr>
        <p:spPr>
          <a:xfrm>
            <a:off x="720000" y="445025"/>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sz="2800" b="1" dirty="0">
                <a:latin typeface="Open Sans" pitchFamily="2" charset="0"/>
                <a:ea typeface="Open Sans" pitchFamily="2" charset="0"/>
                <a:cs typeface="Open Sans" pitchFamily="2" charset="0"/>
              </a:rPr>
              <a:t>Συμβουλές</a:t>
            </a:r>
            <a:endParaRPr sz="2800" b="1" dirty="0">
              <a:latin typeface="Open Sans" pitchFamily="2" charset="0"/>
              <a:ea typeface="Open Sans" pitchFamily="2" charset="0"/>
              <a:cs typeface="Open Sans" pitchFamily="2" charset="0"/>
            </a:endParaRPr>
          </a:p>
        </p:txBody>
      </p:sp>
      <p:sp>
        <p:nvSpPr>
          <p:cNvPr id="1729" name="Google Shape;1729;p51"/>
          <p:cNvSpPr/>
          <p:nvPr/>
        </p:nvSpPr>
        <p:spPr>
          <a:xfrm>
            <a:off x="2923037" y="1588802"/>
            <a:ext cx="522600" cy="180775"/>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chemeClr val="accent5"/>
            </a:solidFill>
            <a:prstDash val="solid"/>
            <a:round/>
            <a:headEnd type="none" w="med" len="med"/>
            <a:tailEnd type="triangle" w="med" len="med"/>
          </a:ln>
        </p:spPr>
      </p:sp>
      <p:sp>
        <p:nvSpPr>
          <p:cNvPr id="1730" name="Google Shape;1730;p51"/>
          <p:cNvSpPr/>
          <p:nvPr/>
        </p:nvSpPr>
        <p:spPr>
          <a:xfrm flipH="1">
            <a:off x="5671702" y="1446874"/>
            <a:ext cx="522600" cy="180775"/>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chemeClr val="accent5"/>
            </a:solidFill>
            <a:prstDash val="solid"/>
            <a:round/>
            <a:headEnd type="none" w="med" len="med"/>
            <a:tailEnd type="triangle" w="med" len="med"/>
          </a:ln>
        </p:spPr>
      </p:sp>
      <p:sp>
        <p:nvSpPr>
          <p:cNvPr id="1731" name="Google Shape;1731;p51"/>
          <p:cNvSpPr/>
          <p:nvPr/>
        </p:nvSpPr>
        <p:spPr>
          <a:xfrm rot="10800000" flipH="1">
            <a:off x="3224873" y="3853549"/>
            <a:ext cx="522600" cy="180775"/>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chemeClr val="accent5"/>
            </a:solidFill>
            <a:prstDash val="solid"/>
            <a:round/>
            <a:headEnd type="none" w="med" len="med"/>
            <a:tailEnd type="triangle" w="med" len="med"/>
          </a:ln>
        </p:spPr>
      </p:sp>
      <p:sp>
        <p:nvSpPr>
          <p:cNvPr id="71" name="TextBox 70">
            <a:extLst>
              <a:ext uri="{FF2B5EF4-FFF2-40B4-BE49-F238E27FC236}">
                <a16:creationId xmlns:a16="http://schemas.microsoft.com/office/drawing/2014/main" id="{690D7F59-B557-4DC7-8456-660111D07811}"/>
              </a:ext>
            </a:extLst>
          </p:cNvPr>
          <p:cNvSpPr txBox="1"/>
          <p:nvPr/>
        </p:nvSpPr>
        <p:spPr>
          <a:xfrm>
            <a:off x="1024908" y="1445775"/>
            <a:ext cx="2355351" cy="584775"/>
          </a:xfrm>
          <a:prstGeom prst="rect">
            <a:avLst/>
          </a:prstGeom>
          <a:noFill/>
        </p:spPr>
        <p:txBody>
          <a:bodyPr wrap="square">
            <a:spAutoFit/>
          </a:bodyPr>
          <a:lstStyle/>
          <a:p>
            <a:r>
              <a:rPr lang="el-GR" sz="1600" dirty="0">
                <a:latin typeface="Open Sans" pitchFamily="2" charset="0"/>
                <a:ea typeface="Open Sans" pitchFamily="2" charset="0"/>
                <a:cs typeface="Open Sans" pitchFamily="2" charset="0"/>
              </a:rPr>
              <a:t>Το κλειδί είναι η κριτική σκέψη</a:t>
            </a:r>
          </a:p>
        </p:txBody>
      </p:sp>
      <p:sp>
        <p:nvSpPr>
          <p:cNvPr id="73" name="TextBox 72">
            <a:extLst>
              <a:ext uri="{FF2B5EF4-FFF2-40B4-BE49-F238E27FC236}">
                <a16:creationId xmlns:a16="http://schemas.microsoft.com/office/drawing/2014/main" id="{E19AE52E-D71F-4E02-A210-7DC406C9CDCD}"/>
              </a:ext>
            </a:extLst>
          </p:cNvPr>
          <p:cNvSpPr txBox="1"/>
          <p:nvPr/>
        </p:nvSpPr>
        <p:spPr>
          <a:xfrm>
            <a:off x="6295151" y="1296415"/>
            <a:ext cx="2128849" cy="1815882"/>
          </a:xfrm>
          <a:prstGeom prst="rect">
            <a:avLst/>
          </a:prstGeom>
          <a:noFill/>
        </p:spPr>
        <p:txBody>
          <a:bodyPr wrap="square">
            <a:spAutoFit/>
          </a:bodyPr>
          <a:lstStyle/>
          <a:p>
            <a:r>
              <a:rPr lang="el-GR" sz="1600" dirty="0">
                <a:latin typeface="Open Sans" pitchFamily="2" charset="0"/>
                <a:ea typeface="Open Sans" pitchFamily="2" charset="0"/>
                <a:cs typeface="Open Sans" pitchFamily="2" charset="0"/>
              </a:rPr>
              <a:t>Αν κάτι που δεις επηρεάσει τα συναισθήματά σου είναι σημαντικό να το πεις σε κάποιον ενήλικα που εμπιστεύεσαι.</a:t>
            </a:r>
          </a:p>
        </p:txBody>
      </p:sp>
      <p:sp>
        <p:nvSpPr>
          <p:cNvPr id="77" name="TextBox 76">
            <a:extLst>
              <a:ext uri="{FF2B5EF4-FFF2-40B4-BE49-F238E27FC236}">
                <a16:creationId xmlns:a16="http://schemas.microsoft.com/office/drawing/2014/main" id="{84CAB034-4402-479E-A68A-55AEA6CC795D}"/>
              </a:ext>
            </a:extLst>
          </p:cNvPr>
          <p:cNvSpPr txBox="1"/>
          <p:nvPr/>
        </p:nvSpPr>
        <p:spPr>
          <a:xfrm>
            <a:off x="630457" y="3262311"/>
            <a:ext cx="2663581" cy="1077218"/>
          </a:xfrm>
          <a:prstGeom prst="rect">
            <a:avLst/>
          </a:prstGeom>
          <a:noFill/>
        </p:spPr>
        <p:txBody>
          <a:bodyPr wrap="square">
            <a:spAutoFit/>
          </a:bodyPr>
          <a:lstStyle/>
          <a:p>
            <a:r>
              <a:rPr lang="el-GR" sz="1600" dirty="0">
                <a:latin typeface="Open Sans" pitchFamily="2" charset="0"/>
                <a:ea typeface="Open Sans" pitchFamily="2" charset="0"/>
                <a:cs typeface="Open Sans" pitchFamily="2" charset="0"/>
              </a:rPr>
              <a:t>Να αμφισβητείς αυτά που βλέπεις στο διαδίκτυο και τους λόγους για τους οποίους δημοσιεύθηκαν</a:t>
            </a:r>
            <a:r>
              <a:rPr lang="en-US" sz="1600" dirty="0">
                <a:latin typeface="Open Sans" pitchFamily="2" charset="0"/>
                <a:ea typeface="Open Sans" pitchFamily="2" charset="0"/>
                <a:cs typeface="Open Sans" pitchFamily="2" charset="0"/>
              </a:rPr>
              <a:t>.</a:t>
            </a:r>
            <a:endParaRPr lang="el-GR" sz="1600"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14540605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910"/>
        <p:cNvGrpSpPr/>
        <p:nvPr/>
      </p:nvGrpSpPr>
      <p:grpSpPr>
        <a:xfrm>
          <a:off x="0" y="0"/>
          <a:ext cx="0" cy="0"/>
          <a:chOff x="0" y="0"/>
          <a:chExt cx="0" cy="0"/>
        </a:xfrm>
      </p:grpSpPr>
      <p:grpSp>
        <p:nvGrpSpPr>
          <p:cNvPr id="2911" name="Google Shape;2911;p68"/>
          <p:cNvGrpSpPr/>
          <p:nvPr/>
        </p:nvGrpSpPr>
        <p:grpSpPr>
          <a:xfrm>
            <a:off x="5504758" y="1478147"/>
            <a:ext cx="3048768" cy="2679000"/>
            <a:chOff x="4932201" y="1145500"/>
            <a:chExt cx="3320848" cy="2918081"/>
          </a:xfrm>
        </p:grpSpPr>
        <p:sp>
          <p:nvSpPr>
            <p:cNvPr id="2912" name="Google Shape;2912;p68"/>
            <p:cNvSpPr/>
            <p:nvPr/>
          </p:nvSpPr>
          <p:spPr>
            <a:xfrm>
              <a:off x="5053087" y="1594709"/>
              <a:ext cx="2357179" cy="2004788"/>
            </a:xfrm>
            <a:custGeom>
              <a:avLst/>
              <a:gdLst/>
              <a:ahLst/>
              <a:cxnLst/>
              <a:rect l="l" t="t" r="r" b="b"/>
              <a:pathLst>
                <a:path w="66804" h="56817" extrusionOk="0">
                  <a:moveTo>
                    <a:pt x="29602" y="0"/>
                  </a:moveTo>
                  <a:cubicBezTo>
                    <a:pt x="28108" y="0"/>
                    <a:pt x="26566" y="50"/>
                    <a:pt x="24942" y="163"/>
                  </a:cubicBezTo>
                  <a:lnTo>
                    <a:pt x="24925" y="163"/>
                  </a:lnTo>
                  <a:cubicBezTo>
                    <a:pt x="24228" y="163"/>
                    <a:pt x="11627" y="277"/>
                    <a:pt x="7763" y="7584"/>
                  </a:cubicBezTo>
                  <a:cubicBezTo>
                    <a:pt x="3524" y="15605"/>
                    <a:pt x="13868" y="15816"/>
                    <a:pt x="7600" y="22376"/>
                  </a:cubicBezTo>
                  <a:cubicBezTo>
                    <a:pt x="1348" y="28920"/>
                    <a:pt x="1" y="32638"/>
                    <a:pt x="4255" y="37932"/>
                  </a:cubicBezTo>
                  <a:cubicBezTo>
                    <a:pt x="5522" y="39507"/>
                    <a:pt x="7210" y="40092"/>
                    <a:pt x="9029" y="40237"/>
                  </a:cubicBezTo>
                  <a:cubicBezTo>
                    <a:pt x="9012" y="39750"/>
                    <a:pt x="9012" y="39263"/>
                    <a:pt x="9012" y="38743"/>
                  </a:cubicBezTo>
                  <a:cubicBezTo>
                    <a:pt x="9110" y="27394"/>
                    <a:pt x="13543" y="13300"/>
                    <a:pt x="16969" y="10766"/>
                  </a:cubicBezTo>
                  <a:cubicBezTo>
                    <a:pt x="19291" y="9045"/>
                    <a:pt x="23968" y="8769"/>
                    <a:pt x="26744" y="8769"/>
                  </a:cubicBezTo>
                  <a:cubicBezTo>
                    <a:pt x="28060" y="8769"/>
                    <a:pt x="28937" y="8818"/>
                    <a:pt x="28937" y="8818"/>
                  </a:cubicBezTo>
                  <a:cubicBezTo>
                    <a:pt x="28937" y="8818"/>
                    <a:pt x="37835" y="13055"/>
                    <a:pt x="39864" y="15426"/>
                  </a:cubicBezTo>
                  <a:cubicBezTo>
                    <a:pt x="40595" y="16287"/>
                    <a:pt x="40806" y="17034"/>
                    <a:pt x="40660" y="17764"/>
                  </a:cubicBezTo>
                  <a:cubicBezTo>
                    <a:pt x="40660" y="17862"/>
                    <a:pt x="40985" y="22571"/>
                    <a:pt x="42137" y="25851"/>
                  </a:cubicBezTo>
                  <a:cubicBezTo>
                    <a:pt x="43031" y="25299"/>
                    <a:pt x="44118" y="25006"/>
                    <a:pt x="45450" y="25006"/>
                  </a:cubicBezTo>
                  <a:cubicBezTo>
                    <a:pt x="46684" y="25006"/>
                    <a:pt x="48113" y="25251"/>
                    <a:pt x="49802" y="25818"/>
                  </a:cubicBezTo>
                  <a:cubicBezTo>
                    <a:pt x="51945" y="26517"/>
                    <a:pt x="53910" y="26842"/>
                    <a:pt x="55664" y="26842"/>
                  </a:cubicBezTo>
                  <a:cubicBezTo>
                    <a:pt x="63296" y="26842"/>
                    <a:pt x="66803" y="20817"/>
                    <a:pt x="61997" y="14761"/>
                  </a:cubicBezTo>
                  <a:cubicBezTo>
                    <a:pt x="58684" y="10587"/>
                    <a:pt x="54088" y="6025"/>
                    <a:pt x="46928" y="3102"/>
                  </a:cubicBezTo>
                  <a:cubicBezTo>
                    <a:pt x="46408" y="4092"/>
                    <a:pt x="45093" y="4596"/>
                    <a:pt x="44021" y="4596"/>
                  </a:cubicBezTo>
                  <a:cubicBezTo>
                    <a:pt x="43810" y="4596"/>
                    <a:pt x="43616" y="4579"/>
                    <a:pt x="43421" y="4547"/>
                  </a:cubicBezTo>
                  <a:cubicBezTo>
                    <a:pt x="42999" y="5326"/>
                    <a:pt x="42007" y="6090"/>
                    <a:pt x="41066" y="7681"/>
                  </a:cubicBezTo>
                  <a:lnTo>
                    <a:pt x="40871" y="8022"/>
                  </a:lnTo>
                  <a:cubicBezTo>
                    <a:pt x="40741" y="8233"/>
                    <a:pt x="40595" y="8444"/>
                    <a:pt x="40465" y="8639"/>
                  </a:cubicBezTo>
                  <a:cubicBezTo>
                    <a:pt x="39279" y="10392"/>
                    <a:pt x="38062" y="11399"/>
                    <a:pt x="36681" y="11399"/>
                  </a:cubicBezTo>
                  <a:cubicBezTo>
                    <a:pt x="36032" y="11399"/>
                    <a:pt x="35350" y="11172"/>
                    <a:pt x="34620" y="10685"/>
                  </a:cubicBezTo>
                  <a:cubicBezTo>
                    <a:pt x="33451" y="9905"/>
                    <a:pt x="32654" y="8558"/>
                    <a:pt x="32249" y="7242"/>
                  </a:cubicBezTo>
                  <a:cubicBezTo>
                    <a:pt x="32184" y="7032"/>
                    <a:pt x="32152" y="6820"/>
                    <a:pt x="32135" y="6625"/>
                  </a:cubicBezTo>
                  <a:cubicBezTo>
                    <a:pt x="31648" y="6593"/>
                    <a:pt x="31226" y="6480"/>
                    <a:pt x="30868" y="6252"/>
                  </a:cubicBezTo>
                  <a:cubicBezTo>
                    <a:pt x="30868" y="6252"/>
                    <a:pt x="31989" y="4239"/>
                    <a:pt x="31080" y="3330"/>
                  </a:cubicBezTo>
                  <a:cubicBezTo>
                    <a:pt x="29667" y="1933"/>
                    <a:pt x="31470" y="780"/>
                    <a:pt x="32249" y="617"/>
                  </a:cubicBezTo>
                  <a:cubicBezTo>
                    <a:pt x="32639" y="537"/>
                    <a:pt x="32639" y="374"/>
                    <a:pt x="32606" y="82"/>
                  </a:cubicBezTo>
                  <a:cubicBezTo>
                    <a:pt x="31632" y="33"/>
                    <a:pt x="30641" y="0"/>
                    <a:pt x="29602" y="0"/>
                  </a:cubicBezTo>
                  <a:close/>
                  <a:moveTo>
                    <a:pt x="38874" y="31226"/>
                  </a:moveTo>
                  <a:lnTo>
                    <a:pt x="36049" y="32638"/>
                  </a:lnTo>
                  <a:cubicBezTo>
                    <a:pt x="36049" y="32638"/>
                    <a:pt x="35772" y="32183"/>
                    <a:pt x="35382" y="31421"/>
                  </a:cubicBezTo>
                  <a:lnTo>
                    <a:pt x="35382" y="31421"/>
                  </a:lnTo>
                  <a:cubicBezTo>
                    <a:pt x="35497" y="32298"/>
                    <a:pt x="35675" y="33093"/>
                    <a:pt x="35919" y="33742"/>
                  </a:cubicBezTo>
                  <a:cubicBezTo>
                    <a:pt x="36926" y="36584"/>
                    <a:pt x="38110" y="43128"/>
                    <a:pt x="34035" y="43128"/>
                  </a:cubicBezTo>
                  <a:cubicBezTo>
                    <a:pt x="33905" y="43128"/>
                    <a:pt x="33775" y="43128"/>
                    <a:pt x="33629" y="43112"/>
                  </a:cubicBezTo>
                  <a:cubicBezTo>
                    <a:pt x="33531" y="43095"/>
                    <a:pt x="33418" y="43095"/>
                    <a:pt x="33321" y="43095"/>
                  </a:cubicBezTo>
                  <a:cubicBezTo>
                    <a:pt x="30966" y="43095"/>
                    <a:pt x="26404" y="45190"/>
                    <a:pt x="22052" y="47399"/>
                  </a:cubicBezTo>
                  <a:cubicBezTo>
                    <a:pt x="22799" y="52708"/>
                    <a:pt x="25332" y="56817"/>
                    <a:pt x="28709" y="56817"/>
                  </a:cubicBezTo>
                  <a:cubicBezTo>
                    <a:pt x="30398" y="56817"/>
                    <a:pt x="32314" y="55761"/>
                    <a:pt x="34328" y="53309"/>
                  </a:cubicBezTo>
                  <a:cubicBezTo>
                    <a:pt x="38305" y="48438"/>
                    <a:pt x="37169" y="37981"/>
                    <a:pt x="38874" y="31226"/>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68"/>
            <p:cNvSpPr/>
            <p:nvPr/>
          </p:nvSpPr>
          <p:spPr>
            <a:xfrm>
              <a:off x="6098150" y="1300788"/>
              <a:ext cx="157583" cy="162770"/>
            </a:xfrm>
            <a:custGeom>
              <a:avLst/>
              <a:gdLst/>
              <a:ahLst/>
              <a:cxnLst/>
              <a:rect l="l" t="t" r="r" b="b"/>
              <a:pathLst>
                <a:path w="4466" h="4613" extrusionOk="0">
                  <a:moveTo>
                    <a:pt x="1137" y="1"/>
                  </a:moveTo>
                  <a:lnTo>
                    <a:pt x="1" y="748"/>
                  </a:lnTo>
                  <a:lnTo>
                    <a:pt x="2696" y="3378"/>
                  </a:lnTo>
                  <a:lnTo>
                    <a:pt x="2566" y="2177"/>
                  </a:lnTo>
                  <a:lnTo>
                    <a:pt x="4465" y="4612"/>
                  </a:lnTo>
                  <a:lnTo>
                    <a:pt x="2339" y="650"/>
                  </a:lnTo>
                  <a:lnTo>
                    <a:pt x="2047" y="2014"/>
                  </a:lnTo>
                  <a:lnTo>
                    <a:pt x="113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68"/>
            <p:cNvSpPr/>
            <p:nvPr/>
          </p:nvSpPr>
          <p:spPr>
            <a:xfrm>
              <a:off x="6435614" y="1234876"/>
              <a:ext cx="136976" cy="177660"/>
            </a:xfrm>
            <a:custGeom>
              <a:avLst/>
              <a:gdLst/>
              <a:ahLst/>
              <a:cxnLst/>
              <a:rect l="l" t="t" r="r" b="b"/>
              <a:pathLst>
                <a:path w="3882" h="5035" extrusionOk="0">
                  <a:moveTo>
                    <a:pt x="2663" y="1"/>
                  </a:moveTo>
                  <a:lnTo>
                    <a:pt x="2030" y="2129"/>
                  </a:lnTo>
                  <a:lnTo>
                    <a:pt x="1559" y="813"/>
                  </a:lnTo>
                  <a:lnTo>
                    <a:pt x="0" y="5035"/>
                  </a:lnTo>
                  <a:lnTo>
                    <a:pt x="1543" y="2356"/>
                  </a:lnTo>
                  <a:lnTo>
                    <a:pt x="1576" y="3573"/>
                  </a:lnTo>
                  <a:lnTo>
                    <a:pt x="3882" y="585"/>
                  </a:lnTo>
                  <a:lnTo>
                    <a:pt x="26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68"/>
            <p:cNvSpPr/>
            <p:nvPr/>
          </p:nvSpPr>
          <p:spPr>
            <a:xfrm>
              <a:off x="6288370" y="1145500"/>
              <a:ext cx="81932" cy="273917"/>
            </a:xfrm>
            <a:custGeom>
              <a:avLst/>
              <a:gdLst/>
              <a:ahLst/>
              <a:cxnLst/>
              <a:rect l="l" t="t" r="r" b="b"/>
              <a:pathLst>
                <a:path w="2322" h="7763" extrusionOk="0">
                  <a:moveTo>
                    <a:pt x="2322" y="1"/>
                  </a:moveTo>
                  <a:lnTo>
                    <a:pt x="568" y="326"/>
                  </a:lnTo>
                  <a:lnTo>
                    <a:pt x="1510" y="3070"/>
                  </a:lnTo>
                  <a:lnTo>
                    <a:pt x="1" y="2031"/>
                  </a:lnTo>
                  <a:lnTo>
                    <a:pt x="1559" y="7762"/>
                  </a:lnTo>
                  <a:lnTo>
                    <a:pt x="1153" y="3703"/>
                  </a:lnTo>
                  <a:lnTo>
                    <a:pt x="2127" y="4986"/>
                  </a:lnTo>
                  <a:lnTo>
                    <a:pt x="23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68"/>
            <p:cNvSpPr/>
            <p:nvPr/>
          </p:nvSpPr>
          <p:spPr>
            <a:xfrm>
              <a:off x="4932201" y="3791358"/>
              <a:ext cx="3320848" cy="272224"/>
            </a:xfrm>
            <a:custGeom>
              <a:avLst/>
              <a:gdLst/>
              <a:ahLst/>
              <a:cxnLst/>
              <a:rect l="l" t="t" r="r" b="b"/>
              <a:pathLst>
                <a:path w="94115" h="7715" extrusionOk="0">
                  <a:moveTo>
                    <a:pt x="47057" y="1"/>
                  </a:moveTo>
                  <a:cubicBezTo>
                    <a:pt x="21077" y="1"/>
                    <a:pt x="0" y="1722"/>
                    <a:pt x="0" y="3865"/>
                  </a:cubicBezTo>
                  <a:cubicBezTo>
                    <a:pt x="0" y="5993"/>
                    <a:pt x="21077" y="7714"/>
                    <a:pt x="47057" y="7714"/>
                  </a:cubicBezTo>
                  <a:cubicBezTo>
                    <a:pt x="73055" y="7714"/>
                    <a:pt x="94114" y="5993"/>
                    <a:pt x="94114" y="3865"/>
                  </a:cubicBezTo>
                  <a:cubicBezTo>
                    <a:pt x="94114" y="1722"/>
                    <a:pt x="73055" y="1"/>
                    <a:pt x="47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68"/>
            <p:cNvSpPr/>
            <p:nvPr/>
          </p:nvSpPr>
          <p:spPr>
            <a:xfrm>
              <a:off x="7217700" y="3439040"/>
              <a:ext cx="323705" cy="365623"/>
            </a:xfrm>
            <a:custGeom>
              <a:avLst/>
              <a:gdLst/>
              <a:ahLst/>
              <a:cxnLst/>
              <a:rect l="l" t="t" r="r" b="b"/>
              <a:pathLst>
                <a:path w="9174" h="10362" extrusionOk="0">
                  <a:moveTo>
                    <a:pt x="5309" y="0"/>
                  </a:moveTo>
                  <a:lnTo>
                    <a:pt x="0" y="65"/>
                  </a:lnTo>
                  <a:cubicBezTo>
                    <a:pt x="1721" y="3215"/>
                    <a:pt x="4904" y="9223"/>
                    <a:pt x="4904" y="9223"/>
                  </a:cubicBezTo>
                  <a:cubicBezTo>
                    <a:pt x="6150" y="10075"/>
                    <a:pt x="7038" y="10361"/>
                    <a:pt x="7668" y="10361"/>
                  </a:cubicBezTo>
                  <a:cubicBezTo>
                    <a:pt x="8962" y="10361"/>
                    <a:pt x="9174" y="9158"/>
                    <a:pt x="9174" y="9158"/>
                  </a:cubicBezTo>
                  <a:cubicBezTo>
                    <a:pt x="8314" y="7420"/>
                    <a:pt x="6836" y="3897"/>
                    <a:pt x="5309" y="0"/>
                  </a:cubicBezTo>
                  <a:close/>
                </a:path>
              </a:pathLst>
            </a:custGeom>
            <a:solidFill>
              <a:srgbClr val="DD5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68"/>
            <p:cNvSpPr/>
            <p:nvPr/>
          </p:nvSpPr>
          <p:spPr>
            <a:xfrm>
              <a:off x="7378281" y="3742982"/>
              <a:ext cx="520101" cy="246113"/>
            </a:xfrm>
            <a:custGeom>
              <a:avLst/>
              <a:gdLst/>
              <a:ahLst/>
              <a:cxnLst/>
              <a:rect l="l" t="t" r="r" b="b"/>
              <a:pathLst>
                <a:path w="14740" h="6975" extrusionOk="0">
                  <a:moveTo>
                    <a:pt x="248" y="1"/>
                  </a:moveTo>
                  <a:cubicBezTo>
                    <a:pt x="96" y="1"/>
                    <a:pt x="0" y="101"/>
                    <a:pt x="28" y="382"/>
                  </a:cubicBezTo>
                  <a:cubicBezTo>
                    <a:pt x="76" y="755"/>
                    <a:pt x="191" y="1859"/>
                    <a:pt x="321" y="3060"/>
                  </a:cubicBezTo>
                  <a:cubicBezTo>
                    <a:pt x="531" y="4911"/>
                    <a:pt x="758" y="6974"/>
                    <a:pt x="758" y="6974"/>
                  </a:cubicBezTo>
                  <a:lnTo>
                    <a:pt x="14740" y="6795"/>
                  </a:lnTo>
                  <a:cubicBezTo>
                    <a:pt x="14690" y="6520"/>
                    <a:pt x="14625" y="6260"/>
                    <a:pt x="14560" y="6033"/>
                  </a:cubicBezTo>
                  <a:cubicBezTo>
                    <a:pt x="14041" y="4149"/>
                    <a:pt x="13132" y="3580"/>
                    <a:pt x="12109" y="3532"/>
                  </a:cubicBezTo>
                  <a:cubicBezTo>
                    <a:pt x="10956" y="3467"/>
                    <a:pt x="6653" y="1989"/>
                    <a:pt x="6653" y="1989"/>
                  </a:cubicBezTo>
                  <a:cubicBezTo>
                    <a:pt x="6653" y="1989"/>
                    <a:pt x="6636" y="462"/>
                    <a:pt x="5257" y="105"/>
                  </a:cubicBezTo>
                  <a:cubicBezTo>
                    <a:pt x="5094" y="56"/>
                    <a:pt x="4928" y="32"/>
                    <a:pt x="4761" y="32"/>
                  </a:cubicBezTo>
                  <a:cubicBezTo>
                    <a:pt x="4595" y="32"/>
                    <a:pt x="4428" y="56"/>
                    <a:pt x="4266" y="105"/>
                  </a:cubicBezTo>
                  <a:cubicBezTo>
                    <a:pt x="3503" y="317"/>
                    <a:pt x="3421" y="852"/>
                    <a:pt x="3421" y="852"/>
                  </a:cubicBezTo>
                  <a:lnTo>
                    <a:pt x="1327" y="609"/>
                  </a:lnTo>
                  <a:cubicBezTo>
                    <a:pt x="1327" y="609"/>
                    <a:pt x="620" y="1"/>
                    <a:pt x="2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68"/>
            <p:cNvSpPr/>
            <p:nvPr/>
          </p:nvSpPr>
          <p:spPr>
            <a:xfrm>
              <a:off x="7525948" y="3759284"/>
              <a:ext cx="64748" cy="40754"/>
            </a:xfrm>
            <a:custGeom>
              <a:avLst/>
              <a:gdLst/>
              <a:ahLst/>
              <a:cxnLst/>
              <a:rect l="l" t="t" r="r" b="b"/>
              <a:pathLst>
                <a:path w="1835" h="1155" extrusionOk="0">
                  <a:moveTo>
                    <a:pt x="909" y="0"/>
                  </a:moveTo>
                  <a:cubicBezTo>
                    <a:pt x="405" y="17"/>
                    <a:pt x="0" y="277"/>
                    <a:pt x="0" y="602"/>
                  </a:cubicBezTo>
                  <a:cubicBezTo>
                    <a:pt x="0" y="901"/>
                    <a:pt x="399" y="1155"/>
                    <a:pt x="882" y="1155"/>
                  </a:cubicBezTo>
                  <a:cubicBezTo>
                    <a:pt x="896" y="1155"/>
                    <a:pt x="911" y="1154"/>
                    <a:pt x="925" y="1154"/>
                  </a:cubicBezTo>
                  <a:cubicBezTo>
                    <a:pt x="1429" y="1154"/>
                    <a:pt x="1834" y="894"/>
                    <a:pt x="1834" y="569"/>
                  </a:cubicBezTo>
                  <a:cubicBezTo>
                    <a:pt x="1819" y="260"/>
                    <a:pt x="1412"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68"/>
            <p:cNvSpPr/>
            <p:nvPr/>
          </p:nvSpPr>
          <p:spPr>
            <a:xfrm>
              <a:off x="7389572" y="3847848"/>
              <a:ext cx="508810" cy="141246"/>
            </a:xfrm>
            <a:custGeom>
              <a:avLst/>
              <a:gdLst/>
              <a:ahLst/>
              <a:cxnLst/>
              <a:rect l="l" t="t" r="r" b="b"/>
              <a:pathLst>
                <a:path w="14420" h="4003" extrusionOk="0">
                  <a:moveTo>
                    <a:pt x="537" y="1"/>
                  </a:moveTo>
                  <a:cubicBezTo>
                    <a:pt x="275" y="1"/>
                    <a:pt x="78" y="47"/>
                    <a:pt x="1" y="88"/>
                  </a:cubicBezTo>
                  <a:cubicBezTo>
                    <a:pt x="211" y="1939"/>
                    <a:pt x="438" y="4002"/>
                    <a:pt x="438" y="4002"/>
                  </a:cubicBezTo>
                  <a:lnTo>
                    <a:pt x="14420" y="3823"/>
                  </a:lnTo>
                  <a:cubicBezTo>
                    <a:pt x="14370" y="3548"/>
                    <a:pt x="14305" y="3288"/>
                    <a:pt x="14240" y="3061"/>
                  </a:cubicBezTo>
                  <a:lnTo>
                    <a:pt x="9483" y="3109"/>
                  </a:lnTo>
                  <a:cubicBezTo>
                    <a:pt x="9483" y="3109"/>
                    <a:pt x="8931" y="2411"/>
                    <a:pt x="7827" y="1875"/>
                  </a:cubicBezTo>
                  <a:cubicBezTo>
                    <a:pt x="7418" y="1670"/>
                    <a:pt x="7059" y="1594"/>
                    <a:pt x="6725" y="1594"/>
                  </a:cubicBezTo>
                  <a:cubicBezTo>
                    <a:pt x="5918" y="1594"/>
                    <a:pt x="5252" y="2039"/>
                    <a:pt x="4368" y="2199"/>
                  </a:cubicBezTo>
                  <a:cubicBezTo>
                    <a:pt x="4218" y="2226"/>
                    <a:pt x="4087" y="2239"/>
                    <a:pt x="3971" y="2239"/>
                  </a:cubicBezTo>
                  <a:cubicBezTo>
                    <a:pt x="3112" y="2239"/>
                    <a:pt x="3094" y="1532"/>
                    <a:pt x="2192" y="673"/>
                  </a:cubicBezTo>
                  <a:cubicBezTo>
                    <a:pt x="1637" y="138"/>
                    <a:pt x="990" y="1"/>
                    <a:pt x="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68"/>
            <p:cNvSpPr/>
            <p:nvPr/>
          </p:nvSpPr>
          <p:spPr>
            <a:xfrm>
              <a:off x="6778828" y="3440734"/>
              <a:ext cx="323705" cy="365941"/>
            </a:xfrm>
            <a:custGeom>
              <a:avLst/>
              <a:gdLst/>
              <a:ahLst/>
              <a:cxnLst/>
              <a:rect l="l" t="t" r="r" b="b"/>
              <a:pathLst>
                <a:path w="9174" h="10371" extrusionOk="0">
                  <a:moveTo>
                    <a:pt x="5309" y="0"/>
                  </a:moveTo>
                  <a:lnTo>
                    <a:pt x="0" y="82"/>
                  </a:lnTo>
                  <a:cubicBezTo>
                    <a:pt x="1721" y="3232"/>
                    <a:pt x="4904" y="9240"/>
                    <a:pt x="4904" y="9240"/>
                  </a:cubicBezTo>
                  <a:cubicBezTo>
                    <a:pt x="6150" y="10086"/>
                    <a:pt x="7037" y="10371"/>
                    <a:pt x="7668" y="10371"/>
                  </a:cubicBezTo>
                  <a:cubicBezTo>
                    <a:pt x="8961" y="10371"/>
                    <a:pt x="9174" y="9175"/>
                    <a:pt x="9174" y="9175"/>
                  </a:cubicBezTo>
                  <a:cubicBezTo>
                    <a:pt x="8314" y="7421"/>
                    <a:pt x="6836" y="3914"/>
                    <a:pt x="5309" y="0"/>
                  </a:cubicBezTo>
                  <a:close/>
                </a:path>
              </a:pathLst>
            </a:custGeom>
            <a:solidFill>
              <a:srgbClr val="DD5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68"/>
            <p:cNvSpPr/>
            <p:nvPr/>
          </p:nvSpPr>
          <p:spPr>
            <a:xfrm>
              <a:off x="6939374" y="3749157"/>
              <a:ext cx="520136" cy="246219"/>
            </a:xfrm>
            <a:custGeom>
              <a:avLst/>
              <a:gdLst/>
              <a:ahLst/>
              <a:cxnLst/>
              <a:rect l="l" t="t" r="r" b="b"/>
              <a:pathLst>
                <a:path w="14741" h="6978" extrusionOk="0">
                  <a:moveTo>
                    <a:pt x="249" y="1"/>
                  </a:moveTo>
                  <a:cubicBezTo>
                    <a:pt x="98" y="1"/>
                    <a:pt x="1" y="101"/>
                    <a:pt x="29" y="385"/>
                  </a:cubicBezTo>
                  <a:cubicBezTo>
                    <a:pt x="62" y="759"/>
                    <a:pt x="192" y="1863"/>
                    <a:pt x="321" y="3065"/>
                  </a:cubicBezTo>
                  <a:cubicBezTo>
                    <a:pt x="516" y="4916"/>
                    <a:pt x="759" y="6977"/>
                    <a:pt x="759" y="6977"/>
                  </a:cubicBezTo>
                  <a:lnTo>
                    <a:pt x="14741" y="6799"/>
                  </a:lnTo>
                  <a:cubicBezTo>
                    <a:pt x="14691" y="6523"/>
                    <a:pt x="14626" y="6263"/>
                    <a:pt x="14561" y="6020"/>
                  </a:cubicBezTo>
                  <a:cubicBezTo>
                    <a:pt x="14042" y="4152"/>
                    <a:pt x="13132" y="3584"/>
                    <a:pt x="12093" y="3519"/>
                  </a:cubicBezTo>
                  <a:cubicBezTo>
                    <a:pt x="10941" y="3454"/>
                    <a:pt x="6654" y="1993"/>
                    <a:pt x="6654" y="1993"/>
                  </a:cubicBezTo>
                  <a:cubicBezTo>
                    <a:pt x="6654" y="1993"/>
                    <a:pt x="6622" y="467"/>
                    <a:pt x="5258" y="109"/>
                  </a:cubicBezTo>
                  <a:cubicBezTo>
                    <a:pt x="5095" y="61"/>
                    <a:pt x="4929" y="36"/>
                    <a:pt x="4762" y="36"/>
                  </a:cubicBezTo>
                  <a:cubicBezTo>
                    <a:pt x="4596" y="36"/>
                    <a:pt x="4429" y="61"/>
                    <a:pt x="4267" y="109"/>
                  </a:cubicBezTo>
                  <a:cubicBezTo>
                    <a:pt x="3504" y="320"/>
                    <a:pt x="3407" y="856"/>
                    <a:pt x="3407" y="856"/>
                  </a:cubicBezTo>
                  <a:lnTo>
                    <a:pt x="1311" y="597"/>
                  </a:lnTo>
                  <a:cubicBezTo>
                    <a:pt x="1311" y="597"/>
                    <a:pt x="618" y="1"/>
                    <a:pt x="2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68"/>
            <p:cNvSpPr/>
            <p:nvPr/>
          </p:nvSpPr>
          <p:spPr>
            <a:xfrm>
              <a:off x="7086476" y="3765600"/>
              <a:ext cx="65348" cy="40684"/>
            </a:xfrm>
            <a:custGeom>
              <a:avLst/>
              <a:gdLst/>
              <a:ahLst/>
              <a:cxnLst/>
              <a:rect l="l" t="t" r="r" b="b"/>
              <a:pathLst>
                <a:path w="1852" h="1153" extrusionOk="0">
                  <a:moveTo>
                    <a:pt x="926" y="1"/>
                  </a:moveTo>
                  <a:cubicBezTo>
                    <a:pt x="407" y="16"/>
                    <a:pt x="0" y="276"/>
                    <a:pt x="17" y="585"/>
                  </a:cubicBezTo>
                  <a:cubicBezTo>
                    <a:pt x="17" y="910"/>
                    <a:pt x="422" y="1153"/>
                    <a:pt x="926" y="1153"/>
                  </a:cubicBezTo>
                  <a:cubicBezTo>
                    <a:pt x="1446" y="1153"/>
                    <a:pt x="1851" y="877"/>
                    <a:pt x="1836" y="568"/>
                  </a:cubicBezTo>
                  <a:cubicBezTo>
                    <a:pt x="1836" y="244"/>
                    <a:pt x="1429" y="1"/>
                    <a:pt x="92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68"/>
            <p:cNvSpPr/>
            <p:nvPr/>
          </p:nvSpPr>
          <p:spPr>
            <a:xfrm>
              <a:off x="6950700" y="3854164"/>
              <a:ext cx="508810" cy="141211"/>
            </a:xfrm>
            <a:custGeom>
              <a:avLst/>
              <a:gdLst/>
              <a:ahLst/>
              <a:cxnLst/>
              <a:rect l="l" t="t" r="r" b="b"/>
              <a:pathLst>
                <a:path w="14420" h="4002" extrusionOk="0">
                  <a:moveTo>
                    <a:pt x="537" y="1"/>
                  </a:moveTo>
                  <a:cubicBezTo>
                    <a:pt x="275" y="1"/>
                    <a:pt x="78" y="47"/>
                    <a:pt x="0" y="89"/>
                  </a:cubicBezTo>
                  <a:cubicBezTo>
                    <a:pt x="195" y="1940"/>
                    <a:pt x="438" y="4001"/>
                    <a:pt x="438" y="4001"/>
                  </a:cubicBezTo>
                  <a:lnTo>
                    <a:pt x="14420" y="3823"/>
                  </a:lnTo>
                  <a:cubicBezTo>
                    <a:pt x="14370" y="3547"/>
                    <a:pt x="14305" y="3287"/>
                    <a:pt x="14240" y="3044"/>
                  </a:cubicBezTo>
                  <a:lnTo>
                    <a:pt x="9466" y="3109"/>
                  </a:lnTo>
                  <a:cubicBezTo>
                    <a:pt x="9466" y="3109"/>
                    <a:pt x="8931" y="2410"/>
                    <a:pt x="7827" y="1858"/>
                  </a:cubicBezTo>
                  <a:cubicBezTo>
                    <a:pt x="7419" y="1659"/>
                    <a:pt x="7061" y="1584"/>
                    <a:pt x="6727" y="1584"/>
                  </a:cubicBezTo>
                  <a:cubicBezTo>
                    <a:pt x="5917" y="1584"/>
                    <a:pt x="5249" y="2022"/>
                    <a:pt x="4352" y="2183"/>
                  </a:cubicBezTo>
                  <a:cubicBezTo>
                    <a:pt x="4195" y="2213"/>
                    <a:pt x="4059" y="2228"/>
                    <a:pt x="3940" y="2228"/>
                  </a:cubicBezTo>
                  <a:cubicBezTo>
                    <a:pt x="3112" y="2228"/>
                    <a:pt x="3087" y="1525"/>
                    <a:pt x="2192" y="673"/>
                  </a:cubicBezTo>
                  <a:cubicBezTo>
                    <a:pt x="1636" y="138"/>
                    <a:pt x="990" y="1"/>
                    <a:pt x="5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68"/>
            <p:cNvSpPr/>
            <p:nvPr/>
          </p:nvSpPr>
          <p:spPr>
            <a:xfrm>
              <a:off x="6303261" y="2459960"/>
              <a:ext cx="1235857" cy="1254135"/>
            </a:xfrm>
            <a:custGeom>
              <a:avLst/>
              <a:gdLst/>
              <a:ahLst/>
              <a:cxnLst/>
              <a:rect l="l" t="t" r="r" b="b"/>
              <a:pathLst>
                <a:path w="35025" h="35543" extrusionOk="0">
                  <a:moveTo>
                    <a:pt x="13968" y="0"/>
                  </a:moveTo>
                  <a:cubicBezTo>
                    <a:pt x="8917" y="0"/>
                    <a:pt x="1" y="4983"/>
                    <a:pt x="1" y="4983"/>
                  </a:cubicBezTo>
                  <a:lnTo>
                    <a:pt x="14745" y="15505"/>
                  </a:lnTo>
                  <a:lnTo>
                    <a:pt x="28140" y="35542"/>
                  </a:lnTo>
                  <a:lnTo>
                    <a:pt x="35025" y="33399"/>
                  </a:lnTo>
                  <a:cubicBezTo>
                    <a:pt x="35025" y="33399"/>
                    <a:pt x="22814" y="5778"/>
                    <a:pt x="16433" y="679"/>
                  </a:cubicBezTo>
                  <a:cubicBezTo>
                    <a:pt x="15835" y="200"/>
                    <a:pt x="14979" y="0"/>
                    <a:pt x="139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68"/>
            <p:cNvSpPr/>
            <p:nvPr/>
          </p:nvSpPr>
          <p:spPr>
            <a:xfrm>
              <a:off x="7251820" y="3553433"/>
              <a:ext cx="246360" cy="94352"/>
            </a:xfrm>
            <a:custGeom>
              <a:avLst/>
              <a:gdLst/>
              <a:ahLst/>
              <a:cxnLst/>
              <a:rect l="l" t="t" r="r" b="b"/>
              <a:pathLst>
                <a:path w="6982" h="2674" extrusionOk="0">
                  <a:moveTo>
                    <a:pt x="6887" y="1"/>
                  </a:moveTo>
                  <a:cubicBezTo>
                    <a:pt x="6879" y="1"/>
                    <a:pt x="6870" y="2"/>
                    <a:pt x="6860" y="6"/>
                  </a:cubicBezTo>
                  <a:cubicBezTo>
                    <a:pt x="4619" y="882"/>
                    <a:pt x="2329" y="1645"/>
                    <a:pt x="88" y="2522"/>
                  </a:cubicBezTo>
                  <a:cubicBezTo>
                    <a:pt x="0" y="2551"/>
                    <a:pt x="32" y="2673"/>
                    <a:pt x="110" y="2673"/>
                  </a:cubicBezTo>
                  <a:cubicBezTo>
                    <a:pt x="119" y="2673"/>
                    <a:pt x="128" y="2672"/>
                    <a:pt x="137" y="2669"/>
                  </a:cubicBezTo>
                  <a:cubicBezTo>
                    <a:pt x="2378" y="1792"/>
                    <a:pt x="4652" y="1028"/>
                    <a:pt x="6908" y="151"/>
                  </a:cubicBezTo>
                  <a:cubicBezTo>
                    <a:pt x="6982" y="122"/>
                    <a:pt x="6963" y="1"/>
                    <a:pt x="6887" y="1"/>
                  </a:cubicBezTo>
                  <a:close/>
                </a:path>
              </a:pathLst>
            </a:custGeom>
            <a:solidFill>
              <a:srgbClr val="525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68"/>
            <p:cNvSpPr/>
            <p:nvPr/>
          </p:nvSpPr>
          <p:spPr>
            <a:xfrm>
              <a:off x="6848057" y="2939938"/>
              <a:ext cx="455600" cy="688199"/>
            </a:xfrm>
            <a:custGeom>
              <a:avLst/>
              <a:gdLst/>
              <a:ahLst/>
              <a:cxnLst/>
              <a:rect l="l" t="t" r="r" b="b"/>
              <a:pathLst>
                <a:path w="12912" h="19504" extrusionOk="0">
                  <a:moveTo>
                    <a:pt x="108" y="1"/>
                  </a:moveTo>
                  <a:cubicBezTo>
                    <a:pt x="56" y="1"/>
                    <a:pt x="1" y="58"/>
                    <a:pt x="35" y="116"/>
                  </a:cubicBezTo>
                  <a:cubicBezTo>
                    <a:pt x="1853" y="2649"/>
                    <a:pt x="3575" y="5262"/>
                    <a:pt x="5280" y="7893"/>
                  </a:cubicBezTo>
                  <a:cubicBezTo>
                    <a:pt x="7066" y="10638"/>
                    <a:pt x="8820" y="13414"/>
                    <a:pt x="10606" y="16174"/>
                  </a:cubicBezTo>
                  <a:cubicBezTo>
                    <a:pt x="11321" y="17295"/>
                    <a:pt x="12035" y="18399"/>
                    <a:pt x="12765" y="19504"/>
                  </a:cubicBezTo>
                  <a:cubicBezTo>
                    <a:pt x="12814" y="19471"/>
                    <a:pt x="12863" y="19454"/>
                    <a:pt x="12912" y="19439"/>
                  </a:cubicBezTo>
                  <a:cubicBezTo>
                    <a:pt x="11401" y="17148"/>
                    <a:pt x="9924" y="14843"/>
                    <a:pt x="8446" y="12537"/>
                  </a:cubicBezTo>
                  <a:cubicBezTo>
                    <a:pt x="6677" y="9777"/>
                    <a:pt x="4906" y="7016"/>
                    <a:pt x="3087" y="4273"/>
                  </a:cubicBezTo>
                  <a:cubicBezTo>
                    <a:pt x="2130" y="2844"/>
                    <a:pt x="1171" y="1430"/>
                    <a:pt x="165" y="34"/>
                  </a:cubicBezTo>
                  <a:cubicBezTo>
                    <a:pt x="151" y="10"/>
                    <a:pt x="130" y="1"/>
                    <a:pt x="108"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68"/>
            <p:cNvSpPr/>
            <p:nvPr/>
          </p:nvSpPr>
          <p:spPr>
            <a:xfrm>
              <a:off x="6189220" y="2221507"/>
              <a:ext cx="414316" cy="524864"/>
            </a:xfrm>
            <a:custGeom>
              <a:avLst/>
              <a:gdLst/>
              <a:ahLst/>
              <a:cxnLst/>
              <a:rect l="l" t="t" r="r" b="b"/>
              <a:pathLst>
                <a:path w="11742" h="14875" extrusionOk="0">
                  <a:moveTo>
                    <a:pt x="8461" y="0"/>
                  </a:moveTo>
                  <a:lnTo>
                    <a:pt x="1804" y="4336"/>
                  </a:lnTo>
                  <a:cubicBezTo>
                    <a:pt x="1" y="8736"/>
                    <a:pt x="3850" y="14874"/>
                    <a:pt x="3850" y="14874"/>
                  </a:cubicBezTo>
                  <a:lnTo>
                    <a:pt x="11741" y="10961"/>
                  </a:lnTo>
                  <a:cubicBezTo>
                    <a:pt x="9078" y="9288"/>
                    <a:pt x="8461" y="0"/>
                    <a:pt x="846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68"/>
            <p:cNvSpPr/>
            <p:nvPr/>
          </p:nvSpPr>
          <p:spPr>
            <a:xfrm>
              <a:off x="5368215" y="1903662"/>
              <a:ext cx="1162535" cy="1546259"/>
            </a:xfrm>
            <a:custGeom>
              <a:avLst/>
              <a:gdLst/>
              <a:ahLst/>
              <a:cxnLst/>
              <a:rect l="l" t="t" r="r" b="b"/>
              <a:pathLst>
                <a:path w="32947" h="43822" extrusionOk="0">
                  <a:moveTo>
                    <a:pt x="17823" y="0"/>
                  </a:moveTo>
                  <a:cubicBezTo>
                    <a:pt x="15056" y="0"/>
                    <a:pt x="10366" y="278"/>
                    <a:pt x="8038" y="2010"/>
                  </a:cubicBezTo>
                  <a:cubicBezTo>
                    <a:pt x="4612" y="4544"/>
                    <a:pt x="179" y="18638"/>
                    <a:pt x="81" y="29987"/>
                  </a:cubicBezTo>
                  <a:cubicBezTo>
                    <a:pt x="1" y="38593"/>
                    <a:pt x="2761" y="43822"/>
                    <a:pt x="2761" y="43822"/>
                  </a:cubicBezTo>
                  <a:cubicBezTo>
                    <a:pt x="4985" y="43426"/>
                    <a:pt x="19484" y="34342"/>
                    <a:pt x="24385" y="34342"/>
                  </a:cubicBezTo>
                  <a:cubicBezTo>
                    <a:pt x="24494" y="34342"/>
                    <a:pt x="24598" y="34347"/>
                    <a:pt x="24698" y="34356"/>
                  </a:cubicBezTo>
                  <a:cubicBezTo>
                    <a:pt x="24833" y="34369"/>
                    <a:pt x="24964" y="34375"/>
                    <a:pt x="25089" y="34375"/>
                  </a:cubicBezTo>
                  <a:cubicBezTo>
                    <a:pt x="29188" y="34375"/>
                    <a:pt x="27996" y="27839"/>
                    <a:pt x="26988" y="24986"/>
                  </a:cubicBezTo>
                  <a:cubicBezTo>
                    <a:pt x="25932" y="22048"/>
                    <a:pt x="25997" y="16445"/>
                    <a:pt x="28514" y="13442"/>
                  </a:cubicBezTo>
                  <a:cubicBezTo>
                    <a:pt x="31030" y="10437"/>
                    <a:pt x="32946" y="9025"/>
                    <a:pt x="30933" y="6670"/>
                  </a:cubicBezTo>
                  <a:cubicBezTo>
                    <a:pt x="28904" y="4299"/>
                    <a:pt x="20006" y="62"/>
                    <a:pt x="20006" y="62"/>
                  </a:cubicBezTo>
                  <a:cubicBezTo>
                    <a:pt x="20006" y="62"/>
                    <a:pt x="19128" y="0"/>
                    <a:pt x="178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68"/>
            <p:cNvSpPr/>
            <p:nvPr/>
          </p:nvSpPr>
          <p:spPr>
            <a:xfrm>
              <a:off x="6306119" y="2510276"/>
              <a:ext cx="5751" cy="26958"/>
            </a:xfrm>
            <a:custGeom>
              <a:avLst/>
              <a:gdLst/>
              <a:ahLst/>
              <a:cxnLst/>
              <a:rect l="l" t="t" r="r" b="b"/>
              <a:pathLst>
                <a:path w="163" h="764" extrusionOk="0">
                  <a:moveTo>
                    <a:pt x="163" y="0"/>
                  </a:moveTo>
                  <a:cubicBezTo>
                    <a:pt x="98" y="260"/>
                    <a:pt x="50" y="504"/>
                    <a:pt x="0" y="764"/>
                  </a:cubicBezTo>
                  <a:cubicBezTo>
                    <a:pt x="50" y="504"/>
                    <a:pt x="115" y="260"/>
                    <a:pt x="163" y="0"/>
                  </a:cubicBezTo>
                  <a:close/>
                </a:path>
              </a:pathLst>
            </a:custGeom>
            <a:solidFill>
              <a:srgbClr val="898A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68"/>
            <p:cNvSpPr/>
            <p:nvPr/>
          </p:nvSpPr>
          <p:spPr>
            <a:xfrm>
              <a:off x="5694811" y="2345250"/>
              <a:ext cx="617064" cy="206311"/>
            </a:xfrm>
            <a:custGeom>
              <a:avLst/>
              <a:gdLst/>
              <a:ahLst/>
              <a:cxnLst/>
              <a:rect l="l" t="t" r="r" b="b"/>
              <a:pathLst>
                <a:path w="17488" h="5847" extrusionOk="0">
                  <a:moveTo>
                    <a:pt x="520" y="1"/>
                  </a:moveTo>
                  <a:cubicBezTo>
                    <a:pt x="406" y="1"/>
                    <a:pt x="292" y="33"/>
                    <a:pt x="195" y="131"/>
                  </a:cubicBezTo>
                  <a:cubicBezTo>
                    <a:pt x="33" y="293"/>
                    <a:pt x="0" y="635"/>
                    <a:pt x="195" y="797"/>
                  </a:cubicBezTo>
                  <a:cubicBezTo>
                    <a:pt x="4140" y="4012"/>
                    <a:pt x="9174" y="5798"/>
                    <a:pt x="14257" y="5846"/>
                  </a:cubicBezTo>
                  <a:lnTo>
                    <a:pt x="14435" y="5846"/>
                  </a:lnTo>
                  <a:cubicBezTo>
                    <a:pt x="15394" y="5846"/>
                    <a:pt x="16335" y="5781"/>
                    <a:pt x="17277" y="5651"/>
                  </a:cubicBezTo>
                  <a:cubicBezTo>
                    <a:pt x="17293" y="5586"/>
                    <a:pt x="17310" y="5506"/>
                    <a:pt x="17325" y="5441"/>
                  </a:cubicBezTo>
                  <a:cubicBezTo>
                    <a:pt x="17375" y="5181"/>
                    <a:pt x="17423" y="4937"/>
                    <a:pt x="17488" y="4677"/>
                  </a:cubicBezTo>
                  <a:lnTo>
                    <a:pt x="17488" y="4677"/>
                  </a:lnTo>
                  <a:cubicBezTo>
                    <a:pt x="16481" y="4824"/>
                    <a:pt x="15459" y="4904"/>
                    <a:pt x="14435" y="4904"/>
                  </a:cubicBezTo>
                  <a:cubicBezTo>
                    <a:pt x="10912" y="4904"/>
                    <a:pt x="7388" y="4028"/>
                    <a:pt x="4287" y="2388"/>
                  </a:cubicBezTo>
                  <a:cubicBezTo>
                    <a:pt x="3069" y="1739"/>
                    <a:pt x="1932" y="992"/>
                    <a:pt x="860" y="131"/>
                  </a:cubicBezTo>
                  <a:cubicBezTo>
                    <a:pt x="763" y="50"/>
                    <a:pt x="633" y="1"/>
                    <a:pt x="5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68"/>
            <p:cNvSpPr/>
            <p:nvPr/>
          </p:nvSpPr>
          <p:spPr>
            <a:xfrm>
              <a:off x="5664995" y="2431803"/>
              <a:ext cx="631990" cy="206276"/>
            </a:xfrm>
            <a:custGeom>
              <a:avLst/>
              <a:gdLst/>
              <a:ahLst/>
              <a:cxnLst/>
              <a:rect l="l" t="t" r="r" b="b"/>
              <a:pathLst>
                <a:path w="17911" h="5846" extrusionOk="0">
                  <a:moveTo>
                    <a:pt x="520" y="0"/>
                  </a:moveTo>
                  <a:cubicBezTo>
                    <a:pt x="406" y="0"/>
                    <a:pt x="293" y="33"/>
                    <a:pt x="211" y="130"/>
                  </a:cubicBezTo>
                  <a:cubicBezTo>
                    <a:pt x="33" y="292"/>
                    <a:pt x="1" y="633"/>
                    <a:pt x="211" y="795"/>
                  </a:cubicBezTo>
                  <a:cubicBezTo>
                    <a:pt x="4141" y="4010"/>
                    <a:pt x="9175" y="5796"/>
                    <a:pt x="14258" y="5846"/>
                  </a:cubicBezTo>
                  <a:lnTo>
                    <a:pt x="14436" y="5846"/>
                  </a:lnTo>
                  <a:cubicBezTo>
                    <a:pt x="15572" y="5846"/>
                    <a:pt x="16709" y="5748"/>
                    <a:pt x="17830" y="5586"/>
                  </a:cubicBezTo>
                  <a:cubicBezTo>
                    <a:pt x="17846" y="5261"/>
                    <a:pt x="17878" y="4936"/>
                    <a:pt x="17910" y="4612"/>
                  </a:cubicBezTo>
                  <a:lnTo>
                    <a:pt x="17910" y="4612"/>
                  </a:lnTo>
                  <a:cubicBezTo>
                    <a:pt x="16774" y="4807"/>
                    <a:pt x="15605" y="4904"/>
                    <a:pt x="14436" y="4904"/>
                  </a:cubicBezTo>
                  <a:cubicBezTo>
                    <a:pt x="10928" y="4904"/>
                    <a:pt x="7388" y="4027"/>
                    <a:pt x="4288" y="2386"/>
                  </a:cubicBezTo>
                  <a:cubicBezTo>
                    <a:pt x="3086" y="1754"/>
                    <a:pt x="1932" y="990"/>
                    <a:pt x="878" y="130"/>
                  </a:cubicBezTo>
                  <a:cubicBezTo>
                    <a:pt x="763" y="48"/>
                    <a:pt x="650"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68"/>
            <p:cNvSpPr/>
            <p:nvPr/>
          </p:nvSpPr>
          <p:spPr>
            <a:xfrm>
              <a:off x="5646682" y="2521179"/>
              <a:ext cx="644586" cy="206276"/>
            </a:xfrm>
            <a:custGeom>
              <a:avLst/>
              <a:gdLst/>
              <a:ahLst/>
              <a:cxnLst/>
              <a:rect l="l" t="t" r="r" b="b"/>
              <a:pathLst>
                <a:path w="18268" h="5846" extrusionOk="0">
                  <a:moveTo>
                    <a:pt x="520" y="0"/>
                  </a:moveTo>
                  <a:cubicBezTo>
                    <a:pt x="406" y="0"/>
                    <a:pt x="293" y="33"/>
                    <a:pt x="195" y="130"/>
                  </a:cubicBezTo>
                  <a:cubicBezTo>
                    <a:pt x="33" y="293"/>
                    <a:pt x="0" y="633"/>
                    <a:pt x="195" y="795"/>
                  </a:cubicBezTo>
                  <a:cubicBezTo>
                    <a:pt x="4140" y="4010"/>
                    <a:pt x="9158" y="5796"/>
                    <a:pt x="14257" y="5846"/>
                  </a:cubicBezTo>
                  <a:lnTo>
                    <a:pt x="14435" y="5846"/>
                  </a:lnTo>
                  <a:cubicBezTo>
                    <a:pt x="15718" y="5846"/>
                    <a:pt x="16985" y="5716"/>
                    <a:pt x="18252" y="5504"/>
                  </a:cubicBezTo>
                  <a:cubicBezTo>
                    <a:pt x="18252" y="5179"/>
                    <a:pt x="18267" y="4872"/>
                    <a:pt x="18267" y="4547"/>
                  </a:cubicBezTo>
                  <a:lnTo>
                    <a:pt x="18267" y="4547"/>
                  </a:lnTo>
                  <a:cubicBezTo>
                    <a:pt x="17001" y="4774"/>
                    <a:pt x="15718" y="4904"/>
                    <a:pt x="14435" y="4904"/>
                  </a:cubicBezTo>
                  <a:cubicBezTo>
                    <a:pt x="10912" y="4904"/>
                    <a:pt x="7388" y="4027"/>
                    <a:pt x="4287" y="2371"/>
                  </a:cubicBezTo>
                  <a:cubicBezTo>
                    <a:pt x="3069" y="1737"/>
                    <a:pt x="1916" y="990"/>
                    <a:pt x="860" y="130"/>
                  </a:cubicBezTo>
                  <a:cubicBezTo>
                    <a:pt x="763" y="48"/>
                    <a:pt x="633" y="0"/>
                    <a:pt x="5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68"/>
            <p:cNvSpPr/>
            <p:nvPr/>
          </p:nvSpPr>
          <p:spPr>
            <a:xfrm>
              <a:off x="5444995" y="2533564"/>
              <a:ext cx="110160" cy="883642"/>
            </a:xfrm>
            <a:custGeom>
              <a:avLst/>
              <a:gdLst/>
              <a:ahLst/>
              <a:cxnLst/>
              <a:rect l="l" t="t" r="r" b="b"/>
              <a:pathLst>
                <a:path w="3122" h="25043" extrusionOk="0">
                  <a:moveTo>
                    <a:pt x="1340" y="1"/>
                  </a:moveTo>
                  <a:cubicBezTo>
                    <a:pt x="1310" y="1"/>
                    <a:pt x="1280" y="16"/>
                    <a:pt x="1267" y="55"/>
                  </a:cubicBezTo>
                  <a:cubicBezTo>
                    <a:pt x="438" y="3254"/>
                    <a:pt x="33" y="6550"/>
                    <a:pt x="16" y="9847"/>
                  </a:cubicBezTo>
                  <a:cubicBezTo>
                    <a:pt x="1" y="13142"/>
                    <a:pt x="406" y="16439"/>
                    <a:pt x="1202" y="19637"/>
                  </a:cubicBezTo>
                  <a:cubicBezTo>
                    <a:pt x="1657" y="21456"/>
                    <a:pt x="2241" y="23259"/>
                    <a:pt x="2956" y="24996"/>
                  </a:cubicBezTo>
                  <a:cubicBezTo>
                    <a:pt x="2969" y="25028"/>
                    <a:pt x="2998" y="25042"/>
                    <a:pt x="3028" y="25042"/>
                  </a:cubicBezTo>
                  <a:cubicBezTo>
                    <a:pt x="3075" y="25042"/>
                    <a:pt x="3121" y="25007"/>
                    <a:pt x="3101" y="24948"/>
                  </a:cubicBezTo>
                  <a:cubicBezTo>
                    <a:pt x="1852" y="21911"/>
                    <a:pt x="1007" y="18728"/>
                    <a:pt x="553" y="15480"/>
                  </a:cubicBezTo>
                  <a:cubicBezTo>
                    <a:pt x="98" y="12217"/>
                    <a:pt x="49" y="8888"/>
                    <a:pt x="406" y="5608"/>
                  </a:cubicBezTo>
                  <a:cubicBezTo>
                    <a:pt x="601" y="3741"/>
                    <a:pt x="942" y="1906"/>
                    <a:pt x="1413" y="87"/>
                  </a:cubicBezTo>
                  <a:cubicBezTo>
                    <a:pt x="1432" y="38"/>
                    <a:pt x="1386" y="1"/>
                    <a:pt x="134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68"/>
            <p:cNvSpPr/>
            <p:nvPr/>
          </p:nvSpPr>
          <p:spPr>
            <a:xfrm>
              <a:off x="6298074" y="2340063"/>
              <a:ext cx="95234" cy="286267"/>
            </a:xfrm>
            <a:custGeom>
              <a:avLst/>
              <a:gdLst/>
              <a:ahLst/>
              <a:cxnLst/>
              <a:rect l="l" t="t" r="r" b="b"/>
              <a:pathLst>
                <a:path w="2699" h="8113" extrusionOk="0">
                  <a:moveTo>
                    <a:pt x="2592" y="1"/>
                  </a:moveTo>
                  <a:cubicBezTo>
                    <a:pt x="2570" y="1"/>
                    <a:pt x="2549" y="11"/>
                    <a:pt x="2534" y="35"/>
                  </a:cubicBezTo>
                  <a:cubicBezTo>
                    <a:pt x="1300" y="2031"/>
                    <a:pt x="213" y="4224"/>
                    <a:pt x="33" y="6595"/>
                  </a:cubicBezTo>
                  <a:cubicBezTo>
                    <a:pt x="1" y="7082"/>
                    <a:pt x="1" y="7569"/>
                    <a:pt x="33" y="8039"/>
                  </a:cubicBezTo>
                  <a:cubicBezTo>
                    <a:pt x="33" y="8088"/>
                    <a:pt x="70" y="8112"/>
                    <a:pt x="107" y="8112"/>
                  </a:cubicBezTo>
                  <a:cubicBezTo>
                    <a:pt x="144" y="8112"/>
                    <a:pt x="180" y="8088"/>
                    <a:pt x="180" y="8039"/>
                  </a:cubicBezTo>
                  <a:cubicBezTo>
                    <a:pt x="115" y="6903"/>
                    <a:pt x="213" y="5783"/>
                    <a:pt x="521" y="4679"/>
                  </a:cubicBezTo>
                  <a:cubicBezTo>
                    <a:pt x="975" y="3055"/>
                    <a:pt x="1787" y="1544"/>
                    <a:pt x="2664" y="115"/>
                  </a:cubicBezTo>
                  <a:cubicBezTo>
                    <a:pt x="2699" y="58"/>
                    <a:pt x="2644" y="1"/>
                    <a:pt x="25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68"/>
            <p:cNvSpPr/>
            <p:nvPr/>
          </p:nvSpPr>
          <p:spPr>
            <a:xfrm>
              <a:off x="6099844" y="1444644"/>
              <a:ext cx="619957" cy="384324"/>
            </a:xfrm>
            <a:custGeom>
              <a:avLst/>
              <a:gdLst/>
              <a:ahLst/>
              <a:cxnLst/>
              <a:rect l="l" t="t" r="r" b="b"/>
              <a:pathLst>
                <a:path w="17570" h="10892" extrusionOk="0">
                  <a:moveTo>
                    <a:pt x="7558" y="1"/>
                  </a:moveTo>
                  <a:cubicBezTo>
                    <a:pt x="7421" y="1"/>
                    <a:pt x="7283" y="30"/>
                    <a:pt x="7145" y="96"/>
                  </a:cubicBezTo>
                  <a:cubicBezTo>
                    <a:pt x="6087" y="610"/>
                    <a:pt x="6162" y="1988"/>
                    <a:pt x="5370" y="1988"/>
                  </a:cubicBezTo>
                  <a:cubicBezTo>
                    <a:pt x="5336" y="1988"/>
                    <a:pt x="5300" y="1985"/>
                    <a:pt x="5262" y="1980"/>
                  </a:cubicBezTo>
                  <a:cubicBezTo>
                    <a:pt x="4965" y="1943"/>
                    <a:pt x="4680" y="1897"/>
                    <a:pt x="4414" y="1897"/>
                  </a:cubicBezTo>
                  <a:cubicBezTo>
                    <a:pt x="3867" y="1897"/>
                    <a:pt x="3403" y="2091"/>
                    <a:pt x="3086" y="2954"/>
                  </a:cubicBezTo>
                  <a:cubicBezTo>
                    <a:pt x="2599" y="4221"/>
                    <a:pt x="3363" y="4725"/>
                    <a:pt x="2583" y="4870"/>
                  </a:cubicBezTo>
                  <a:cubicBezTo>
                    <a:pt x="1804" y="5033"/>
                    <a:pt x="1" y="6186"/>
                    <a:pt x="1414" y="7583"/>
                  </a:cubicBezTo>
                  <a:cubicBezTo>
                    <a:pt x="2323" y="8492"/>
                    <a:pt x="1202" y="10505"/>
                    <a:pt x="1202" y="10505"/>
                  </a:cubicBezTo>
                  <a:cubicBezTo>
                    <a:pt x="1630" y="10778"/>
                    <a:pt x="2178" y="10891"/>
                    <a:pt x="2804" y="10891"/>
                  </a:cubicBezTo>
                  <a:cubicBezTo>
                    <a:pt x="4340" y="10891"/>
                    <a:pt x="6341" y="10207"/>
                    <a:pt x="8152" y="9514"/>
                  </a:cubicBezTo>
                  <a:cubicBezTo>
                    <a:pt x="9971" y="8827"/>
                    <a:pt x="11611" y="8141"/>
                    <a:pt x="12423" y="8141"/>
                  </a:cubicBezTo>
                  <a:cubicBezTo>
                    <a:pt x="12648" y="8141"/>
                    <a:pt x="12809" y="8193"/>
                    <a:pt x="12893" y="8313"/>
                  </a:cubicBezTo>
                  <a:cubicBezTo>
                    <a:pt x="13158" y="8681"/>
                    <a:pt x="13713" y="8860"/>
                    <a:pt x="14349" y="8860"/>
                  </a:cubicBezTo>
                  <a:cubicBezTo>
                    <a:pt x="15707" y="8860"/>
                    <a:pt x="17434" y="8042"/>
                    <a:pt x="17489" y="6494"/>
                  </a:cubicBezTo>
                  <a:cubicBezTo>
                    <a:pt x="17570" y="4303"/>
                    <a:pt x="14469" y="4838"/>
                    <a:pt x="13462" y="2435"/>
                  </a:cubicBezTo>
                  <a:cubicBezTo>
                    <a:pt x="13003" y="1317"/>
                    <a:pt x="12122" y="1012"/>
                    <a:pt x="11298" y="1012"/>
                  </a:cubicBezTo>
                  <a:cubicBezTo>
                    <a:pt x="10317" y="1012"/>
                    <a:pt x="9419" y="1445"/>
                    <a:pt x="9419" y="1445"/>
                  </a:cubicBezTo>
                  <a:cubicBezTo>
                    <a:pt x="9419" y="1445"/>
                    <a:pt x="8522" y="1"/>
                    <a:pt x="75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68"/>
            <p:cNvSpPr/>
            <p:nvPr/>
          </p:nvSpPr>
          <p:spPr>
            <a:xfrm>
              <a:off x="6432015" y="1711149"/>
              <a:ext cx="192691" cy="121874"/>
            </a:xfrm>
            <a:custGeom>
              <a:avLst/>
              <a:gdLst/>
              <a:ahLst/>
              <a:cxnLst/>
              <a:rect l="l" t="t" r="r" b="b"/>
              <a:pathLst>
                <a:path w="5461" h="3454" extrusionOk="0">
                  <a:moveTo>
                    <a:pt x="4673" y="0"/>
                  </a:moveTo>
                  <a:cubicBezTo>
                    <a:pt x="3001" y="0"/>
                    <a:pt x="0" y="3014"/>
                    <a:pt x="2343" y="3407"/>
                  </a:cubicBezTo>
                  <a:cubicBezTo>
                    <a:pt x="2525" y="3439"/>
                    <a:pt x="2697" y="3454"/>
                    <a:pt x="2858" y="3454"/>
                  </a:cubicBezTo>
                  <a:cubicBezTo>
                    <a:pt x="5177" y="3454"/>
                    <a:pt x="5460" y="402"/>
                    <a:pt x="5460" y="402"/>
                  </a:cubicBezTo>
                  <a:cubicBezTo>
                    <a:pt x="5285" y="120"/>
                    <a:pt x="5005" y="0"/>
                    <a:pt x="4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68"/>
            <p:cNvSpPr/>
            <p:nvPr/>
          </p:nvSpPr>
          <p:spPr>
            <a:xfrm>
              <a:off x="6008774" y="1729356"/>
              <a:ext cx="320282" cy="372998"/>
            </a:xfrm>
            <a:custGeom>
              <a:avLst/>
              <a:gdLst/>
              <a:ahLst/>
              <a:cxnLst/>
              <a:rect l="l" t="t" r="r" b="b"/>
              <a:pathLst>
                <a:path w="9077" h="10571" extrusionOk="0">
                  <a:moveTo>
                    <a:pt x="6268" y="1"/>
                  </a:moveTo>
                  <a:cubicBezTo>
                    <a:pt x="4320" y="1722"/>
                    <a:pt x="3540" y="2988"/>
                    <a:pt x="893" y="4985"/>
                  </a:cubicBezTo>
                  <a:cubicBezTo>
                    <a:pt x="893" y="4985"/>
                    <a:pt x="1" y="9516"/>
                    <a:pt x="4952" y="10571"/>
                  </a:cubicBezTo>
                  <a:lnTo>
                    <a:pt x="6901" y="8120"/>
                  </a:lnTo>
                  <a:lnTo>
                    <a:pt x="8184" y="6496"/>
                  </a:lnTo>
                  <a:lnTo>
                    <a:pt x="9077" y="5359"/>
                  </a:lnTo>
                  <a:lnTo>
                    <a:pt x="6268" y="1"/>
                  </a:lnTo>
                  <a:close/>
                </a:path>
              </a:pathLst>
            </a:custGeom>
            <a:solidFill>
              <a:srgbClr val="DD5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68"/>
            <p:cNvSpPr/>
            <p:nvPr/>
          </p:nvSpPr>
          <p:spPr>
            <a:xfrm>
              <a:off x="6174930" y="1817603"/>
              <a:ext cx="122651" cy="220037"/>
            </a:xfrm>
            <a:custGeom>
              <a:avLst/>
              <a:gdLst/>
              <a:ahLst/>
              <a:cxnLst/>
              <a:rect l="l" t="t" r="r" b="b"/>
              <a:pathLst>
                <a:path w="3476" h="6236" extrusionOk="0">
                  <a:moveTo>
                    <a:pt x="958" y="0"/>
                  </a:moveTo>
                  <a:cubicBezTo>
                    <a:pt x="0" y="3783"/>
                    <a:pt x="1023" y="5813"/>
                    <a:pt x="1705" y="6236"/>
                  </a:cubicBezTo>
                  <a:lnTo>
                    <a:pt x="3475" y="3995"/>
                  </a:lnTo>
                  <a:lnTo>
                    <a:pt x="95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68"/>
            <p:cNvSpPr/>
            <p:nvPr/>
          </p:nvSpPr>
          <p:spPr>
            <a:xfrm>
              <a:off x="6181811" y="1562636"/>
              <a:ext cx="410823" cy="434076"/>
            </a:xfrm>
            <a:custGeom>
              <a:avLst/>
              <a:gdLst/>
              <a:ahLst/>
              <a:cxnLst/>
              <a:rect l="l" t="t" r="r" b="b"/>
              <a:pathLst>
                <a:path w="11643" h="12302" extrusionOk="0">
                  <a:moveTo>
                    <a:pt x="6833" y="0"/>
                  </a:moveTo>
                  <a:cubicBezTo>
                    <a:pt x="5020" y="0"/>
                    <a:pt x="3973" y="2201"/>
                    <a:pt x="3069" y="3345"/>
                  </a:cubicBezTo>
                  <a:cubicBezTo>
                    <a:pt x="2306" y="4304"/>
                    <a:pt x="2696" y="4401"/>
                    <a:pt x="2274" y="5001"/>
                  </a:cubicBezTo>
                  <a:cubicBezTo>
                    <a:pt x="2144" y="5196"/>
                    <a:pt x="1657" y="5618"/>
                    <a:pt x="1575" y="5797"/>
                  </a:cubicBezTo>
                  <a:cubicBezTo>
                    <a:pt x="1520" y="5892"/>
                    <a:pt x="1427" y="5925"/>
                    <a:pt x="1314" y="5925"/>
                  </a:cubicBezTo>
                  <a:cubicBezTo>
                    <a:pt x="1194" y="5925"/>
                    <a:pt x="1051" y="5888"/>
                    <a:pt x="910" y="5845"/>
                  </a:cubicBezTo>
                  <a:cubicBezTo>
                    <a:pt x="768" y="5806"/>
                    <a:pt x="633" y="5771"/>
                    <a:pt x="529" y="5771"/>
                  </a:cubicBezTo>
                  <a:cubicBezTo>
                    <a:pt x="418" y="5771"/>
                    <a:pt x="342" y="5811"/>
                    <a:pt x="325" y="5927"/>
                  </a:cubicBezTo>
                  <a:cubicBezTo>
                    <a:pt x="228" y="6527"/>
                    <a:pt x="0" y="7259"/>
                    <a:pt x="260" y="8151"/>
                  </a:cubicBezTo>
                  <a:cubicBezTo>
                    <a:pt x="665" y="9467"/>
                    <a:pt x="1462" y="10814"/>
                    <a:pt x="2631" y="11594"/>
                  </a:cubicBezTo>
                  <a:cubicBezTo>
                    <a:pt x="3358" y="12075"/>
                    <a:pt x="4041" y="12302"/>
                    <a:pt x="4692" y="12302"/>
                  </a:cubicBezTo>
                  <a:cubicBezTo>
                    <a:pt x="6062" y="12302"/>
                    <a:pt x="7288" y="11298"/>
                    <a:pt x="8476" y="9548"/>
                  </a:cubicBezTo>
                  <a:cubicBezTo>
                    <a:pt x="8606" y="9353"/>
                    <a:pt x="8752" y="9142"/>
                    <a:pt x="8882" y="8931"/>
                  </a:cubicBezTo>
                  <a:lnTo>
                    <a:pt x="9077" y="8590"/>
                  </a:lnTo>
                  <a:cubicBezTo>
                    <a:pt x="10295" y="6544"/>
                    <a:pt x="11594" y="5845"/>
                    <a:pt x="11642" y="4758"/>
                  </a:cubicBezTo>
                  <a:cubicBezTo>
                    <a:pt x="11642" y="4693"/>
                    <a:pt x="11627" y="4644"/>
                    <a:pt x="11610" y="4579"/>
                  </a:cubicBezTo>
                  <a:cubicBezTo>
                    <a:pt x="11382" y="3232"/>
                    <a:pt x="10603" y="2030"/>
                    <a:pt x="9499" y="1202"/>
                  </a:cubicBezTo>
                  <a:cubicBezTo>
                    <a:pt x="9288" y="1056"/>
                    <a:pt x="9077" y="909"/>
                    <a:pt x="8866" y="779"/>
                  </a:cubicBezTo>
                  <a:cubicBezTo>
                    <a:pt x="8834" y="747"/>
                    <a:pt x="8784" y="714"/>
                    <a:pt x="8736" y="682"/>
                  </a:cubicBezTo>
                  <a:cubicBezTo>
                    <a:pt x="8719" y="682"/>
                    <a:pt x="8687" y="666"/>
                    <a:pt x="8671" y="649"/>
                  </a:cubicBezTo>
                  <a:lnTo>
                    <a:pt x="8525" y="552"/>
                  </a:lnTo>
                  <a:cubicBezTo>
                    <a:pt x="8476" y="536"/>
                    <a:pt x="8444" y="520"/>
                    <a:pt x="8412" y="487"/>
                  </a:cubicBezTo>
                  <a:cubicBezTo>
                    <a:pt x="8314" y="439"/>
                    <a:pt x="8232" y="407"/>
                    <a:pt x="8152" y="357"/>
                  </a:cubicBezTo>
                  <a:cubicBezTo>
                    <a:pt x="7670" y="108"/>
                    <a:pt x="7233" y="0"/>
                    <a:pt x="6833" y="0"/>
                  </a:cubicBezTo>
                  <a:close/>
                </a:path>
              </a:pathLst>
            </a:custGeom>
            <a:solidFill>
              <a:srgbClr val="DD5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68"/>
            <p:cNvSpPr/>
            <p:nvPr/>
          </p:nvSpPr>
          <p:spPr>
            <a:xfrm>
              <a:off x="6175177" y="1717888"/>
              <a:ext cx="75404" cy="66512"/>
            </a:xfrm>
            <a:custGeom>
              <a:avLst/>
              <a:gdLst/>
              <a:ahLst/>
              <a:cxnLst/>
              <a:rect l="l" t="t" r="r" b="b"/>
              <a:pathLst>
                <a:path w="2137" h="1885" extrusionOk="0">
                  <a:moveTo>
                    <a:pt x="1292" y="1"/>
                  </a:moveTo>
                  <a:lnTo>
                    <a:pt x="1292" y="1"/>
                  </a:lnTo>
                  <a:cubicBezTo>
                    <a:pt x="448" y="131"/>
                    <a:pt x="74" y="683"/>
                    <a:pt x="74" y="683"/>
                  </a:cubicBezTo>
                  <a:cubicBezTo>
                    <a:pt x="74" y="683"/>
                    <a:pt x="72" y="682"/>
                    <a:pt x="69" y="682"/>
                  </a:cubicBezTo>
                  <a:cubicBezTo>
                    <a:pt x="50" y="682"/>
                    <a:pt x="0" y="729"/>
                    <a:pt x="236" y="1397"/>
                  </a:cubicBezTo>
                  <a:cubicBezTo>
                    <a:pt x="410" y="1859"/>
                    <a:pt x="1776" y="1885"/>
                    <a:pt x="2078" y="1885"/>
                  </a:cubicBezTo>
                  <a:cubicBezTo>
                    <a:pt x="2116" y="1885"/>
                    <a:pt x="2137" y="1885"/>
                    <a:pt x="2137" y="1885"/>
                  </a:cubicBezTo>
                  <a:cubicBezTo>
                    <a:pt x="756" y="1218"/>
                    <a:pt x="1292" y="1"/>
                    <a:pt x="12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68"/>
            <p:cNvSpPr/>
            <p:nvPr/>
          </p:nvSpPr>
          <p:spPr>
            <a:xfrm>
              <a:off x="6355941" y="1873776"/>
              <a:ext cx="52857" cy="53880"/>
            </a:xfrm>
            <a:custGeom>
              <a:avLst/>
              <a:gdLst/>
              <a:ahLst/>
              <a:cxnLst/>
              <a:rect l="l" t="t" r="r" b="b"/>
              <a:pathLst>
                <a:path w="1498" h="1527" extrusionOk="0">
                  <a:moveTo>
                    <a:pt x="133" y="0"/>
                  </a:moveTo>
                  <a:cubicBezTo>
                    <a:pt x="56" y="0"/>
                    <a:pt x="1" y="121"/>
                    <a:pt x="82" y="162"/>
                  </a:cubicBezTo>
                  <a:cubicBezTo>
                    <a:pt x="651" y="437"/>
                    <a:pt x="1073" y="892"/>
                    <a:pt x="1301" y="1461"/>
                  </a:cubicBezTo>
                  <a:cubicBezTo>
                    <a:pt x="1320" y="1507"/>
                    <a:pt x="1359" y="1527"/>
                    <a:pt x="1396" y="1527"/>
                  </a:cubicBezTo>
                  <a:cubicBezTo>
                    <a:pt x="1449" y="1527"/>
                    <a:pt x="1498" y="1486"/>
                    <a:pt x="1479" y="1429"/>
                  </a:cubicBezTo>
                  <a:cubicBezTo>
                    <a:pt x="1236" y="795"/>
                    <a:pt x="781" y="292"/>
                    <a:pt x="180" y="15"/>
                  </a:cubicBezTo>
                  <a:cubicBezTo>
                    <a:pt x="164" y="5"/>
                    <a:pt x="148" y="0"/>
                    <a:pt x="133" y="0"/>
                  </a:cubicBezTo>
                  <a:close/>
                </a:path>
              </a:pathLst>
            </a:custGeom>
            <a:solidFill>
              <a:srgbClr val="26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68"/>
            <p:cNvSpPr/>
            <p:nvPr/>
          </p:nvSpPr>
          <p:spPr>
            <a:xfrm>
              <a:off x="6405975" y="1785670"/>
              <a:ext cx="61784" cy="99610"/>
            </a:xfrm>
            <a:custGeom>
              <a:avLst/>
              <a:gdLst/>
              <a:ahLst/>
              <a:cxnLst/>
              <a:rect l="l" t="t" r="r" b="b"/>
              <a:pathLst>
                <a:path w="1751" h="2823" extrusionOk="0">
                  <a:moveTo>
                    <a:pt x="1638" y="0"/>
                  </a:moveTo>
                  <a:cubicBezTo>
                    <a:pt x="1612" y="0"/>
                    <a:pt x="1587" y="13"/>
                    <a:pt x="1571" y="44"/>
                  </a:cubicBezTo>
                  <a:cubicBezTo>
                    <a:pt x="1344" y="516"/>
                    <a:pt x="1100" y="1003"/>
                    <a:pt x="872" y="1473"/>
                  </a:cubicBezTo>
                  <a:cubicBezTo>
                    <a:pt x="808" y="1603"/>
                    <a:pt x="630" y="1815"/>
                    <a:pt x="662" y="1960"/>
                  </a:cubicBezTo>
                  <a:cubicBezTo>
                    <a:pt x="662" y="2042"/>
                    <a:pt x="759" y="2155"/>
                    <a:pt x="808" y="2220"/>
                  </a:cubicBezTo>
                  <a:cubicBezTo>
                    <a:pt x="843" y="2303"/>
                    <a:pt x="888" y="2385"/>
                    <a:pt x="934" y="2468"/>
                  </a:cubicBezTo>
                  <a:lnTo>
                    <a:pt x="934" y="2468"/>
                  </a:lnTo>
                  <a:cubicBezTo>
                    <a:pt x="646" y="2529"/>
                    <a:pt x="370" y="2601"/>
                    <a:pt x="93" y="2659"/>
                  </a:cubicBezTo>
                  <a:cubicBezTo>
                    <a:pt x="1" y="2690"/>
                    <a:pt x="25" y="2823"/>
                    <a:pt x="126" y="2823"/>
                  </a:cubicBezTo>
                  <a:cubicBezTo>
                    <a:pt x="131" y="2823"/>
                    <a:pt x="137" y="2822"/>
                    <a:pt x="142" y="2821"/>
                  </a:cubicBezTo>
                  <a:cubicBezTo>
                    <a:pt x="450" y="2740"/>
                    <a:pt x="759" y="2675"/>
                    <a:pt x="1067" y="2594"/>
                  </a:cubicBezTo>
                  <a:cubicBezTo>
                    <a:pt x="1132" y="2577"/>
                    <a:pt x="1149" y="2529"/>
                    <a:pt x="1117" y="2480"/>
                  </a:cubicBezTo>
                  <a:cubicBezTo>
                    <a:pt x="1052" y="2334"/>
                    <a:pt x="857" y="2090"/>
                    <a:pt x="857" y="1928"/>
                  </a:cubicBezTo>
                  <a:cubicBezTo>
                    <a:pt x="840" y="1750"/>
                    <a:pt x="1052" y="1490"/>
                    <a:pt x="1117" y="1328"/>
                  </a:cubicBezTo>
                  <a:cubicBezTo>
                    <a:pt x="1327" y="921"/>
                    <a:pt x="1522" y="531"/>
                    <a:pt x="1717" y="126"/>
                  </a:cubicBezTo>
                  <a:cubicBezTo>
                    <a:pt x="1751" y="59"/>
                    <a:pt x="1693" y="0"/>
                    <a:pt x="1638" y="0"/>
                  </a:cubicBezTo>
                  <a:close/>
                </a:path>
              </a:pathLst>
            </a:custGeom>
            <a:solidFill>
              <a:srgbClr val="26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68"/>
            <p:cNvSpPr/>
            <p:nvPr/>
          </p:nvSpPr>
          <p:spPr>
            <a:xfrm>
              <a:off x="6474568" y="1836198"/>
              <a:ext cx="19513" cy="17784"/>
            </a:xfrm>
            <a:custGeom>
              <a:avLst/>
              <a:gdLst/>
              <a:ahLst/>
              <a:cxnLst/>
              <a:rect l="l" t="t" r="r" b="b"/>
              <a:pathLst>
                <a:path w="553" h="504" extrusionOk="0">
                  <a:moveTo>
                    <a:pt x="276" y="0"/>
                  </a:moveTo>
                  <a:cubicBezTo>
                    <a:pt x="211" y="0"/>
                    <a:pt x="146" y="25"/>
                    <a:pt x="98" y="73"/>
                  </a:cubicBezTo>
                  <a:cubicBezTo>
                    <a:pt x="0" y="171"/>
                    <a:pt x="0" y="333"/>
                    <a:pt x="98" y="431"/>
                  </a:cubicBezTo>
                  <a:cubicBezTo>
                    <a:pt x="146" y="479"/>
                    <a:pt x="211" y="504"/>
                    <a:pt x="276" y="504"/>
                  </a:cubicBezTo>
                  <a:cubicBezTo>
                    <a:pt x="341" y="504"/>
                    <a:pt x="406" y="479"/>
                    <a:pt x="455" y="431"/>
                  </a:cubicBezTo>
                  <a:cubicBezTo>
                    <a:pt x="552" y="333"/>
                    <a:pt x="552" y="171"/>
                    <a:pt x="455" y="73"/>
                  </a:cubicBezTo>
                  <a:cubicBezTo>
                    <a:pt x="406" y="25"/>
                    <a:pt x="341" y="0"/>
                    <a:pt x="276" y="0"/>
                  </a:cubicBezTo>
                  <a:close/>
                </a:path>
              </a:pathLst>
            </a:custGeom>
            <a:solidFill>
              <a:srgbClr val="2F2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68"/>
            <p:cNvSpPr/>
            <p:nvPr/>
          </p:nvSpPr>
          <p:spPr>
            <a:xfrm>
              <a:off x="6404669" y="1784647"/>
              <a:ext cx="19513" cy="17219"/>
            </a:xfrm>
            <a:custGeom>
              <a:avLst/>
              <a:gdLst/>
              <a:ahLst/>
              <a:cxnLst/>
              <a:rect l="l" t="t" r="r" b="b"/>
              <a:pathLst>
                <a:path w="553" h="488" extrusionOk="0">
                  <a:moveTo>
                    <a:pt x="268" y="0"/>
                  </a:moveTo>
                  <a:cubicBezTo>
                    <a:pt x="207" y="0"/>
                    <a:pt x="146" y="24"/>
                    <a:pt x="98" y="73"/>
                  </a:cubicBezTo>
                  <a:cubicBezTo>
                    <a:pt x="0" y="171"/>
                    <a:pt x="0" y="317"/>
                    <a:pt x="98" y="415"/>
                  </a:cubicBezTo>
                  <a:cubicBezTo>
                    <a:pt x="146" y="463"/>
                    <a:pt x="211" y="488"/>
                    <a:pt x="276" y="488"/>
                  </a:cubicBezTo>
                  <a:cubicBezTo>
                    <a:pt x="341" y="488"/>
                    <a:pt x="406" y="463"/>
                    <a:pt x="455" y="415"/>
                  </a:cubicBezTo>
                  <a:cubicBezTo>
                    <a:pt x="552" y="317"/>
                    <a:pt x="552" y="171"/>
                    <a:pt x="439" y="73"/>
                  </a:cubicBezTo>
                  <a:cubicBezTo>
                    <a:pt x="391" y="24"/>
                    <a:pt x="329" y="0"/>
                    <a:pt x="268" y="0"/>
                  </a:cubicBezTo>
                  <a:close/>
                </a:path>
              </a:pathLst>
            </a:custGeom>
            <a:solidFill>
              <a:srgbClr val="2F21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68"/>
            <p:cNvSpPr/>
            <p:nvPr/>
          </p:nvSpPr>
          <p:spPr>
            <a:xfrm>
              <a:off x="6385756" y="1729285"/>
              <a:ext cx="73922" cy="43648"/>
            </a:xfrm>
            <a:custGeom>
              <a:avLst/>
              <a:gdLst/>
              <a:ahLst/>
              <a:cxnLst/>
              <a:rect l="l" t="t" r="r" b="b"/>
              <a:pathLst>
                <a:path w="2095" h="1237" extrusionOk="0">
                  <a:moveTo>
                    <a:pt x="1181" y="1"/>
                  </a:moveTo>
                  <a:cubicBezTo>
                    <a:pt x="575" y="1"/>
                    <a:pt x="1" y="652"/>
                    <a:pt x="1" y="652"/>
                  </a:cubicBezTo>
                  <a:lnTo>
                    <a:pt x="1933" y="1237"/>
                  </a:lnTo>
                  <a:cubicBezTo>
                    <a:pt x="1933" y="1237"/>
                    <a:pt x="2095" y="246"/>
                    <a:pt x="1413" y="35"/>
                  </a:cubicBezTo>
                  <a:cubicBezTo>
                    <a:pt x="1336" y="11"/>
                    <a:pt x="1258" y="1"/>
                    <a:pt x="1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68"/>
            <p:cNvSpPr/>
            <p:nvPr/>
          </p:nvSpPr>
          <p:spPr>
            <a:xfrm>
              <a:off x="6484307" y="1790645"/>
              <a:ext cx="50458" cy="59632"/>
            </a:xfrm>
            <a:custGeom>
              <a:avLst/>
              <a:gdLst/>
              <a:ahLst/>
              <a:cxnLst/>
              <a:rect l="l" t="t" r="r" b="b"/>
              <a:pathLst>
                <a:path w="1430" h="1690" extrusionOk="0">
                  <a:moveTo>
                    <a:pt x="481" y="1"/>
                  </a:moveTo>
                  <a:cubicBezTo>
                    <a:pt x="224" y="1"/>
                    <a:pt x="1" y="82"/>
                    <a:pt x="1" y="82"/>
                  </a:cubicBezTo>
                  <a:lnTo>
                    <a:pt x="813" y="1689"/>
                  </a:lnTo>
                  <a:cubicBezTo>
                    <a:pt x="813" y="1689"/>
                    <a:pt x="1430" y="927"/>
                    <a:pt x="1138" y="358"/>
                  </a:cubicBezTo>
                  <a:cubicBezTo>
                    <a:pt x="995" y="74"/>
                    <a:pt x="723" y="1"/>
                    <a:pt x="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68"/>
            <p:cNvSpPr/>
            <p:nvPr/>
          </p:nvSpPr>
          <p:spPr>
            <a:xfrm>
              <a:off x="6334205" y="1772897"/>
              <a:ext cx="49328" cy="35567"/>
            </a:xfrm>
            <a:custGeom>
              <a:avLst/>
              <a:gdLst/>
              <a:ahLst/>
              <a:cxnLst/>
              <a:rect l="l" t="t" r="r" b="b"/>
              <a:pathLst>
                <a:path w="1398" h="1008" extrusionOk="0">
                  <a:moveTo>
                    <a:pt x="358" y="1"/>
                  </a:moveTo>
                  <a:cubicBezTo>
                    <a:pt x="260" y="1"/>
                    <a:pt x="163" y="33"/>
                    <a:pt x="114" y="98"/>
                  </a:cubicBezTo>
                  <a:cubicBezTo>
                    <a:pt x="1" y="276"/>
                    <a:pt x="179" y="585"/>
                    <a:pt x="488" y="813"/>
                  </a:cubicBezTo>
                  <a:cubicBezTo>
                    <a:pt x="683" y="943"/>
                    <a:pt x="877" y="1008"/>
                    <a:pt x="1040" y="1008"/>
                  </a:cubicBezTo>
                  <a:cubicBezTo>
                    <a:pt x="1153" y="1008"/>
                    <a:pt x="1235" y="975"/>
                    <a:pt x="1283" y="893"/>
                  </a:cubicBezTo>
                  <a:cubicBezTo>
                    <a:pt x="1397" y="731"/>
                    <a:pt x="1235" y="423"/>
                    <a:pt x="910" y="196"/>
                  </a:cubicBezTo>
                  <a:cubicBezTo>
                    <a:pt x="715" y="66"/>
                    <a:pt x="520" y="1"/>
                    <a:pt x="358" y="1"/>
                  </a:cubicBezTo>
                  <a:close/>
                </a:path>
              </a:pathLst>
            </a:custGeom>
            <a:solidFill>
              <a:srgbClr val="BA47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68"/>
            <p:cNvSpPr/>
            <p:nvPr/>
          </p:nvSpPr>
          <p:spPr>
            <a:xfrm>
              <a:off x="6460807" y="1869154"/>
              <a:ext cx="34403" cy="30380"/>
            </a:xfrm>
            <a:custGeom>
              <a:avLst/>
              <a:gdLst/>
              <a:ahLst/>
              <a:cxnLst/>
              <a:rect l="l" t="t" r="r" b="b"/>
              <a:pathLst>
                <a:path w="975" h="861" extrusionOk="0">
                  <a:moveTo>
                    <a:pt x="375" y="1"/>
                  </a:moveTo>
                  <a:cubicBezTo>
                    <a:pt x="260" y="1"/>
                    <a:pt x="163" y="33"/>
                    <a:pt x="130" y="98"/>
                  </a:cubicBezTo>
                  <a:cubicBezTo>
                    <a:pt x="0" y="276"/>
                    <a:pt x="180" y="585"/>
                    <a:pt x="505" y="813"/>
                  </a:cubicBezTo>
                  <a:cubicBezTo>
                    <a:pt x="520" y="828"/>
                    <a:pt x="553" y="845"/>
                    <a:pt x="569" y="861"/>
                  </a:cubicBezTo>
                  <a:cubicBezTo>
                    <a:pt x="699" y="666"/>
                    <a:pt x="845" y="455"/>
                    <a:pt x="975" y="244"/>
                  </a:cubicBezTo>
                  <a:cubicBezTo>
                    <a:pt x="959" y="228"/>
                    <a:pt x="927" y="211"/>
                    <a:pt x="910" y="196"/>
                  </a:cubicBezTo>
                  <a:cubicBezTo>
                    <a:pt x="732" y="66"/>
                    <a:pt x="520" y="1"/>
                    <a:pt x="375" y="1"/>
                  </a:cubicBezTo>
                  <a:close/>
                </a:path>
              </a:pathLst>
            </a:custGeom>
            <a:solidFill>
              <a:srgbClr val="BA475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68"/>
            <p:cNvSpPr/>
            <p:nvPr/>
          </p:nvSpPr>
          <p:spPr>
            <a:xfrm>
              <a:off x="6355376" y="1910401"/>
              <a:ext cx="29675" cy="23641"/>
            </a:xfrm>
            <a:custGeom>
              <a:avLst/>
              <a:gdLst/>
              <a:ahLst/>
              <a:cxnLst/>
              <a:rect l="l" t="t" r="r" b="b"/>
              <a:pathLst>
                <a:path w="841" h="670" extrusionOk="0">
                  <a:moveTo>
                    <a:pt x="133" y="0"/>
                  </a:moveTo>
                  <a:cubicBezTo>
                    <a:pt x="1" y="0"/>
                    <a:pt x="6" y="229"/>
                    <a:pt x="148" y="244"/>
                  </a:cubicBezTo>
                  <a:cubicBezTo>
                    <a:pt x="375" y="261"/>
                    <a:pt x="488" y="423"/>
                    <a:pt x="585" y="601"/>
                  </a:cubicBezTo>
                  <a:cubicBezTo>
                    <a:pt x="607" y="650"/>
                    <a:pt x="645" y="670"/>
                    <a:pt x="683" y="670"/>
                  </a:cubicBezTo>
                  <a:cubicBezTo>
                    <a:pt x="761" y="670"/>
                    <a:pt x="840" y="590"/>
                    <a:pt x="797" y="504"/>
                  </a:cubicBezTo>
                  <a:cubicBezTo>
                    <a:pt x="667" y="228"/>
                    <a:pt x="455" y="16"/>
                    <a:pt x="148" y="1"/>
                  </a:cubicBezTo>
                  <a:cubicBezTo>
                    <a:pt x="143" y="0"/>
                    <a:pt x="138" y="0"/>
                    <a:pt x="133" y="0"/>
                  </a:cubicBezTo>
                  <a:close/>
                </a:path>
              </a:pathLst>
            </a:custGeom>
            <a:solidFill>
              <a:srgbClr val="95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68"/>
            <p:cNvSpPr/>
            <p:nvPr/>
          </p:nvSpPr>
          <p:spPr>
            <a:xfrm>
              <a:off x="6278597" y="1552438"/>
              <a:ext cx="314036" cy="207935"/>
            </a:xfrm>
            <a:custGeom>
              <a:avLst/>
              <a:gdLst/>
              <a:ahLst/>
              <a:cxnLst/>
              <a:rect l="l" t="t" r="r" b="b"/>
              <a:pathLst>
                <a:path w="8900" h="5893" extrusionOk="0">
                  <a:moveTo>
                    <a:pt x="3088" y="0"/>
                  </a:moveTo>
                  <a:cubicBezTo>
                    <a:pt x="1721" y="0"/>
                    <a:pt x="740" y="783"/>
                    <a:pt x="1" y="1718"/>
                  </a:cubicBezTo>
                  <a:cubicBezTo>
                    <a:pt x="245" y="1767"/>
                    <a:pt x="98" y="2287"/>
                    <a:pt x="326" y="2547"/>
                  </a:cubicBezTo>
                  <a:cubicBezTo>
                    <a:pt x="1317" y="3716"/>
                    <a:pt x="975" y="5827"/>
                    <a:pt x="1836" y="5892"/>
                  </a:cubicBezTo>
                  <a:cubicBezTo>
                    <a:pt x="1844" y="5892"/>
                    <a:pt x="1852" y="5892"/>
                    <a:pt x="1860" y="5892"/>
                  </a:cubicBezTo>
                  <a:cubicBezTo>
                    <a:pt x="2685" y="5892"/>
                    <a:pt x="2421" y="2571"/>
                    <a:pt x="4171" y="2571"/>
                  </a:cubicBezTo>
                  <a:cubicBezTo>
                    <a:pt x="4219" y="2571"/>
                    <a:pt x="4269" y="2574"/>
                    <a:pt x="4320" y="2579"/>
                  </a:cubicBezTo>
                  <a:cubicBezTo>
                    <a:pt x="5684" y="2725"/>
                    <a:pt x="6139" y="4852"/>
                    <a:pt x="6886" y="5355"/>
                  </a:cubicBezTo>
                  <a:cubicBezTo>
                    <a:pt x="7057" y="5466"/>
                    <a:pt x="7218" y="5509"/>
                    <a:pt x="7371" y="5509"/>
                  </a:cubicBezTo>
                  <a:cubicBezTo>
                    <a:pt x="7888" y="5509"/>
                    <a:pt x="8312" y="5019"/>
                    <a:pt x="8731" y="5019"/>
                  </a:cubicBezTo>
                  <a:cubicBezTo>
                    <a:pt x="8787" y="5019"/>
                    <a:pt x="8843" y="5027"/>
                    <a:pt x="8899" y="5047"/>
                  </a:cubicBezTo>
                  <a:cubicBezTo>
                    <a:pt x="8899" y="4982"/>
                    <a:pt x="8884" y="4933"/>
                    <a:pt x="8867" y="4868"/>
                  </a:cubicBezTo>
                  <a:cubicBezTo>
                    <a:pt x="8639" y="3521"/>
                    <a:pt x="7860" y="2319"/>
                    <a:pt x="6756" y="1491"/>
                  </a:cubicBezTo>
                  <a:cubicBezTo>
                    <a:pt x="6545" y="1345"/>
                    <a:pt x="6334" y="1198"/>
                    <a:pt x="6123" y="1068"/>
                  </a:cubicBezTo>
                  <a:cubicBezTo>
                    <a:pt x="6091" y="1036"/>
                    <a:pt x="6041" y="1003"/>
                    <a:pt x="5993" y="971"/>
                  </a:cubicBezTo>
                  <a:cubicBezTo>
                    <a:pt x="5976" y="971"/>
                    <a:pt x="5944" y="955"/>
                    <a:pt x="5928" y="938"/>
                  </a:cubicBezTo>
                  <a:lnTo>
                    <a:pt x="5782" y="841"/>
                  </a:lnTo>
                  <a:cubicBezTo>
                    <a:pt x="5733" y="825"/>
                    <a:pt x="5701" y="809"/>
                    <a:pt x="5669" y="776"/>
                  </a:cubicBezTo>
                  <a:cubicBezTo>
                    <a:pt x="5587" y="728"/>
                    <a:pt x="5489" y="696"/>
                    <a:pt x="5409" y="646"/>
                  </a:cubicBezTo>
                  <a:cubicBezTo>
                    <a:pt x="4529" y="191"/>
                    <a:pt x="3761" y="0"/>
                    <a:pt x="30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68"/>
            <p:cNvSpPr/>
            <p:nvPr/>
          </p:nvSpPr>
          <p:spPr>
            <a:xfrm>
              <a:off x="6197265" y="1629359"/>
              <a:ext cx="144422" cy="159029"/>
            </a:xfrm>
            <a:custGeom>
              <a:avLst/>
              <a:gdLst/>
              <a:ahLst/>
              <a:cxnLst/>
              <a:rect l="l" t="t" r="r" b="b"/>
              <a:pathLst>
                <a:path w="4093" h="4507" extrusionOk="0">
                  <a:moveTo>
                    <a:pt x="2733" y="1"/>
                  </a:moveTo>
                  <a:cubicBezTo>
                    <a:pt x="2034" y="1"/>
                    <a:pt x="1417" y="641"/>
                    <a:pt x="1186" y="1227"/>
                  </a:cubicBezTo>
                  <a:cubicBezTo>
                    <a:pt x="796" y="2218"/>
                    <a:pt x="0" y="3419"/>
                    <a:pt x="1219" y="4231"/>
                  </a:cubicBezTo>
                  <a:cubicBezTo>
                    <a:pt x="1511" y="4429"/>
                    <a:pt x="1796" y="4507"/>
                    <a:pt x="2065" y="4507"/>
                  </a:cubicBezTo>
                  <a:cubicBezTo>
                    <a:pt x="2346" y="4507"/>
                    <a:pt x="2609" y="4421"/>
                    <a:pt x="2842" y="4296"/>
                  </a:cubicBezTo>
                  <a:cubicBezTo>
                    <a:pt x="3394" y="4004"/>
                    <a:pt x="3752" y="3435"/>
                    <a:pt x="3865" y="2818"/>
                  </a:cubicBezTo>
                  <a:cubicBezTo>
                    <a:pt x="3995" y="2023"/>
                    <a:pt x="4092" y="691"/>
                    <a:pt x="3443" y="237"/>
                  </a:cubicBezTo>
                  <a:cubicBezTo>
                    <a:pt x="3204" y="71"/>
                    <a:pt x="2964" y="1"/>
                    <a:pt x="2733" y="1"/>
                  </a:cubicBezTo>
                  <a:close/>
                </a:path>
              </a:pathLst>
            </a:custGeom>
            <a:solidFill>
              <a:srgbClr val="DD5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68"/>
            <p:cNvSpPr/>
            <p:nvPr/>
          </p:nvSpPr>
          <p:spPr>
            <a:xfrm>
              <a:off x="6270869" y="1663585"/>
              <a:ext cx="12950" cy="83026"/>
            </a:xfrm>
            <a:custGeom>
              <a:avLst/>
              <a:gdLst/>
              <a:ahLst/>
              <a:cxnLst/>
              <a:rect l="l" t="t" r="r" b="b"/>
              <a:pathLst>
                <a:path w="367" h="2353" extrusionOk="0">
                  <a:moveTo>
                    <a:pt x="294" y="1"/>
                  </a:moveTo>
                  <a:cubicBezTo>
                    <a:pt x="251" y="1"/>
                    <a:pt x="204" y="34"/>
                    <a:pt x="204" y="94"/>
                  </a:cubicBezTo>
                  <a:cubicBezTo>
                    <a:pt x="204" y="826"/>
                    <a:pt x="139" y="1540"/>
                    <a:pt x="9" y="2270"/>
                  </a:cubicBezTo>
                  <a:cubicBezTo>
                    <a:pt x="0" y="2323"/>
                    <a:pt x="39" y="2352"/>
                    <a:pt x="82" y="2352"/>
                  </a:cubicBezTo>
                  <a:cubicBezTo>
                    <a:pt x="118" y="2352"/>
                    <a:pt x="157" y="2331"/>
                    <a:pt x="172" y="2287"/>
                  </a:cubicBezTo>
                  <a:cubicBezTo>
                    <a:pt x="302" y="1556"/>
                    <a:pt x="367" y="809"/>
                    <a:pt x="367" y="79"/>
                  </a:cubicBezTo>
                  <a:cubicBezTo>
                    <a:pt x="367" y="25"/>
                    <a:pt x="332" y="1"/>
                    <a:pt x="294" y="1"/>
                  </a:cubicBezTo>
                  <a:close/>
                </a:path>
              </a:pathLst>
            </a:custGeom>
            <a:solidFill>
              <a:srgbClr val="2628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68"/>
            <p:cNvSpPr/>
            <p:nvPr/>
          </p:nvSpPr>
          <p:spPr>
            <a:xfrm>
              <a:off x="5465636" y="2491787"/>
              <a:ext cx="1687929" cy="1435641"/>
            </a:xfrm>
            <a:custGeom>
              <a:avLst/>
              <a:gdLst/>
              <a:ahLst/>
              <a:cxnLst/>
              <a:rect l="l" t="t" r="r" b="b"/>
              <a:pathLst>
                <a:path w="47837" h="40687" extrusionOk="0">
                  <a:moveTo>
                    <a:pt x="29287" y="1"/>
                  </a:moveTo>
                  <a:cubicBezTo>
                    <a:pt x="29251" y="1"/>
                    <a:pt x="29215" y="2"/>
                    <a:pt x="29179" y="4"/>
                  </a:cubicBezTo>
                  <a:cubicBezTo>
                    <a:pt x="23236" y="394"/>
                    <a:pt x="7794" y="20838"/>
                    <a:pt x="7794" y="20838"/>
                  </a:cubicBezTo>
                  <a:lnTo>
                    <a:pt x="0" y="27154"/>
                  </a:lnTo>
                  <a:cubicBezTo>
                    <a:pt x="0" y="27154"/>
                    <a:pt x="552" y="39901"/>
                    <a:pt x="9710" y="40648"/>
                  </a:cubicBezTo>
                  <a:cubicBezTo>
                    <a:pt x="10020" y="40674"/>
                    <a:pt x="10325" y="40686"/>
                    <a:pt x="10625" y="40686"/>
                  </a:cubicBezTo>
                  <a:cubicBezTo>
                    <a:pt x="23284" y="40686"/>
                    <a:pt x="28334" y="18516"/>
                    <a:pt x="28334" y="18516"/>
                  </a:cubicBezTo>
                  <a:lnTo>
                    <a:pt x="38207" y="33763"/>
                  </a:lnTo>
                  <a:lnTo>
                    <a:pt x="47837" y="31685"/>
                  </a:lnTo>
                  <a:cubicBezTo>
                    <a:pt x="47837" y="31685"/>
                    <a:pt x="35275" y="1"/>
                    <a:pt x="29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68"/>
            <p:cNvSpPr/>
            <p:nvPr/>
          </p:nvSpPr>
          <p:spPr>
            <a:xfrm>
              <a:off x="5508013" y="3052990"/>
              <a:ext cx="840559" cy="702066"/>
            </a:xfrm>
            <a:custGeom>
              <a:avLst/>
              <a:gdLst/>
              <a:ahLst/>
              <a:cxnLst/>
              <a:rect l="l" t="t" r="r" b="b"/>
              <a:pathLst>
                <a:path w="23822" h="19897" extrusionOk="0">
                  <a:moveTo>
                    <a:pt x="23723" y="1"/>
                  </a:moveTo>
                  <a:cubicBezTo>
                    <a:pt x="23699" y="1"/>
                    <a:pt x="23675" y="13"/>
                    <a:pt x="23658" y="45"/>
                  </a:cubicBezTo>
                  <a:cubicBezTo>
                    <a:pt x="21857" y="4039"/>
                    <a:pt x="19404" y="7644"/>
                    <a:pt x="16661" y="11054"/>
                  </a:cubicBezTo>
                  <a:cubicBezTo>
                    <a:pt x="15150" y="12922"/>
                    <a:pt x="13608" y="14773"/>
                    <a:pt x="11837" y="16413"/>
                  </a:cubicBezTo>
                  <a:cubicBezTo>
                    <a:pt x="10133" y="18004"/>
                    <a:pt x="8185" y="19433"/>
                    <a:pt x="5797" y="19709"/>
                  </a:cubicBezTo>
                  <a:cubicBezTo>
                    <a:pt x="5546" y="19738"/>
                    <a:pt x="5292" y="19753"/>
                    <a:pt x="5038" y="19753"/>
                  </a:cubicBezTo>
                  <a:cubicBezTo>
                    <a:pt x="4006" y="19753"/>
                    <a:pt x="2965" y="19509"/>
                    <a:pt x="2079" y="18963"/>
                  </a:cubicBezTo>
                  <a:cubicBezTo>
                    <a:pt x="1040" y="18329"/>
                    <a:pt x="276" y="17241"/>
                    <a:pt x="163" y="16007"/>
                  </a:cubicBezTo>
                  <a:cubicBezTo>
                    <a:pt x="155" y="15959"/>
                    <a:pt x="114" y="15934"/>
                    <a:pt x="76" y="15934"/>
                  </a:cubicBezTo>
                  <a:cubicBezTo>
                    <a:pt x="37" y="15934"/>
                    <a:pt x="1" y="15959"/>
                    <a:pt x="1" y="16007"/>
                  </a:cubicBezTo>
                  <a:cubicBezTo>
                    <a:pt x="228" y="18231"/>
                    <a:pt x="2242" y="19628"/>
                    <a:pt x="4336" y="19855"/>
                  </a:cubicBezTo>
                  <a:cubicBezTo>
                    <a:pt x="4581" y="19883"/>
                    <a:pt x="4825" y="19896"/>
                    <a:pt x="5068" y="19896"/>
                  </a:cubicBezTo>
                  <a:cubicBezTo>
                    <a:pt x="7080" y="19896"/>
                    <a:pt x="9006" y="18974"/>
                    <a:pt x="10571" y="17728"/>
                  </a:cubicBezTo>
                  <a:cubicBezTo>
                    <a:pt x="12552" y="16137"/>
                    <a:pt x="14225" y="14237"/>
                    <a:pt x="15849" y="12273"/>
                  </a:cubicBezTo>
                  <a:cubicBezTo>
                    <a:pt x="17326" y="10502"/>
                    <a:pt x="18755" y="8683"/>
                    <a:pt x="20071" y="6767"/>
                  </a:cubicBezTo>
                  <a:cubicBezTo>
                    <a:pt x="21500" y="4656"/>
                    <a:pt x="22749" y="2433"/>
                    <a:pt x="23788" y="110"/>
                  </a:cubicBezTo>
                  <a:cubicBezTo>
                    <a:pt x="23822" y="56"/>
                    <a:pt x="23773" y="1"/>
                    <a:pt x="23723"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68"/>
            <p:cNvSpPr/>
            <p:nvPr/>
          </p:nvSpPr>
          <p:spPr>
            <a:xfrm>
              <a:off x="6773818" y="3532933"/>
              <a:ext cx="338313" cy="70605"/>
            </a:xfrm>
            <a:custGeom>
              <a:avLst/>
              <a:gdLst/>
              <a:ahLst/>
              <a:cxnLst/>
              <a:rect l="l" t="t" r="r" b="b"/>
              <a:pathLst>
                <a:path w="9588" h="2001" extrusionOk="0">
                  <a:moveTo>
                    <a:pt x="9478" y="1"/>
                  </a:moveTo>
                  <a:cubicBezTo>
                    <a:pt x="9473" y="1"/>
                    <a:pt x="9468" y="1"/>
                    <a:pt x="9463" y="2"/>
                  </a:cubicBezTo>
                  <a:cubicBezTo>
                    <a:pt x="6345" y="619"/>
                    <a:pt x="3210" y="1236"/>
                    <a:pt x="93" y="1853"/>
                  </a:cubicBezTo>
                  <a:cubicBezTo>
                    <a:pt x="1" y="1868"/>
                    <a:pt x="40" y="2000"/>
                    <a:pt x="127" y="2000"/>
                  </a:cubicBezTo>
                  <a:cubicBezTo>
                    <a:pt x="132" y="2000"/>
                    <a:pt x="137" y="2000"/>
                    <a:pt x="142" y="1999"/>
                  </a:cubicBezTo>
                  <a:lnTo>
                    <a:pt x="9495" y="148"/>
                  </a:lnTo>
                  <a:cubicBezTo>
                    <a:pt x="9587" y="133"/>
                    <a:pt x="9563" y="1"/>
                    <a:pt x="9478" y="1"/>
                  </a:cubicBezTo>
                  <a:close/>
                </a:path>
              </a:pathLst>
            </a:custGeom>
            <a:solidFill>
              <a:srgbClr val="525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68"/>
            <p:cNvSpPr/>
            <p:nvPr/>
          </p:nvSpPr>
          <p:spPr>
            <a:xfrm>
              <a:off x="6610308" y="2564509"/>
              <a:ext cx="410329" cy="727471"/>
            </a:xfrm>
            <a:custGeom>
              <a:avLst/>
              <a:gdLst/>
              <a:ahLst/>
              <a:cxnLst/>
              <a:rect l="l" t="t" r="r" b="b"/>
              <a:pathLst>
                <a:path w="11629" h="20617" extrusionOk="0">
                  <a:moveTo>
                    <a:pt x="115" y="1"/>
                  </a:moveTo>
                  <a:cubicBezTo>
                    <a:pt x="57" y="1"/>
                    <a:pt x="0" y="73"/>
                    <a:pt x="50" y="136"/>
                  </a:cubicBezTo>
                  <a:cubicBezTo>
                    <a:pt x="2096" y="2458"/>
                    <a:pt x="3704" y="5137"/>
                    <a:pt x="5181" y="7833"/>
                  </a:cubicBezTo>
                  <a:cubicBezTo>
                    <a:pt x="6708" y="10626"/>
                    <a:pt x="8089" y="13499"/>
                    <a:pt x="9453" y="16374"/>
                  </a:cubicBezTo>
                  <a:cubicBezTo>
                    <a:pt x="10118" y="17770"/>
                    <a:pt x="10767" y="19182"/>
                    <a:pt x="11466" y="20579"/>
                  </a:cubicBezTo>
                  <a:cubicBezTo>
                    <a:pt x="11481" y="20605"/>
                    <a:pt x="11505" y="20616"/>
                    <a:pt x="11528" y="20616"/>
                  </a:cubicBezTo>
                  <a:cubicBezTo>
                    <a:pt x="11579" y="20616"/>
                    <a:pt x="11629" y="20565"/>
                    <a:pt x="11596" y="20498"/>
                  </a:cubicBezTo>
                  <a:cubicBezTo>
                    <a:pt x="10297" y="17883"/>
                    <a:pt x="9078" y="15205"/>
                    <a:pt x="7796" y="12574"/>
                  </a:cubicBezTo>
                  <a:cubicBezTo>
                    <a:pt x="6367" y="9652"/>
                    <a:pt x="4857" y="6744"/>
                    <a:pt x="3103" y="4001"/>
                  </a:cubicBezTo>
                  <a:cubicBezTo>
                    <a:pt x="2211" y="2620"/>
                    <a:pt x="1252" y="1273"/>
                    <a:pt x="165" y="22"/>
                  </a:cubicBezTo>
                  <a:cubicBezTo>
                    <a:pt x="150" y="7"/>
                    <a:pt x="132" y="1"/>
                    <a:pt x="115" y="1"/>
                  </a:cubicBezTo>
                  <a:close/>
                </a:path>
              </a:pathLst>
            </a:custGeom>
            <a:solidFill>
              <a:srgbClr val="525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68"/>
            <p:cNvSpPr/>
            <p:nvPr/>
          </p:nvSpPr>
          <p:spPr>
            <a:xfrm>
              <a:off x="6264271" y="2898867"/>
              <a:ext cx="214992" cy="257334"/>
            </a:xfrm>
            <a:custGeom>
              <a:avLst/>
              <a:gdLst/>
              <a:ahLst/>
              <a:cxnLst/>
              <a:rect l="l" t="t" r="r" b="b"/>
              <a:pathLst>
                <a:path w="6093" h="7293" extrusionOk="0">
                  <a:moveTo>
                    <a:pt x="103" y="1"/>
                  </a:moveTo>
                  <a:cubicBezTo>
                    <a:pt x="54" y="1"/>
                    <a:pt x="1" y="77"/>
                    <a:pt x="50" y="126"/>
                  </a:cubicBezTo>
                  <a:cubicBezTo>
                    <a:pt x="2015" y="2514"/>
                    <a:pt x="3979" y="4884"/>
                    <a:pt x="5928" y="7271"/>
                  </a:cubicBezTo>
                  <a:cubicBezTo>
                    <a:pt x="5943" y="7286"/>
                    <a:pt x="5960" y="7292"/>
                    <a:pt x="5977" y="7292"/>
                  </a:cubicBezTo>
                  <a:cubicBezTo>
                    <a:pt x="6036" y="7292"/>
                    <a:pt x="6092" y="7220"/>
                    <a:pt x="6042" y="7158"/>
                  </a:cubicBezTo>
                  <a:cubicBezTo>
                    <a:pt x="4077" y="4787"/>
                    <a:pt x="2112" y="2399"/>
                    <a:pt x="147" y="29"/>
                  </a:cubicBezTo>
                  <a:cubicBezTo>
                    <a:pt x="135" y="9"/>
                    <a:pt x="119" y="1"/>
                    <a:pt x="103" y="1"/>
                  </a:cubicBezTo>
                  <a:close/>
                </a:path>
              </a:pathLst>
            </a:custGeom>
            <a:solidFill>
              <a:srgbClr val="525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68"/>
            <p:cNvSpPr/>
            <p:nvPr/>
          </p:nvSpPr>
          <p:spPr>
            <a:xfrm>
              <a:off x="6269246" y="2998228"/>
              <a:ext cx="111677" cy="40472"/>
            </a:xfrm>
            <a:custGeom>
              <a:avLst/>
              <a:gdLst/>
              <a:ahLst/>
              <a:cxnLst/>
              <a:rect l="l" t="t" r="r" b="b"/>
              <a:pathLst>
                <a:path w="3165" h="1147" extrusionOk="0">
                  <a:moveTo>
                    <a:pt x="97" y="1"/>
                  </a:moveTo>
                  <a:cubicBezTo>
                    <a:pt x="30" y="1"/>
                    <a:pt x="0" y="122"/>
                    <a:pt x="88" y="136"/>
                  </a:cubicBezTo>
                  <a:cubicBezTo>
                    <a:pt x="1078" y="477"/>
                    <a:pt x="2069" y="818"/>
                    <a:pt x="3043" y="1142"/>
                  </a:cubicBezTo>
                  <a:cubicBezTo>
                    <a:pt x="3053" y="1146"/>
                    <a:pt x="3062" y="1147"/>
                    <a:pt x="3070" y="1147"/>
                  </a:cubicBezTo>
                  <a:cubicBezTo>
                    <a:pt x="3146" y="1147"/>
                    <a:pt x="3165" y="1026"/>
                    <a:pt x="3091" y="997"/>
                  </a:cubicBezTo>
                  <a:cubicBezTo>
                    <a:pt x="2101" y="672"/>
                    <a:pt x="1110" y="330"/>
                    <a:pt x="120" y="6"/>
                  </a:cubicBezTo>
                  <a:cubicBezTo>
                    <a:pt x="112" y="2"/>
                    <a:pt x="104" y="1"/>
                    <a:pt x="97" y="1"/>
                  </a:cubicBezTo>
                  <a:close/>
                </a:path>
              </a:pathLst>
            </a:custGeom>
            <a:solidFill>
              <a:srgbClr val="525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68"/>
            <p:cNvSpPr/>
            <p:nvPr/>
          </p:nvSpPr>
          <p:spPr>
            <a:xfrm>
              <a:off x="5426646" y="2429757"/>
              <a:ext cx="232987" cy="170568"/>
            </a:xfrm>
            <a:custGeom>
              <a:avLst/>
              <a:gdLst/>
              <a:ahLst/>
              <a:cxnLst/>
              <a:rect l="l" t="t" r="r" b="b"/>
              <a:pathLst>
                <a:path w="6603" h="4834" extrusionOk="0">
                  <a:moveTo>
                    <a:pt x="2715" y="0"/>
                  </a:moveTo>
                  <a:cubicBezTo>
                    <a:pt x="2541" y="0"/>
                    <a:pt x="2366" y="29"/>
                    <a:pt x="2192" y="91"/>
                  </a:cubicBezTo>
                  <a:cubicBezTo>
                    <a:pt x="1" y="853"/>
                    <a:pt x="33" y="3484"/>
                    <a:pt x="33" y="3484"/>
                  </a:cubicBezTo>
                  <a:cubicBezTo>
                    <a:pt x="33" y="3484"/>
                    <a:pt x="368" y="4834"/>
                    <a:pt x="2285" y="4834"/>
                  </a:cubicBezTo>
                  <a:cubicBezTo>
                    <a:pt x="2681" y="4834"/>
                    <a:pt x="3144" y="4776"/>
                    <a:pt x="3686" y="4637"/>
                  </a:cubicBezTo>
                  <a:cubicBezTo>
                    <a:pt x="6603" y="3874"/>
                    <a:pt x="4741" y="0"/>
                    <a:pt x="2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68"/>
            <p:cNvSpPr/>
            <p:nvPr/>
          </p:nvSpPr>
          <p:spPr>
            <a:xfrm>
              <a:off x="5489700" y="2257038"/>
              <a:ext cx="1160206" cy="812049"/>
            </a:xfrm>
            <a:custGeom>
              <a:avLst/>
              <a:gdLst/>
              <a:ahLst/>
              <a:cxnLst/>
              <a:rect l="l" t="t" r="r" b="b"/>
              <a:pathLst>
                <a:path w="32881" h="23014" extrusionOk="0">
                  <a:moveTo>
                    <a:pt x="8946" y="0"/>
                  </a:moveTo>
                  <a:lnTo>
                    <a:pt x="0" y="1202"/>
                  </a:lnTo>
                  <a:cubicBezTo>
                    <a:pt x="0" y="1202"/>
                    <a:pt x="438" y="15426"/>
                    <a:pt x="4514" y="21077"/>
                  </a:cubicBezTo>
                  <a:cubicBezTo>
                    <a:pt x="5531" y="22488"/>
                    <a:pt x="7881" y="23013"/>
                    <a:pt x="10816" y="23013"/>
                  </a:cubicBezTo>
                  <a:cubicBezTo>
                    <a:pt x="19361" y="23013"/>
                    <a:pt x="32865" y="18560"/>
                    <a:pt x="32865" y="18560"/>
                  </a:cubicBezTo>
                  <a:lnTo>
                    <a:pt x="32881" y="15313"/>
                  </a:lnTo>
                  <a:lnTo>
                    <a:pt x="32881" y="15313"/>
                  </a:lnTo>
                  <a:cubicBezTo>
                    <a:pt x="32881" y="15313"/>
                    <a:pt x="27586" y="15509"/>
                    <a:pt x="22216" y="15509"/>
                  </a:cubicBezTo>
                  <a:cubicBezTo>
                    <a:pt x="17466" y="15509"/>
                    <a:pt x="12656" y="15356"/>
                    <a:pt x="11399" y="14776"/>
                  </a:cubicBezTo>
                  <a:cubicBezTo>
                    <a:pt x="9873" y="14062"/>
                    <a:pt x="8946" y="0"/>
                    <a:pt x="8946" y="0"/>
                  </a:cubicBezTo>
                  <a:close/>
                </a:path>
              </a:pathLst>
            </a:custGeom>
            <a:solidFill>
              <a:srgbClr val="DD5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68"/>
            <p:cNvSpPr/>
            <p:nvPr/>
          </p:nvSpPr>
          <p:spPr>
            <a:xfrm>
              <a:off x="6603499" y="2667611"/>
              <a:ext cx="260686" cy="291878"/>
            </a:xfrm>
            <a:custGeom>
              <a:avLst/>
              <a:gdLst/>
              <a:ahLst/>
              <a:cxnLst/>
              <a:rect l="l" t="t" r="r" b="b"/>
              <a:pathLst>
                <a:path w="7388" h="8272" extrusionOk="0">
                  <a:moveTo>
                    <a:pt x="3723" y="0"/>
                  </a:moveTo>
                  <a:cubicBezTo>
                    <a:pt x="3501" y="0"/>
                    <a:pt x="3280" y="135"/>
                    <a:pt x="3036" y="477"/>
                  </a:cubicBezTo>
                  <a:cubicBezTo>
                    <a:pt x="1640" y="2410"/>
                    <a:pt x="113" y="3677"/>
                    <a:pt x="113" y="3677"/>
                  </a:cubicBezTo>
                  <a:lnTo>
                    <a:pt x="0" y="7135"/>
                  </a:lnTo>
                  <a:cubicBezTo>
                    <a:pt x="1997" y="7784"/>
                    <a:pt x="5684" y="8271"/>
                    <a:pt x="5684" y="8271"/>
                  </a:cubicBezTo>
                  <a:cubicBezTo>
                    <a:pt x="5684" y="8271"/>
                    <a:pt x="6658" y="8271"/>
                    <a:pt x="7015" y="7589"/>
                  </a:cubicBezTo>
                  <a:cubicBezTo>
                    <a:pt x="7388" y="6924"/>
                    <a:pt x="7226" y="3807"/>
                    <a:pt x="6706" y="2800"/>
                  </a:cubicBezTo>
                  <a:cubicBezTo>
                    <a:pt x="6360" y="2149"/>
                    <a:pt x="5566" y="2034"/>
                    <a:pt x="5047" y="2034"/>
                  </a:cubicBezTo>
                  <a:cubicBezTo>
                    <a:pt x="4764" y="2034"/>
                    <a:pt x="4563" y="2069"/>
                    <a:pt x="4563" y="2069"/>
                  </a:cubicBezTo>
                  <a:cubicBezTo>
                    <a:pt x="4563" y="2069"/>
                    <a:pt x="5732" y="1452"/>
                    <a:pt x="5067" y="884"/>
                  </a:cubicBezTo>
                  <a:cubicBezTo>
                    <a:pt x="4524" y="435"/>
                    <a:pt x="4122" y="0"/>
                    <a:pt x="3723" y="0"/>
                  </a:cubicBezTo>
                  <a:close/>
                </a:path>
              </a:pathLst>
            </a:custGeom>
            <a:solidFill>
              <a:srgbClr val="DD5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68"/>
            <p:cNvSpPr/>
            <p:nvPr/>
          </p:nvSpPr>
          <p:spPr>
            <a:xfrm>
              <a:off x="5778400" y="2773253"/>
              <a:ext cx="110019" cy="97845"/>
            </a:xfrm>
            <a:custGeom>
              <a:avLst/>
              <a:gdLst/>
              <a:ahLst/>
              <a:cxnLst/>
              <a:rect l="l" t="t" r="r" b="b"/>
              <a:pathLst>
                <a:path w="3118" h="2773" extrusionOk="0">
                  <a:moveTo>
                    <a:pt x="3000" y="0"/>
                  </a:moveTo>
                  <a:cubicBezTo>
                    <a:pt x="2986" y="0"/>
                    <a:pt x="2971" y="5"/>
                    <a:pt x="2957" y="16"/>
                  </a:cubicBezTo>
                  <a:cubicBezTo>
                    <a:pt x="1869" y="731"/>
                    <a:pt x="879" y="1625"/>
                    <a:pt x="50" y="2631"/>
                  </a:cubicBezTo>
                  <a:cubicBezTo>
                    <a:pt x="1" y="2692"/>
                    <a:pt x="54" y="2773"/>
                    <a:pt x="118" y="2773"/>
                  </a:cubicBezTo>
                  <a:cubicBezTo>
                    <a:pt x="139" y="2773"/>
                    <a:pt x="160" y="2764"/>
                    <a:pt x="180" y="2744"/>
                  </a:cubicBezTo>
                  <a:cubicBezTo>
                    <a:pt x="992" y="1738"/>
                    <a:pt x="1966" y="878"/>
                    <a:pt x="3038" y="146"/>
                  </a:cubicBezTo>
                  <a:cubicBezTo>
                    <a:pt x="3118" y="107"/>
                    <a:pt x="3066" y="0"/>
                    <a:pt x="3000" y="0"/>
                  </a:cubicBezTo>
                  <a:close/>
                </a:path>
              </a:pathLst>
            </a:custGeom>
            <a:solidFill>
              <a:srgbClr val="95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68"/>
            <p:cNvSpPr/>
            <p:nvPr/>
          </p:nvSpPr>
          <p:spPr>
            <a:xfrm>
              <a:off x="5807545" y="2787544"/>
              <a:ext cx="57409" cy="19301"/>
            </a:xfrm>
            <a:custGeom>
              <a:avLst/>
              <a:gdLst/>
              <a:ahLst/>
              <a:cxnLst/>
              <a:rect l="l" t="t" r="r" b="b"/>
              <a:pathLst>
                <a:path w="1627" h="547" extrusionOk="0">
                  <a:moveTo>
                    <a:pt x="1528" y="0"/>
                  </a:moveTo>
                  <a:cubicBezTo>
                    <a:pt x="1523" y="0"/>
                    <a:pt x="1519" y="1"/>
                    <a:pt x="1514" y="1"/>
                  </a:cubicBezTo>
                  <a:cubicBezTo>
                    <a:pt x="1027" y="83"/>
                    <a:pt x="555" y="196"/>
                    <a:pt x="85" y="375"/>
                  </a:cubicBezTo>
                  <a:cubicBezTo>
                    <a:pt x="0" y="417"/>
                    <a:pt x="26" y="546"/>
                    <a:pt x="99" y="546"/>
                  </a:cubicBezTo>
                  <a:cubicBezTo>
                    <a:pt x="109" y="546"/>
                    <a:pt x="121" y="544"/>
                    <a:pt x="133" y="538"/>
                  </a:cubicBezTo>
                  <a:cubicBezTo>
                    <a:pt x="588" y="358"/>
                    <a:pt x="1043" y="245"/>
                    <a:pt x="1530" y="180"/>
                  </a:cubicBezTo>
                  <a:cubicBezTo>
                    <a:pt x="1623" y="164"/>
                    <a:pt x="1627" y="0"/>
                    <a:pt x="1528" y="0"/>
                  </a:cubicBezTo>
                  <a:close/>
                </a:path>
              </a:pathLst>
            </a:custGeom>
            <a:solidFill>
              <a:srgbClr val="9530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68"/>
            <p:cNvSpPr/>
            <p:nvPr/>
          </p:nvSpPr>
          <p:spPr>
            <a:xfrm>
              <a:off x="5427211" y="1996920"/>
              <a:ext cx="433194" cy="570135"/>
            </a:xfrm>
            <a:custGeom>
              <a:avLst/>
              <a:gdLst/>
              <a:ahLst/>
              <a:cxnLst/>
              <a:rect l="l" t="t" r="r" b="b"/>
              <a:pathLst>
                <a:path w="12277" h="16158" extrusionOk="0">
                  <a:moveTo>
                    <a:pt x="5684" y="0"/>
                  </a:moveTo>
                  <a:cubicBezTo>
                    <a:pt x="5684" y="0"/>
                    <a:pt x="1" y="5326"/>
                    <a:pt x="17" y="15751"/>
                  </a:cubicBezTo>
                  <a:cubicBezTo>
                    <a:pt x="17" y="15751"/>
                    <a:pt x="829" y="13494"/>
                    <a:pt x="3475" y="13055"/>
                  </a:cubicBezTo>
                  <a:cubicBezTo>
                    <a:pt x="3792" y="13001"/>
                    <a:pt x="4112" y="12976"/>
                    <a:pt x="4433" y="12976"/>
                  </a:cubicBezTo>
                  <a:cubicBezTo>
                    <a:pt x="8075" y="12976"/>
                    <a:pt x="11887" y="16157"/>
                    <a:pt x="11887" y="16157"/>
                  </a:cubicBezTo>
                  <a:cubicBezTo>
                    <a:pt x="11887" y="16157"/>
                    <a:pt x="12276" y="9792"/>
                    <a:pt x="11416" y="6917"/>
                  </a:cubicBezTo>
                  <a:cubicBezTo>
                    <a:pt x="10555" y="4044"/>
                    <a:pt x="10815" y="699"/>
                    <a:pt x="56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68"/>
            <p:cNvSpPr/>
            <p:nvPr/>
          </p:nvSpPr>
          <p:spPr>
            <a:xfrm>
              <a:off x="5735882" y="1955284"/>
              <a:ext cx="152890" cy="215556"/>
            </a:xfrm>
            <a:custGeom>
              <a:avLst/>
              <a:gdLst/>
              <a:ahLst/>
              <a:cxnLst/>
              <a:rect l="l" t="t" r="r" b="b"/>
              <a:pathLst>
                <a:path w="4333" h="6109" extrusionOk="0">
                  <a:moveTo>
                    <a:pt x="100" y="0"/>
                  </a:moveTo>
                  <a:cubicBezTo>
                    <a:pt x="37" y="0"/>
                    <a:pt x="1" y="100"/>
                    <a:pt x="70" y="141"/>
                  </a:cubicBezTo>
                  <a:cubicBezTo>
                    <a:pt x="2294" y="1294"/>
                    <a:pt x="3870" y="3551"/>
                    <a:pt x="4178" y="6036"/>
                  </a:cubicBezTo>
                  <a:cubicBezTo>
                    <a:pt x="4186" y="6085"/>
                    <a:pt x="4227" y="6109"/>
                    <a:pt x="4263" y="6109"/>
                  </a:cubicBezTo>
                  <a:cubicBezTo>
                    <a:pt x="4300" y="6109"/>
                    <a:pt x="4332" y="6085"/>
                    <a:pt x="4325" y="6036"/>
                  </a:cubicBezTo>
                  <a:cubicBezTo>
                    <a:pt x="4015" y="3503"/>
                    <a:pt x="2409" y="1197"/>
                    <a:pt x="135" y="11"/>
                  </a:cubicBezTo>
                  <a:cubicBezTo>
                    <a:pt x="123" y="4"/>
                    <a:pt x="111" y="0"/>
                    <a:pt x="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68"/>
            <p:cNvSpPr/>
            <p:nvPr/>
          </p:nvSpPr>
          <p:spPr>
            <a:xfrm>
              <a:off x="5434550" y="2379335"/>
              <a:ext cx="410435" cy="123709"/>
            </a:xfrm>
            <a:custGeom>
              <a:avLst/>
              <a:gdLst/>
              <a:ahLst/>
              <a:cxnLst/>
              <a:rect l="l" t="t" r="r" b="b"/>
              <a:pathLst>
                <a:path w="11632" h="3506" extrusionOk="0">
                  <a:moveTo>
                    <a:pt x="4753" y="1"/>
                  </a:moveTo>
                  <a:cubicBezTo>
                    <a:pt x="4106" y="1"/>
                    <a:pt x="3457" y="75"/>
                    <a:pt x="2813" y="221"/>
                  </a:cubicBezTo>
                  <a:cubicBezTo>
                    <a:pt x="1855" y="448"/>
                    <a:pt x="946" y="788"/>
                    <a:pt x="69" y="1243"/>
                  </a:cubicBezTo>
                  <a:cubicBezTo>
                    <a:pt x="0" y="1285"/>
                    <a:pt x="48" y="1384"/>
                    <a:pt x="113" y="1384"/>
                  </a:cubicBezTo>
                  <a:cubicBezTo>
                    <a:pt x="125" y="1384"/>
                    <a:pt x="137" y="1381"/>
                    <a:pt x="150" y="1373"/>
                  </a:cubicBezTo>
                  <a:cubicBezTo>
                    <a:pt x="1578" y="628"/>
                    <a:pt x="3184" y="136"/>
                    <a:pt x="4812" y="136"/>
                  </a:cubicBezTo>
                  <a:cubicBezTo>
                    <a:pt x="4888" y="136"/>
                    <a:pt x="4963" y="137"/>
                    <a:pt x="5038" y="139"/>
                  </a:cubicBezTo>
                  <a:cubicBezTo>
                    <a:pt x="6629" y="188"/>
                    <a:pt x="8204" y="773"/>
                    <a:pt x="9520" y="1665"/>
                  </a:cubicBezTo>
                  <a:cubicBezTo>
                    <a:pt x="10250" y="2169"/>
                    <a:pt x="10916" y="2786"/>
                    <a:pt x="11484" y="3484"/>
                  </a:cubicBezTo>
                  <a:cubicBezTo>
                    <a:pt x="11495" y="3499"/>
                    <a:pt x="11510" y="3505"/>
                    <a:pt x="11525" y="3505"/>
                  </a:cubicBezTo>
                  <a:cubicBezTo>
                    <a:pt x="11576" y="3505"/>
                    <a:pt x="11631" y="3433"/>
                    <a:pt x="11581" y="3371"/>
                  </a:cubicBezTo>
                  <a:cubicBezTo>
                    <a:pt x="10574" y="2120"/>
                    <a:pt x="9243" y="1146"/>
                    <a:pt x="7749" y="561"/>
                  </a:cubicBezTo>
                  <a:cubicBezTo>
                    <a:pt x="6777" y="184"/>
                    <a:pt x="5768" y="1"/>
                    <a:pt x="47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68"/>
            <p:cNvSpPr/>
            <p:nvPr/>
          </p:nvSpPr>
          <p:spPr>
            <a:xfrm>
              <a:off x="5841489" y="2261908"/>
              <a:ext cx="21206" cy="307720"/>
            </a:xfrm>
            <a:custGeom>
              <a:avLst/>
              <a:gdLst/>
              <a:ahLst/>
              <a:cxnLst/>
              <a:rect l="l" t="t" r="r" b="b"/>
              <a:pathLst>
                <a:path w="601" h="8721" extrusionOk="0">
                  <a:moveTo>
                    <a:pt x="525" y="1"/>
                  </a:moveTo>
                  <a:cubicBezTo>
                    <a:pt x="487" y="1"/>
                    <a:pt x="446" y="25"/>
                    <a:pt x="438" y="74"/>
                  </a:cubicBezTo>
                  <a:cubicBezTo>
                    <a:pt x="113" y="2915"/>
                    <a:pt x="0" y="5789"/>
                    <a:pt x="65" y="8647"/>
                  </a:cubicBezTo>
                  <a:cubicBezTo>
                    <a:pt x="65" y="8696"/>
                    <a:pt x="106" y="8720"/>
                    <a:pt x="146" y="8720"/>
                  </a:cubicBezTo>
                  <a:cubicBezTo>
                    <a:pt x="187" y="8720"/>
                    <a:pt x="227" y="8696"/>
                    <a:pt x="227" y="8647"/>
                  </a:cubicBezTo>
                  <a:cubicBezTo>
                    <a:pt x="146" y="5789"/>
                    <a:pt x="275" y="2915"/>
                    <a:pt x="600" y="74"/>
                  </a:cubicBezTo>
                  <a:cubicBezTo>
                    <a:pt x="600" y="25"/>
                    <a:pt x="564" y="1"/>
                    <a:pt x="525" y="1"/>
                  </a:cubicBezTo>
                  <a:close/>
                </a:path>
              </a:pathLst>
            </a:custGeom>
            <a:solidFill>
              <a:srgbClr val="52579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68"/>
            <p:cNvSpPr/>
            <p:nvPr/>
          </p:nvSpPr>
          <p:spPr>
            <a:xfrm>
              <a:off x="6967531" y="2627104"/>
              <a:ext cx="186587" cy="249994"/>
            </a:xfrm>
            <a:custGeom>
              <a:avLst/>
              <a:gdLst/>
              <a:ahLst/>
              <a:cxnLst/>
              <a:rect l="l" t="t" r="r" b="b"/>
              <a:pathLst>
                <a:path w="5288" h="7085" extrusionOk="0">
                  <a:moveTo>
                    <a:pt x="2588" y="1"/>
                  </a:moveTo>
                  <a:cubicBezTo>
                    <a:pt x="2181" y="1"/>
                    <a:pt x="1659" y="162"/>
                    <a:pt x="1260" y="261"/>
                  </a:cubicBezTo>
                  <a:cubicBezTo>
                    <a:pt x="611" y="408"/>
                    <a:pt x="676" y="1967"/>
                    <a:pt x="124" y="2762"/>
                  </a:cubicBezTo>
                  <a:cubicBezTo>
                    <a:pt x="124" y="2762"/>
                    <a:pt x="1" y="3228"/>
                    <a:pt x="460" y="3228"/>
                  </a:cubicBezTo>
                  <a:cubicBezTo>
                    <a:pt x="500" y="3228"/>
                    <a:pt x="545" y="3225"/>
                    <a:pt x="595" y="3217"/>
                  </a:cubicBezTo>
                  <a:cubicBezTo>
                    <a:pt x="1228" y="3136"/>
                    <a:pt x="1650" y="1983"/>
                    <a:pt x="1845" y="1820"/>
                  </a:cubicBezTo>
                  <a:cubicBezTo>
                    <a:pt x="1861" y="1808"/>
                    <a:pt x="1879" y="1802"/>
                    <a:pt x="1897" y="1802"/>
                  </a:cubicBezTo>
                  <a:cubicBezTo>
                    <a:pt x="2093" y="1802"/>
                    <a:pt x="2364" y="2454"/>
                    <a:pt x="2364" y="2454"/>
                  </a:cubicBezTo>
                  <a:cubicBezTo>
                    <a:pt x="2364" y="2454"/>
                    <a:pt x="173" y="4305"/>
                    <a:pt x="238" y="5035"/>
                  </a:cubicBezTo>
                  <a:cubicBezTo>
                    <a:pt x="253" y="5180"/>
                    <a:pt x="358" y="5238"/>
                    <a:pt x="517" y="5238"/>
                  </a:cubicBezTo>
                  <a:cubicBezTo>
                    <a:pt x="1180" y="5238"/>
                    <a:pt x="2786" y="4224"/>
                    <a:pt x="2787" y="4223"/>
                  </a:cubicBezTo>
                  <a:lnTo>
                    <a:pt x="2787" y="4223"/>
                  </a:lnTo>
                  <a:cubicBezTo>
                    <a:pt x="2786" y="4224"/>
                    <a:pt x="1520" y="5345"/>
                    <a:pt x="1488" y="5945"/>
                  </a:cubicBezTo>
                  <a:cubicBezTo>
                    <a:pt x="1480" y="6080"/>
                    <a:pt x="1579" y="6131"/>
                    <a:pt x="1736" y="6131"/>
                  </a:cubicBezTo>
                  <a:cubicBezTo>
                    <a:pt x="2257" y="6131"/>
                    <a:pt x="3420" y="5555"/>
                    <a:pt x="3421" y="5555"/>
                  </a:cubicBezTo>
                  <a:lnTo>
                    <a:pt x="3421" y="5555"/>
                  </a:lnTo>
                  <a:cubicBezTo>
                    <a:pt x="3420" y="5555"/>
                    <a:pt x="2462" y="6464"/>
                    <a:pt x="2819" y="6968"/>
                  </a:cubicBezTo>
                  <a:cubicBezTo>
                    <a:pt x="2874" y="7050"/>
                    <a:pt x="2947" y="7084"/>
                    <a:pt x="3033" y="7084"/>
                  </a:cubicBezTo>
                  <a:cubicBezTo>
                    <a:pt x="3307" y="7084"/>
                    <a:pt x="3720" y="6747"/>
                    <a:pt x="4151" y="6514"/>
                  </a:cubicBezTo>
                  <a:cubicBezTo>
                    <a:pt x="4703" y="6189"/>
                    <a:pt x="5272" y="5929"/>
                    <a:pt x="5272" y="5572"/>
                  </a:cubicBezTo>
                  <a:cubicBezTo>
                    <a:pt x="5287" y="5230"/>
                    <a:pt x="4703" y="4905"/>
                    <a:pt x="4703" y="4905"/>
                  </a:cubicBezTo>
                  <a:cubicBezTo>
                    <a:pt x="4703" y="4905"/>
                    <a:pt x="5125" y="3786"/>
                    <a:pt x="4865" y="3461"/>
                  </a:cubicBezTo>
                  <a:cubicBezTo>
                    <a:pt x="4629" y="3150"/>
                    <a:pt x="4285" y="3136"/>
                    <a:pt x="4225" y="3136"/>
                  </a:cubicBezTo>
                  <a:cubicBezTo>
                    <a:pt x="4219" y="3136"/>
                    <a:pt x="4216" y="3136"/>
                    <a:pt x="4216" y="3136"/>
                  </a:cubicBezTo>
                  <a:cubicBezTo>
                    <a:pt x="4216" y="3136"/>
                    <a:pt x="4525" y="2714"/>
                    <a:pt x="4313" y="2242"/>
                  </a:cubicBezTo>
                  <a:cubicBezTo>
                    <a:pt x="4118" y="1755"/>
                    <a:pt x="3728" y="1690"/>
                    <a:pt x="3728" y="1690"/>
                  </a:cubicBezTo>
                  <a:cubicBezTo>
                    <a:pt x="3728" y="1690"/>
                    <a:pt x="3421" y="733"/>
                    <a:pt x="3161" y="246"/>
                  </a:cubicBezTo>
                  <a:cubicBezTo>
                    <a:pt x="3054" y="64"/>
                    <a:pt x="2844" y="1"/>
                    <a:pt x="2588" y="1"/>
                  </a:cubicBezTo>
                  <a:close/>
                </a:path>
              </a:pathLst>
            </a:custGeom>
            <a:solidFill>
              <a:srgbClr val="DD5D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68"/>
            <p:cNvSpPr/>
            <p:nvPr/>
          </p:nvSpPr>
          <p:spPr>
            <a:xfrm>
              <a:off x="6021865" y="2077086"/>
              <a:ext cx="182529" cy="123674"/>
            </a:xfrm>
            <a:custGeom>
              <a:avLst/>
              <a:gdLst/>
              <a:ahLst/>
              <a:cxnLst/>
              <a:rect l="l" t="t" r="r" b="b"/>
              <a:pathLst>
                <a:path w="5173" h="3505" extrusionOk="0">
                  <a:moveTo>
                    <a:pt x="108" y="1"/>
                  </a:moveTo>
                  <a:cubicBezTo>
                    <a:pt x="56" y="1"/>
                    <a:pt x="1" y="58"/>
                    <a:pt x="35" y="116"/>
                  </a:cubicBezTo>
                  <a:cubicBezTo>
                    <a:pt x="506" y="1106"/>
                    <a:pt x="1204" y="1982"/>
                    <a:pt x="2098" y="2649"/>
                  </a:cubicBezTo>
                  <a:cubicBezTo>
                    <a:pt x="2671" y="3077"/>
                    <a:pt x="3425" y="3504"/>
                    <a:pt x="4164" y="3504"/>
                  </a:cubicBezTo>
                  <a:cubicBezTo>
                    <a:pt x="4490" y="3504"/>
                    <a:pt x="4814" y="3421"/>
                    <a:pt x="5118" y="3216"/>
                  </a:cubicBezTo>
                  <a:cubicBezTo>
                    <a:pt x="5173" y="3176"/>
                    <a:pt x="5135" y="3076"/>
                    <a:pt x="5072" y="3076"/>
                  </a:cubicBezTo>
                  <a:cubicBezTo>
                    <a:pt x="5061" y="3076"/>
                    <a:pt x="5048" y="3079"/>
                    <a:pt x="5036" y="3087"/>
                  </a:cubicBezTo>
                  <a:cubicBezTo>
                    <a:pt x="4759" y="3273"/>
                    <a:pt x="4463" y="3350"/>
                    <a:pt x="4162" y="3350"/>
                  </a:cubicBezTo>
                  <a:cubicBezTo>
                    <a:pt x="3389" y="3350"/>
                    <a:pt x="2585" y="2840"/>
                    <a:pt x="2000" y="2372"/>
                  </a:cubicBezTo>
                  <a:cubicBezTo>
                    <a:pt x="1221" y="1755"/>
                    <a:pt x="587" y="943"/>
                    <a:pt x="165" y="34"/>
                  </a:cubicBezTo>
                  <a:cubicBezTo>
                    <a:pt x="151" y="10"/>
                    <a:pt x="130" y="1"/>
                    <a:pt x="1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71" name="Google Shape;2971;p68"/>
          <p:cNvSpPr txBox="1">
            <a:spLocks noGrp="1"/>
          </p:cNvSpPr>
          <p:nvPr>
            <p:ph type="title"/>
          </p:nvPr>
        </p:nvSpPr>
        <p:spPr>
          <a:xfrm>
            <a:off x="720000" y="519953"/>
            <a:ext cx="7738200" cy="958200"/>
          </a:xfrm>
          <a:prstGeom prst="rect">
            <a:avLst/>
          </a:prstGeom>
        </p:spPr>
        <p:txBody>
          <a:bodyPr spcFirstLastPara="1" wrap="square" lIns="91425" tIns="91425" rIns="91425" bIns="91425" anchor="ctr" anchorCtr="0">
            <a:noAutofit/>
          </a:bodyPr>
          <a:lstStyle/>
          <a:p>
            <a:pPr marL="0" lvl="0" indent="0" algn="l" rtl="0">
              <a:lnSpc>
                <a:spcPct val="100000"/>
              </a:lnSpc>
              <a:spcBef>
                <a:spcPts val="0"/>
              </a:spcBef>
              <a:spcAft>
                <a:spcPts val="0"/>
              </a:spcAft>
              <a:buNone/>
            </a:pPr>
            <a:r>
              <a:rPr lang="el-GR" sz="2800" b="1" dirty="0">
                <a:latin typeface="Open Sans" pitchFamily="2" charset="0"/>
                <a:ea typeface="Open Sans" pitchFamily="2" charset="0"/>
                <a:cs typeface="Open Sans" pitchFamily="2" charset="0"/>
              </a:rPr>
              <a:t>Κάθε φορά που δημοσιεύεις περιεχόμενο στα κοινωνικά δίκτυα αναρωτήσου….</a:t>
            </a:r>
            <a:endParaRPr lang="en-US" sz="2800" b="1" dirty="0">
              <a:latin typeface="Open Sans" pitchFamily="2" charset="0"/>
              <a:ea typeface="Open Sans" pitchFamily="2" charset="0"/>
              <a:cs typeface="Open Sans" pitchFamily="2" charset="0"/>
            </a:endParaRPr>
          </a:p>
        </p:txBody>
      </p:sp>
      <p:sp>
        <p:nvSpPr>
          <p:cNvPr id="2972" name="Google Shape;2972;p68"/>
          <p:cNvSpPr txBox="1">
            <a:spLocks noGrp="1"/>
          </p:cNvSpPr>
          <p:nvPr>
            <p:ph type="body" idx="1"/>
          </p:nvPr>
        </p:nvSpPr>
        <p:spPr>
          <a:xfrm>
            <a:off x="671126" y="1528615"/>
            <a:ext cx="4599590" cy="3067500"/>
          </a:xfrm>
          <a:prstGeom prst="rect">
            <a:avLst/>
          </a:prstGeom>
        </p:spPr>
        <p:txBody>
          <a:bodyPr spcFirstLastPara="1" wrap="square" lIns="91425" tIns="91425" rIns="91425" bIns="91425" anchor="ctr" anchorCtr="0">
            <a:noAutofit/>
          </a:bodyPr>
          <a:lstStyle/>
          <a:p>
            <a:pPr>
              <a:buFont typeface="Wingdings" panose="05000000000000000000" pitchFamily="2" charset="2"/>
              <a:buChar char="Ø"/>
            </a:pPr>
            <a:r>
              <a:rPr lang="el-GR" sz="1800" dirty="0">
                <a:latin typeface="Open Sans" pitchFamily="2" charset="0"/>
                <a:ea typeface="Open Sans" pitchFamily="2" charset="0"/>
                <a:cs typeface="Open Sans" pitchFamily="2" charset="0"/>
              </a:rPr>
              <a:t>Ποιος μπορεί να δει τη φωτογραφία τώρα και ποιος στο μέλλον;</a:t>
            </a:r>
          </a:p>
          <a:p>
            <a:pPr>
              <a:buFont typeface="Wingdings" panose="05000000000000000000" pitchFamily="2" charset="2"/>
              <a:buChar char="Ø"/>
            </a:pPr>
            <a:r>
              <a:rPr lang="el-GR" sz="1800" dirty="0">
                <a:latin typeface="Open Sans" pitchFamily="2" charset="0"/>
                <a:ea typeface="Open Sans" pitchFamily="2" charset="0"/>
                <a:cs typeface="Open Sans" pitchFamily="2" charset="0"/>
              </a:rPr>
              <a:t>Μπορεί να είναι παραπλανητική;</a:t>
            </a:r>
          </a:p>
          <a:p>
            <a:pPr>
              <a:buFont typeface="Wingdings" panose="05000000000000000000" pitchFamily="2" charset="2"/>
              <a:buChar char="Ø"/>
            </a:pPr>
            <a:r>
              <a:rPr lang="el-GR" sz="1800" dirty="0">
                <a:latin typeface="Open Sans" pitchFamily="2" charset="0"/>
                <a:ea typeface="Open Sans" pitchFamily="2" charset="0"/>
                <a:cs typeface="Open Sans" pitchFamily="2" charset="0"/>
              </a:rPr>
              <a:t>Τι αποκαλύπτει για μένα;</a:t>
            </a:r>
          </a:p>
          <a:p>
            <a:pPr>
              <a:buFont typeface="Wingdings" panose="05000000000000000000" pitchFamily="2" charset="2"/>
              <a:buChar char="Ø"/>
            </a:pPr>
            <a:r>
              <a:rPr lang="el-GR" sz="1800" dirty="0">
                <a:latin typeface="Open Sans" pitchFamily="2" charset="0"/>
                <a:ea typeface="Open Sans" pitchFamily="2" charset="0"/>
                <a:cs typeface="Open Sans" pitchFamily="2" charset="0"/>
              </a:rPr>
              <a:t>Τι θα σκεφτεί για μένα κάποιος που δεν με ξέρει;</a:t>
            </a:r>
          </a:p>
          <a:p>
            <a:pPr>
              <a:buFont typeface="Wingdings" panose="05000000000000000000" pitchFamily="2" charset="2"/>
              <a:buChar char="Ø"/>
            </a:pPr>
            <a:r>
              <a:rPr lang="el-GR" sz="1800" dirty="0">
                <a:latin typeface="Open Sans" pitchFamily="2" charset="0"/>
                <a:ea typeface="Open Sans" pitchFamily="2" charset="0"/>
                <a:cs typeface="Open Sans" pitchFamily="2" charset="0"/>
              </a:rPr>
              <a:t>Θέλω αυτή η ανάρτηση να είναι μέρος του ψηφιακού μου αποτυπώματος;</a:t>
            </a:r>
          </a:p>
          <a:p>
            <a:pPr>
              <a:buFont typeface="Wingdings" panose="05000000000000000000" pitchFamily="2" charset="2"/>
              <a:buChar char="Ø"/>
            </a:pPr>
            <a:r>
              <a:rPr lang="el-GR" sz="1800" dirty="0">
                <a:latin typeface="Open Sans" pitchFamily="2" charset="0"/>
                <a:ea typeface="Open Sans" pitchFamily="2" charset="0"/>
                <a:cs typeface="Open Sans" pitchFamily="2" charset="0"/>
              </a:rPr>
              <a:t>Πληγώνω ή εκθέτω κάποιον;</a:t>
            </a:r>
            <a:endParaRPr lang="en-US" sz="1800" dirty="0">
              <a:latin typeface="Open Sans" pitchFamily="2" charset="0"/>
              <a:ea typeface="Open Sans" pitchFamily="2" charset="0"/>
              <a:cs typeface="Open Sans" pitchFamily="2" charset="0"/>
            </a:endParaRPr>
          </a:p>
        </p:txBody>
      </p:sp>
      <p:sp>
        <p:nvSpPr>
          <p:cNvPr id="2974" name="Google Shape;2974;p68"/>
          <p:cNvSpPr/>
          <p:nvPr/>
        </p:nvSpPr>
        <p:spPr>
          <a:xfrm>
            <a:off x="7337819" y="1478147"/>
            <a:ext cx="1311032" cy="424823"/>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rgbClr val="F7D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34"/>
        <p:cNvGrpSpPr/>
        <p:nvPr/>
      </p:nvGrpSpPr>
      <p:grpSpPr>
        <a:xfrm>
          <a:off x="0" y="0"/>
          <a:ext cx="0" cy="0"/>
          <a:chOff x="0" y="0"/>
          <a:chExt cx="0" cy="0"/>
        </a:xfrm>
      </p:grpSpPr>
      <p:sp>
        <p:nvSpPr>
          <p:cNvPr id="1836" name="Google Shape;1836;p53"/>
          <p:cNvSpPr txBox="1">
            <a:spLocks noGrp="1"/>
          </p:cNvSpPr>
          <p:nvPr>
            <p:ph type="subTitle" idx="1"/>
          </p:nvPr>
        </p:nvSpPr>
        <p:spPr>
          <a:xfrm>
            <a:off x="1284000" y="1371600"/>
            <a:ext cx="6576000" cy="2933699"/>
          </a:xfrm>
          <a:prstGeom prst="rect">
            <a:avLst/>
          </a:prstGeom>
        </p:spPr>
        <p:txBody>
          <a:bodyPr spcFirstLastPara="1" wrap="square" lIns="91425" tIns="91425" rIns="91425" bIns="91425" anchor="ctr" anchorCtr="0">
            <a:noAutofit/>
          </a:bodyPr>
          <a:lstStyle/>
          <a:p>
            <a:pPr marL="0" indent="0" algn="ctr">
              <a:buNone/>
            </a:pPr>
            <a:r>
              <a:rPr lang="el-GR" b="1" dirty="0">
                <a:latin typeface="Open Sans" pitchFamily="2" charset="0"/>
                <a:ea typeface="Open Sans" pitchFamily="2" charset="0"/>
                <a:cs typeface="Open Sans" pitchFamily="2" charset="0"/>
              </a:rPr>
              <a:t>Οι εικόνες έχουν δύναμη</a:t>
            </a:r>
          </a:p>
          <a:p>
            <a:pPr marL="0" indent="0" algn="ctr">
              <a:buNone/>
            </a:pPr>
            <a:r>
              <a:rPr lang="el-GR" b="1" dirty="0">
                <a:latin typeface="Open Sans" pitchFamily="2" charset="0"/>
                <a:ea typeface="Open Sans" pitchFamily="2" charset="0"/>
                <a:cs typeface="Open Sans" pitchFamily="2" charset="0"/>
              </a:rPr>
              <a:t>Μπορούν να πουν μια ιστορία, να στείλουν ένα μήνυμα, να προκαλέσουν συγκίνηση ή να δημιουργήσουν μια ανάμνηση.</a:t>
            </a:r>
          </a:p>
          <a:p>
            <a:pPr marL="0" indent="0" algn="ctr">
              <a:buNone/>
            </a:pPr>
            <a:r>
              <a:rPr lang="el-GR" b="1" dirty="0">
                <a:latin typeface="Open Sans" pitchFamily="2" charset="0"/>
                <a:ea typeface="Open Sans" pitchFamily="2" charset="0"/>
                <a:cs typeface="Open Sans" pitchFamily="2" charset="0"/>
              </a:rPr>
              <a:t>Κάθε φορά που δημοσιεύουμε μια εικόνα στο διαδίκτυο θα πρέπει να σκεφτούμε την δύναμή της, τι εκφράζει και τι συναισθήματα θα προκαλέσει στους άλλους χρήστες</a:t>
            </a:r>
            <a:r>
              <a:rPr lang="en-US" b="1" dirty="0">
                <a:latin typeface="Open Sans" pitchFamily="2" charset="0"/>
                <a:ea typeface="Open Sans" pitchFamily="2" charset="0"/>
                <a:cs typeface="Open Sans" pitchFamily="2" charset="0"/>
              </a:rPr>
              <a:t>.</a:t>
            </a:r>
            <a:endParaRPr lang="el-GR" b="1" dirty="0">
              <a:latin typeface="Open Sans" pitchFamily="2" charset="0"/>
              <a:ea typeface="Open Sans" pitchFamily="2" charset="0"/>
              <a:cs typeface="Open Sans" pitchFamily="2" charset="0"/>
            </a:endParaRPr>
          </a:p>
          <a:p>
            <a:endParaRPr lang="el-GR" b="1" dirty="0">
              <a:latin typeface="Open Sans" pitchFamily="2" charset="0"/>
              <a:ea typeface="Open Sans" pitchFamily="2" charset="0"/>
              <a:cs typeface="Open Sans" pitchFamily="2" charset="0"/>
            </a:endParaRPr>
          </a:p>
          <a:p>
            <a:endParaRPr lang="en-US" b="1" dirty="0">
              <a:latin typeface="Open Sans" pitchFamily="2" charset="0"/>
              <a:ea typeface="Open Sans" pitchFamily="2" charset="0"/>
              <a:cs typeface="Open Sans" pitchFamily="2"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276B7"/>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65882" cy="1953228"/>
          </a:xfrm>
          <a:prstGeom prst="rect">
            <a:avLst/>
          </a:prstGeom>
        </p:spPr>
      </p:pic>
      <p:grpSp>
        <p:nvGrpSpPr>
          <p:cNvPr id="20" name="Group 19">
            <a:extLst>
              <a:ext uri="{FF2B5EF4-FFF2-40B4-BE49-F238E27FC236}">
                <a16:creationId xmlns:a16="http://schemas.microsoft.com/office/drawing/2014/main" id="{CE806D19-F0AE-401C-A316-FC238C6FD484}"/>
              </a:ext>
            </a:extLst>
          </p:cNvPr>
          <p:cNvGrpSpPr/>
          <p:nvPr/>
        </p:nvGrpSpPr>
        <p:grpSpPr>
          <a:xfrm>
            <a:off x="0" y="3700842"/>
            <a:ext cx="9144000" cy="1463801"/>
            <a:chOff x="0" y="3700842"/>
            <a:chExt cx="9144000" cy="1463801"/>
          </a:xfrm>
        </p:grpSpPr>
        <p:grpSp>
          <p:nvGrpSpPr>
            <p:cNvPr id="15" name="Group 14">
              <a:extLst>
                <a:ext uri="{FF2B5EF4-FFF2-40B4-BE49-F238E27FC236}">
                  <a16:creationId xmlns:a16="http://schemas.microsoft.com/office/drawing/2014/main" id="{60367D1B-BA6A-4243-A0D7-533516F0A9A1}"/>
                </a:ext>
              </a:extLst>
            </p:cNvPr>
            <p:cNvGrpSpPr/>
            <p:nvPr/>
          </p:nvGrpSpPr>
          <p:grpSpPr>
            <a:xfrm>
              <a:off x="0" y="3700842"/>
              <a:ext cx="9144000" cy="1463801"/>
              <a:chOff x="0" y="3700842"/>
              <a:chExt cx="9144000" cy="1463801"/>
            </a:xfrm>
          </p:grpSpPr>
          <p:grpSp>
            <p:nvGrpSpPr>
              <p:cNvPr id="13" name="Group 12">
                <a:extLst>
                  <a:ext uri="{FF2B5EF4-FFF2-40B4-BE49-F238E27FC236}">
                    <a16:creationId xmlns:a16="http://schemas.microsoft.com/office/drawing/2014/main" id="{57780705-DBC8-4131-95ED-2A4145EABC59}"/>
                  </a:ext>
                </a:extLst>
              </p:cNvPr>
              <p:cNvGrpSpPr/>
              <p:nvPr/>
            </p:nvGrpSpPr>
            <p:grpSpPr>
              <a:xfrm>
                <a:off x="0" y="3700842"/>
                <a:ext cx="9144000" cy="1463801"/>
                <a:chOff x="0" y="3700842"/>
                <a:chExt cx="9144000" cy="1463801"/>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00842"/>
                  <a:ext cx="9144000" cy="1463801"/>
                </a:xfrm>
                <a:prstGeom prst="rect">
                  <a:avLst/>
                </a:prstGeom>
              </p:spPr>
            </p:pic>
            <p:grpSp>
              <p:nvGrpSpPr>
                <p:cNvPr id="12" name="Group 11">
                  <a:extLst>
                    <a:ext uri="{FF2B5EF4-FFF2-40B4-BE49-F238E27FC236}">
                      <a16:creationId xmlns:a16="http://schemas.microsoft.com/office/drawing/2014/main" id="{773171CE-AEFF-429E-97E0-6483619A98A6}"/>
                    </a:ext>
                  </a:extLst>
                </p:cNvPr>
                <p:cNvGrpSpPr/>
                <p:nvPr/>
              </p:nvGrpSpPr>
              <p:grpSpPr>
                <a:xfrm>
                  <a:off x="728506" y="3835070"/>
                  <a:ext cx="1587640" cy="782148"/>
                  <a:chOff x="728506" y="3835070"/>
                  <a:chExt cx="1587640" cy="782148"/>
                </a:xfrm>
              </p:grpSpPr>
              <p:sp>
                <p:nvSpPr>
                  <p:cNvPr id="10" name="Rectangle 9">
                    <a:extLst>
                      <a:ext uri="{FF2B5EF4-FFF2-40B4-BE49-F238E27FC236}">
                        <a16:creationId xmlns:a16="http://schemas.microsoft.com/office/drawing/2014/main" id="{EE6DF6DE-C511-46BF-BB01-5C01D781EF41}"/>
                      </a:ext>
                    </a:extLst>
                  </p:cNvPr>
                  <p:cNvSpPr/>
                  <p:nvPr/>
                </p:nvSpPr>
                <p:spPr>
                  <a:xfrm>
                    <a:off x="909376" y="3835070"/>
                    <a:ext cx="1371600" cy="7821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9" name="Picture 8">
                    <a:extLst>
                      <a:ext uri="{FF2B5EF4-FFF2-40B4-BE49-F238E27FC236}">
                        <a16:creationId xmlns:a16="http://schemas.microsoft.com/office/drawing/2014/main" id="{CFE99B52-7BE3-4BC6-9CE9-B37A8569F85B}"/>
                      </a:ext>
                    </a:extLst>
                  </p:cNvPr>
                  <p:cNvPicPr>
                    <a:picLocks noChangeAspect="1"/>
                  </p:cNvPicPr>
                  <p:nvPr/>
                </p:nvPicPr>
                <p:blipFill>
                  <a:blip r:embed="rId4"/>
                  <a:stretch>
                    <a:fillRect/>
                  </a:stretch>
                </p:blipFill>
                <p:spPr>
                  <a:xfrm>
                    <a:off x="728506" y="3870447"/>
                    <a:ext cx="1587640" cy="746771"/>
                  </a:xfrm>
                  <a:prstGeom prst="rect">
                    <a:avLst/>
                  </a:prstGeom>
                </p:spPr>
              </p:pic>
            </p:grpSp>
          </p:grpSp>
          <p:sp>
            <p:nvSpPr>
              <p:cNvPr id="14" name="Rectangle 13">
                <a:extLst>
                  <a:ext uri="{FF2B5EF4-FFF2-40B4-BE49-F238E27FC236}">
                    <a16:creationId xmlns:a16="http://schemas.microsoft.com/office/drawing/2014/main" id="{BAAC19A2-703E-4D14-8528-80CA9D491DCF}"/>
                  </a:ext>
                </a:extLst>
              </p:cNvPr>
              <p:cNvSpPr/>
              <p:nvPr/>
            </p:nvSpPr>
            <p:spPr>
              <a:xfrm>
                <a:off x="5968721" y="4124848"/>
                <a:ext cx="2954215" cy="542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pic>
          <p:nvPicPr>
            <p:cNvPr id="19" name="Picture 18">
              <a:extLst>
                <a:ext uri="{FF2B5EF4-FFF2-40B4-BE49-F238E27FC236}">
                  <a16:creationId xmlns:a16="http://schemas.microsoft.com/office/drawing/2014/main" id="{70F1C400-E506-42E1-A634-F4584980071F}"/>
                </a:ext>
              </a:extLst>
            </p:cNvPr>
            <p:cNvPicPr>
              <a:picLocks noChangeAspect="1"/>
            </p:cNvPicPr>
            <p:nvPr/>
          </p:nvPicPr>
          <p:blipFill>
            <a:blip r:embed="rId5"/>
            <a:stretch>
              <a:fillRect/>
            </a:stretch>
          </p:blipFill>
          <p:spPr>
            <a:xfrm>
              <a:off x="5836285" y="4074607"/>
              <a:ext cx="3219086" cy="542611"/>
            </a:xfrm>
            <a:prstGeom prst="rect">
              <a:avLst/>
            </a:prstGeom>
          </p:spPr>
        </p:pic>
      </p:grpSp>
      <p:grpSp>
        <p:nvGrpSpPr>
          <p:cNvPr id="25" name="Group 24">
            <a:extLst>
              <a:ext uri="{FF2B5EF4-FFF2-40B4-BE49-F238E27FC236}">
                <a16:creationId xmlns:a16="http://schemas.microsoft.com/office/drawing/2014/main" id="{8D0D467E-7446-486E-8FD1-3C338F1D2F2D}"/>
              </a:ext>
            </a:extLst>
          </p:cNvPr>
          <p:cNvGrpSpPr/>
          <p:nvPr/>
        </p:nvGrpSpPr>
        <p:grpSpPr>
          <a:xfrm>
            <a:off x="-1" y="2114144"/>
            <a:ext cx="9144001" cy="1425780"/>
            <a:chOff x="-1" y="2114144"/>
            <a:chExt cx="9144001" cy="1425780"/>
          </a:xfrm>
        </p:grpSpPr>
        <p:sp>
          <p:nvSpPr>
            <p:cNvPr id="21" name="Rectangle 20">
              <a:extLst>
                <a:ext uri="{FF2B5EF4-FFF2-40B4-BE49-F238E27FC236}">
                  <a16:creationId xmlns:a16="http://schemas.microsoft.com/office/drawing/2014/main" id="{BC381167-30D8-452E-88AD-4404F4EF5BF7}"/>
                </a:ext>
              </a:extLst>
            </p:cNvPr>
            <p:cNvSpPr/>
            <p:nvPr/>
          </p:nvSpPr>
          <p:spPr>
            <a:xfrm>
              <a:off x="2376435" y="2240782"/>
              <a:ext cx="1547446" cy="6221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4" name="Group 23">
              <a:extLst>
                <a:ext uri="{FF2B5EF4-FFF2-40B4-BE49-F238E27FC236}">
                  <a16:creationId xmlns:a16="http://schemas.microsoft.com/office/drawing/2014/main" id="{49A0734A-A258-4F5F-B7CC-C859243D913D}"/>
                </a:ext>
              </a:extLst>
            </p:cNvPr>
            <p:cNvGrpSpPr/>
            <p:nvPr/>
          </p:nvGrpSpPr>
          <p:grpSpPr>
            <a:xfrm>
              <a:off x="-1" y="2114144"/>
              <a:ext cx="9144001" cy="1425780"/>
              <a:chOff x="-1" y="2114144"/>
              <a:chExt cx="9144001" cy="1425780"/>
            </a:xfrm>
          </p:grpSpPr>
          <p:grpSp>
            <p:nvGrpSpPr>
              <p:cNvPr id="8" name="Group 7"/>
              <p:cNvGrpSpPr/>
              <p:nvPr/>
            </p:nvGrpSpPr>
            <p:grpSpPr>
              <a:xfrm>
                <a:off x="-1" y="2114144"/>
                <a:ext cx="9144001" cy="1425780"/>
                <a:chOff x="-1" y="2818859"/>
                <a:chExt cx="12192001" cy="1901040"/>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2818859"/>
                  <a:ext cx="12192001" cy="1901040"/>
                </a:xfrm>
                <a:prstGeom prst="rect">
                  <a:avLst/>
                </a:prstGeom>
              </p:spPr>
            </p:pic>
            <p:sp>
              <p:nvSpPr>
                <p:cNvPr id="6" name="Rectangle 5"/>
                <p:cNvSpPr/>
                <p:nvPr/>
              </p:nvSpPr>
              <p:spPr>
                <a:xfrm>
                  <a:off x="6110588" y="3148553"/>
                  <a:ext cx="2797742" cy="82955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 name="Content Placeholder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95999" y="3212387"/>
                  <a:ext cx="2492919" cy="701890"/>
                </a:xfrm>
                <a:prstGeom prst="rect">
                  <a:avLst/>
                </a:prstGeom>
              </p:spPr>
            </p:pic>
          </p:grpSp>
          <p:pic>
            <p:nvPicPr>
              <p:cNvPr id="23" name="Picture 22">
                <a:extLst>
                  <a:ext uri="{FF2B5EF4-FFF2-40B4-BE49-F238E27FC236}">
                    <a16:creationId xmlns:a16="http://schemas.microsoft.com/office/drawing/2014/main" id="{7EBFC4C5-1BBC-4168-A490-86948ACD7090}"/>
                  </a:ext>
                </a:extLst>
              </p:cNvPr>
              <p:cNvPicPr>
                <a:picLocks noChangeAspect="1"/>
              </p:cNvPicPr>
              <p:nvPr/>
            </p:nvPicPr>
            <p:blipFill rotWithShape="1">
              <a:blip r:embed="rId8"/>
              <a:srcRect b="17526"/>
              <a:stretch/>
            </p:blipFill>
            <p:spPr>
              <a:xfrm>
                <a:off x="2316146" y="2166069"/>
                <a:ext cx="1689938" cy="696882"/>
              </a:xfrm>
              <a:prstGeom prst="rect">
                <a:avLst/>
              </a:prstGeom>
            </p:spPr>
          </p:pic>
        </p:grpSp>
      </p:grpSp>
    </p:spTree>
    <p:extLst>
      <p:ext uri="{BB962C8B-B14F-4D97-AF65-F5344CB8AC3E}">
        <p14:creationId xmlns:p14="http://schemas.microsoft.com/office/powerpoint/2010/main" val="33821902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additive="base">
                                        <p:cTn id="12" dur="500" fill="hold"/>
                                        <p:tgtEl>
                                          <p:spTgt spid="25"/>
                                        </p:tgtEl>
                                        <p:attrNameLst>
                                          <p:attrName>ppt_x</p:attrName>
                                        </p:attrNameLst>
                                      </p:cBhvr>
                                      <p:tavLst>
                                        <p:tav tm="0">
                                          <p:val>
                                            <p:strVal val="0-#ppt_w/2"/>
                                          </p:val>
                                        </p:tav>
                                        <p:tav tm="100000">
                                          <p:val>
                                            <p:strVal val="#ppt_x"/>
                                          </p:val>
                                        </p:tav>
                                      </p:tavLst>
                                    </p:anim>
                                    <p:anim calcmode="lin" valueType="num">
                                      <p:cBhvr additive="base">
                                        <p:cTn id="13" dur="500" fill="hold"/>
                                        <p:tgtEl>
                                          <p:spTgt spid="25"/>
                                        </p:tgtEl>
                                        <p:attrNameLst>
                                          <p:attrName>ppt_y</p:attrName>
                                        </p:attrNameLst>
                                      </p:cBhvr>
                                      <p:tavLst>
                                        <p:tav tm="0">
                                          <p:val>
                                            <p:strVal val="#ppt_y"/>
                                          </p:val>
                                        </p:tav>
                                        <p:tav tm="100000">
                                          <p:val>
                                            <p:strVal val="#ppt_y"/>
                                          </p:val>
                                        </p:tav>
                                      </p:tavLst>
                                    </p:anim>
                                  </p:childTnLst>
                                </p:cTn>
                              </p:par>
                            </p:childTnLst>
                          </p:cTn>
                        </p:par>
                        <p:par>
                          <p:cTn id="14" fill="hold">
                            <p:stCondLst>
                              <p:cond delay="1500"/>
                            </p:stCondLst>
                            <p:childTnLst>
                              <p:par>
                                <p:cTn id="15" presetID="2" presetClass="entr" presetSubtype="4" fill="hold"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520"/>
        <p:cNvGrpSpPr/>
        <p:nvPr/>
      </p:nvGrpSpPr>
      <p:grpSpPr>
        <a:xfrm>
          <a:off x="0" y="0"/>
          <a:ext cx="0" cy="0"/>
          <a:chOff x="0" y="0"/>
          <a:chExt cx="0" cy="0"/>
        </a:xfrm>
      </p:grpSpPr>
      <p:pic>
        <p:nvPicPr>
          <p:cNvPr id="3521" name="Google Shape;3521;p74"/>
          <p:cNvPicPr preferRelativeResize="0"/>
          <p:nvPr/>
        </p:nvPicPr>
        <p:blipFill rotWithShape="1">
          <a:blip r:embed="rId3">
            <a:alphaModFix/>
          </a:blip>
          <a:srcRect l="72002" t="21404" r="4857" b="6110"/>
          <a:stretch/>
        </p:blipFill>
        <p:spPr>
          <a:xfrm>
            <a:off x="1432008" y="994621"/>
            <a:ext cx="1959741" cy="3452738"/>
          </a:xfrm>
          <a:prstGeom prst="rect">
            <a:avLst/>
          </a:prstGeom>
          <a:noFill/>
          <a:ln>
            <a:noFill/>
          </a:ln>
        </p:spPr>
      </p:pic>
      <p:sp>
        <p:nvSpPr>
          <p:cNvPr id="3523" name="Google Shape;3523;p74"/>
          <p:cNvSpPr txBox="1">
            <a:spLocks noGrp="1"/>
          </p:cNvSpPr>
          <p:nvPr>
            <p:ph type="subTitle" idx="1"/>
          </p:nvPr>
        </p:nvSpPr>
        <p:spPr>
          <a:xfrm>
            <a:off x="4100945" y="1735010"/>
            <a:ext cx="4525819" cy="2135025"/>
          </a:xfrm>
          <a:prstGeom prst="rect">
            <a:avLst/>
          </a:prstGeom>
        </p:spPr>
        <p:txBody>
          <a:bodyPr spcFirstLastPara="1" wrap="square" lIns="91425" tIns="91425" rIns="91425" bIns="91425" anchor="ctr" anchorCtr="0">
            <a:noAutofit/>
          </a:bodyPr>
          <a:lstStyle/>
          <a:p>
            <a:pPr marL="0" indent="0" algn="l">
              <a:buNone/>
            </a:pPr>
            <a:r>
              <a:rPr lang="el-GR" dirty="0">
                <a:latin typeface="Open Sans" pitchFamily="2" charset="0"/>
                <a:ea typeface="Open Sans" pitchFamily="2" charset="0"/>
                <a:cs typeface="Open Sans" pitchFamily="2" charset="0"/>
              </a:rPr>
              <a:t>Σήμερα, περισσότερο από ποτέ, δημιουργούμε, επεξεργαζόμαστε και μοιραζόμαστε εικόνες και βίντεο στο διαδίκτυο. </a:t>
            </a:r>
          </a:p>
          <a:p>
            <a:pPr algn="l"/>
            <a:endParaRPr lang="el-GR" dirty="0">
              <a:latin typeface="Open Sans" pitchFamily="2" charset="0"/>
              <a:ea typeface="Open Sans" pitchFamily="2" charset="0"/>
              <a:cs typeface="Open Sans" pitchFamily="2" charset="0"/>
            </a:endParaRPr>
          </a:p>
          <a:p>
            <a:pPr marL="0" indent="0" algn="l">
              <a:buNone/>
            </a:pPr>
            <a:r>
              <a:rPr lang="el-GR" b="1" dirty="0">
                <a:latin typeface="Open Sans" pitchFamily="2" charset="0"/>
                <a:ea typeface="Open Sans" pitchFamily="2" charset="0"/>
                <a:cs typeface="Open Sans" pitchFamily="2" charset="0"/>
              </a:rPr>
              <a:t>Αλλά έχετε αναρωτηθεί πόση δύναμη κρύβει μια εικόνα;</a:t>
            </a:r>
            <a:endParaRPr lang="en-US" b="1" dirty="0">
              <a:latin typeface="Open Sans" pitchFamily="2" charset="0"/>
              <a:ea typeface="Open Sans" pitchFamily="2" charset="0"/>
              <a:cs typeface="Open Sans" pitchFamily="2" charset="0"/>
            </a:endParaRPr>
          </a:p>
        </p:txBody>
      </p:sp>
      <p:sp>
        <p:nvSpPr>
          <p:cNvPr id="3524" name="Google Shape;3524;p74"/>
          <p:cNvSpPr/>
          <p:nvPr/>
        </p:nvSpPr>
        <p:spPr>
          <a:xfrm flipH="1">
            <a:off x="3808287" y="1144529"/>
            <a:ext cx="934060" cy="302648"/>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74"/>
          <p:cNvSpPr/>
          <p:nvPr/>
        </p:nvSpPr>
        <p:spPr>
          <a:xfrm flipH="1">
            <a:off x="4288192" y="361789"/>
            <a:ext cx="1527450" cy="494906"/>
          </a:xfrm>
          <a:custGeom>
            <a:avLst/>
            <a:gdLst/>
            <a:ahLst/>
            <a:cxnLst/>
            <a:rect l="l" t="t" r="r" b="b"/>
            <a:pathLst>
              <a:path w="13949" h="4520" extrusionOk="0">
                <a:moveTo>
                  <a:pt x="5778" y="1"/>
                </a:moveTo>
                <a:cubicBezTo>
                  <a:pt x="5351" y="1"/>
                  <a:pt x="4927" y="105"/>
                  <a:pt x="4559" y="314"/>
                </a:cubicBezTo>
                <a:cubicBezTo>
                  <a:pt x="3853" y="731"/>
                  <a:pt x="3404" y="1551"/>
                  <a:pt x="3468" y="2368"/>
                </a:cubicBezTo>
                <a:cubicBezTo>
                  <a:pt x="3187" y="2078"/>
                  <a:pt x="2786" y="1921"/>
                  <a:pt x="2385" y="1921"/>
                </a:cubicBezTo>
                <a:cubicBezTo>
                  <a:pt x="2166" y="1921"/>
                  <a:pt x="1948" y="1968"/>
                  <a:pt x="1750" y="2064"/>
                </a:cubicBezTo>
                <a:cubicBezTo>
                  <a:pt x="1189" y="2336"/>
                  <a:pt x="835" y="2978"/>
                  <a:pt x="900" y="3588"/>
                </a:cubicBezTo>
                <a:cubicBezTo>
                  <a:pt x="845" y="3574"/>
                  <a:pt x="789" y="3567"/>
                  <a:pt x="732" y="3567"/>
                </a:cubicBezTo>
                <a:cubicBezTo>
                  <a:pt x="535" y="3567"/>
                  <a:pt x="333" y="3652"/>
                  <a:pt x="209" y="3813"/>
                </a:cubicBezTo>
                <a:cubicBezTo>
                  <a:pt x="48" y="4006"/>
                  <a:pt x="1" y="4295"/>
                  <a:pt x="112" y="4519"/>
                </a:cubicBezTo>
                <a:lnTo>
                  <a:pt x="13820" y="4519"/>
                </a:lnTo>
                <a:cubicBezTo>
                  <a:pt x="13949" y="4006"/>
                  <a:pt x="13773" y="3428"/>
                  <a:pt x="13388" y="3075"/>
                </a:cubicBezTo>
                <a:cubicBezTo>
                  <a:pt x="13106" y="2805"/>
                  <a:pt x="12721" y="2664"/>
                  <a:pt x="12333" y="2664"/>
                </a:cubicBezTo>
                <a:cubicBezTo>
                  <a:pt x="12191" y="2664"/>
                  <a:pt x="12049" y="2683"/>
                  <a:pt x="11911" y="2722"/>
                </a:cubicBezTo>
                <a:cubicBezTo>
                  <a:pt x="12071" y="2176"/>
                  <a:pt x="11815" y="1534"/>
                  <a:pt x="11333" y="1213"/>
                </a:cubicBezTo>
                <a:cubicBezTo>
                  <a:pt x="11045" y="1021"/>
                  <a:pt x="10699" y="926"/>
                  <a:pt x="10351" y="926"/>
                </a:cubicBezTo>
                <a:cubicBezTo>
                  <a:pt x="10117" y="926"/>
                  <a:pt x="9883" y="969"/>
                  <a:pt x="9664" y="1052"/>
                </a:cubicBezTo>
                <a:cubicBezTo>
                  <a:pt x="9118" y="1245"/>
                  <a:pt x="8684" y="1662"/>
                  <a:pt x="8363" y="2144"/>
                </a:cubicBezTo>
                <a:cubicBezTo>
                  <a:pt x="8187" y="1358"/>
                  <a:pt x="7641" y="635"/>
                  <a:pt x="6918" y="266"/>
                </a:cubicBezTo>
                <a:cubicBezTo>
                  <a:pt x="6564" y="89"/>
                  <a:pt x="6170" y="1"/>
                  <a:pt x="57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74"/>
          <p:cNvSpPr/>
          <p:nvPr/>
        </p:nvSpPr>
        <p:spPr>
          <a:xfrm>
            <a:off x="1431995" y="723404"/>
            <a:ext cx="1959766" cy="3907884"/>
          </a:xfrm>
          <a:custGeom>
            <a:avLst/>
            <a:gdLst/>
            <a:ahLst/>
            <a:cxnLst/>
            <a:rect l="l" t="t" r="r" b="b"/>
            <a:pathLst>
              <a:path w="103480" h="206345" extrusionOk="0">
                <a:moveTo>
                  <a:pt x="61741" y="8558"/>
                </a:moveTo>
                <a:cubicBezTo>
                  <a:pt x="62649" y="8558"/>
                  <a:pt x="62637" y="9975"/>
                  <a:pt x="61704" y="9975"/>
                </a:cubicBezTo>
                <a:cubicBezTo>
                  <a:pt x="61677" y="9975"/>
                  <a:pt x="61650" y="9973"/>
                  <a:pt x="61623" y="9971"/>
                </a:cubicBezTo>
                <a:lnTo>
                  <a:pt x="40979" y="9971"/>
                </a:lnTo>
                <a:cubicBezTo>
                  <a:pt x="40952" y="9973"/>
                  <a:pt x="40925" y="9975"/>
                  <a:pt x="40898" y="9975"/>
                </a:cubicBezTo>
                <a:cubicBezTo>
                  <a:pt x="39965" y="9975"/>
                  <a:pt x="39952" y="8558"/>
                  <a:pt x="40861" y="8558"/>
                </a:cubicBezTo>
                <a:cubicBezTo>
                  <a:pt x="40899" y="8558"/>
                  <a:pt x="40938" y="8561"/>
                  <a:pt x="40979" y="8566"/>
                </a:cubicBezTo>
                <a:lnTo>
                  <a:pt x="61623" y="8566"/>
                </a:lnTo>
                <a:cubicBezTo>
                  <a:pt x="61664" y="8561"/>
                  <a:pt x="61703" y="8558"/>
                  <a:pt x="61741" y="8558"/>
                </a:cubicBezTo>
                <a:close/>
                <a:moveTo>
                  <a:pt x="100713" y="16164"/>
                </a:moveTo>
                <a:lnTo>
                  <a:pt x="100713" y="189567"/>
                </a:lnTo>
                <a:lnTo>
                  <a:pt x="2987" y="189567"/>
                </a:lnTo>
                <a:lnTo>
                  <a:pt x="2987" y="16164"/>
                </a:lnTo>
                <a:close/>
                <a:moveTo>
                  <a:pt x="22357" y="196638"/>
                </a:moveTo>
                <a:lnTo>
                  <a:pt x="22313" y="197165"/>
                </a:lnTo>
                <a:lnTo>
                  <a:pt x="18448" y="197165"/>
                </a:lnTo>
                <a:lnTo>
                  <a:pt x="18448" y="196638"/>
                </a:lnTo>
                <a:close/>
                <a:moveTo>
                  <a:pt x="53277" y="196726"/>
                </a:moveTo>
                <a:cubicBezTo>
                  <a:pt x="53365" y="196726"/>
                  <a:pt x="53453" y="196814"/>
                  <a:pt x="53453" y="196945"/>
                </a:cubicBezTo>
                <a:lnTo>
                  <a:pt x="53453" y="199976"/>
                </a:lnTo>
                <a:cubicBezTo>
                  <a:pt x="53453" y="200064"/>
                  <a:pt x="53365" y="200152"/>
                  <a:pt x="53234" y="200152"/>
                </a:cubicBezTo>
                <a:lnTo>
                  <a:pt x="50203" y="200152"/>
                </a:lnTo>
                <a:cubicBezTo>
                  <a:pt x="50071" y="200152"/>
                  <a:pt x="49983" y="200064"/>
                  <a:pt x="49983" y="199976"/>
                </a:cubicBezTo>
                <a:lnTo>
                  <a:pt x="49983" y="196945"/>
                </a:lnTo>
                <a:cubicBezTo>
                  <a:pt x="49983" y="196814"/>
                  <a:pt x="50071" y="196726"/>
                  <a:pt x="50203" y="196726"/>
                </a:cubicBezTo>
                <a:close/>
                <a:moveTo>
                  <a:pt x="80706" y="196517"/>
                </a:moveTo>
                <a:cubicBezTo>
                  <a:pt x="80761" y="196517"/>
                  <a:pt x="80816" y="196528"/>
                  <a:pt x="80860" y="196550"/>
                </a:cubicBezTo>
                <a:cubicBezTo>
                  <a:pt x="80948" y="196638"/>
                  <a:pt x="80948" y="196770"/>
                  <a:pt x="80860" y="196858"/>
                </a:cubicBezTo>
                <a:lnTo>
                  <a:pt x="79455" y="198263"/>
                </a:lnTo>
                <a:cubicBezTo>
                  <a:pt x="79367" y="198351"/>
                  <a:pt x="79323" y="198439"/>
                  <a:pt x="79323" y="198527"/>
                </a:cubicBezTo>
                <a:cubicBezTo>
                  <a:pt x="79323" y="198614"/>
                  <a:pt x="79367" y="198702"/>
                  <a:pt x="79455" y="198790"/>
                </a:cubicBezTo>
                <a:lnTo>
                  <a:pt x="80860" y="200196"/>
                </a:lnTo>
                <a:cubicBezTo>
                  <a:pt x="80948" y="200284"/>
                  <a:pt x="80948" y="200415"/>
                  <a:pt x="80860" y="200503"/>
                </a:cubicBezTo>
                <a:cubicBezTo>
                  <a:pt x="80816" y="200547"/>
                  <a:pt x="80761" y="200569"/>
                  <a:pt x="80706" y="200569"/>
                </a:cubicBezTo>
                <a:cubicBezTo>
                  <a:pt x="80652" y="200569"/>
                  <a:pt x="80597" y="200547"/>
                  <a:pt x="80553" y="200503"/>
                </a:cubicBezTo>
                <a:lnTo>
                  <a:pt x="79147" y="199098"/>
                </a:lnTo>
                <a:cubicBezTo>
                  <a:pt x="79015" y="198922"/>
                  <a:pt x="78928" y="198746"/>
                  <a:pt x="78928" y="198527"/>
                </a:cubicBezTo>
                <a:cubicBezTo>
                  <a:pt x="78928" y="198307"/>
                  <a:pt x="79015" y="198131"/>
                  <a:pt x="79147" y="198000"/>
                </a:cubicBezTo>
                <a:lnTo>
                  <a:pt x="80553" y="196550"/>
                </a:lnTo>
                <a:cubicBezTo>
                  <a:pt x="80597" y="196528"/>
                  <a:pt x="80652" y="196517"/>
                  <a:pt x="80706" y="196517"/>
                </a:cubicBezTo>
                <a:close/>
                <a:moveTo>
                  <a:pt x="15461" y="1"/>
                </a:moveTo>
                <a:cubicBezTo>
                  <a:pt x="6940" y="1"/>
                  <a:pt x="1" y="6941"/>
                  <a:pt x="1" y="15461"/>
                </a:cubicBezTo>
                <a:lnTo>
                  <a:pt x="1" y="190884"/>
                </a:lnTo>
                <a:cubicBezTo>
                  <a:pt x="1" y="199405"/>
                  <a:pt x="6940" y="206345"/>
                  <a:pt x="15461" y="206345"/>
                </a:cubicBezTo>
                <a:lnTo>
                  <a:pt x="88019" y="206345"/>
                </a:lnTo>
                <a:cubicBezTo>
                  <a:pt x="96540" y="206345"/>
                  <a:pt x="103480" y="199405"/>
                  <a:pt x="103480" y="190884"/>
                </a:cubicBezTo>
                <a:lnTo>
                  <a:pt x="103480" y="15461"/>
                </a:lnTo>
                <a:cubicBezTo>
                  <a:pt x="103480" y="6941"/>
                  <a:pt x="96540" y="1"/>
                  <a:pt x="88019" y="1"/>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93976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3" name="Google Shape;813;p43"/>
          <p:cNvSpPr txBox="1">
            <a:spLocks noGrp="1"/>
          </p:cNvSpPr>
          <p:nvPr>
            <p:ph type="body" idx="1"/>
          </p:nvPr>
        </p:nvSpPr>
        <p:spPr>
          <a:xfrm>
            <a:off x="719999" y="1215752"/>
            <a:ext cx="8026837" cy="3416400"/>
          </a:xfrm>
          <a:prstGeom prst="rect">
            <a:avLst/>
          </a:prstGeom>
        </p:spPr>
        <p:txBody>
          <a:bodyPr spcFirstLastPara="1" wrap="square" lIns="91425" tIns="91425" rIns="91425" bIns="91425" anchor="t" anchorCtr="0">
            <a:noAutofit/>
          </a:bodyPr>
          <a:lstStyle/>
          <a:p>
            <a:pPr marL="0" indent="0">
              <a:buNone/>
            </a:pPr>
            <a:r>
              <a:rPr lang="el-GR" sz="1800" dirty="0">
                <a:latin typeface="Open Sans" pitchFamily="2" charset="0"/>
                <a:ea typeface="Open Sans" pitchFamily="2" charset="0"/>
                <a:cs typeface="Open Sans" pitchFamily="2" charset="0"/>
              </a:rPr>
              <a:t>Συνολικά στο διαδίκτυο, πάνω από </a:t>
            </a:r>
            <a:r>
              <a:rPr lang="el-GR" sz="1800" b="1" dirty="0">
                <a:latin typeface="Open Sans" pitchFamily="2" charset="0"/>
                <a:ea typeface="Open Sans" pitchFamily="2" charset="0"/>
                <a:cs typeface="Open Sans" pitchFamily="2" charset="0"/>
              </a:rPr>
              <a:t>5 δισεκατομμύρια </a:t>
            </a:r>
            <a:r>
              <a:rPr lang="el-GR" sz="1800" dirty="0">
                <a:latin typeface="Open Sans" pitchFamily="2" charset="0"/>
                <a:ea typeface="Open Sans" pitchFamily="2" charset="0"/>
                <a:cs typeface="Open Sans" pitchFamily="2" charset="0"/>
              </a:rPr>
              <a:t>φωτογραφίες λαμβάνονται κάθε μέρα.</a:t>
            </a:r>
          </a:p>
          <a:p>
            <a:endParaRPr lang="el-GR" sz="1800" dirty="0">
              <a:latin typeface="Open Sans" pitchFamily="2" charset="0"/>
              <a:ea typeface="Open Sans" pitchFamily="2" charset="0"/>
              <a:cs typeface="Open Sans" pitchFamily="2" charset="0"/>
            </a:endParaRPr>
          </a:p>
          <a:p>
            <a:pPr marL="0" indent="0">
              <a:buNone/>
            </a:pPr>
            <a:r>
              <a:rPr lang="el-GR" sz="1800" dirty="0">
                <a:latin typeface="Open Sans" pitchFamily="2" charset="0"/>
                <a:ea typeface="Open Sans" pitchFamily="2" charset="0"/>
                <a:cs typeface="Open Sans" pitchFamily="2" charset="0"/>
              </a:rPr>
              <a:t>Στο </a:t>
            </a:r>
            <a:r>
              <a:rPr lang="el-GR" sz="1800" dirty="0" err="1">
                <a:latin typeface="Open Sans" pitchFamily="2" charset="0"/>
                <a:ea typeface="Open Sans" pitchFamily="2" charset="0"/>
                <a:cs typeface="Open Sans" pitchFamily="2" charset="0"/>
              </a:rPr>
              <a:t>Instagram</a:t>
            </a:r>
            <a:r>
              <a:rPr lang="el-GR" sz="1800" dirty="0">
                <a:latin typeface="Open Sans" pitchFamily="2" charset="0"/>
                <a:ea typeface="Open Sans" pitchFamily="2" charset="0"/>
                <a:cs typeface="Open Sans" pitchFamily="2" charset="0"/>
              </a:rPr>
              <a:t>, η πλατφόρμα φιλοξενεί περίπου </a:t>
            </a:r>
            <a:r>
              <a:rPr lang="el-GR" sz="1800" b="1" dirty="0">
                <a:latin typeface="Open Sans" pitchFamily="2" charset="0"/>
                <a:ea typeface="Open Sans" pitchFamily="2" charset="0"/>
                <a:cs typeface="Open Sans" pitchFamily="2" charset="0"/>
              </a:rPr>
              <a:t>1.3 δισεκατομμύρια </a:t>
            </a:r>
            <a:r>
              <a:rPr lang="el-GR" sz="1800" dirty="0">
                <a:latin typeface="Open Sans" pitchFamily="2" charset="0"/>
                <a:ea typeface="Open Sans" pitchFamily="2" charset="0"/>
                <a:cs typeface="Open Sans" pitchFamily="2" charset="0"/>
              </a:rPr>
              <a:t>οπτικά μηνύματα κάθε μέρα.</a:t>
            </a:r>
          </a:p>
          <a:p>
            <a:endParaRPr lang="el-GR" sz="1800" dirty="0">
              <a:latin typeface="Open Sans" pitchFamily="2" charset="0"/>
              <a:ea typeface="Open Sans" pitchFamily="2" charset="0"/>
              <a:cs typeface="Open Sans" pitchFamily="2" charset="0"/>
            </a:endParaRPr>
          </a:p>
          <a:p>
            <a:pPr marL="0" indent="0">
              <a:buNone/>
            </a:pPr>
            <a:r>
              <a:rPr lang="el-GR" sz="1800" dirty="0">
                <a:latin typeface="Open Sans" pitchFamily="2" charset="0"/>
                <a:ea typeface="Open Sans" pitchFamily="2" charset="0"/>
                <a:cs typeface="Open Sans" pitchFamily="2" charset="0"/>
              </a:rPr>
              <a:t>Οι </a:t>
            </a:r>
            <a:r>
              <a:rPr lang="el-GR" sz="1800" b="1" dirty="0" err="1">
                <a:latin typeface="Open Sans" pitchFamily="2" charset="0"/>
                <a:ea typeface="Open Sans" pitchFamily="2" charset="0"/>
                <a:cs typeface="Open Sans" pitchFamily="2" charset="0"/>
              </a:rPr>
              <a:t>selfies</a:t>
            </a:r>
            <a:r>
              <a:rPr lang="el-GR" sz="1800" dirty="0">
                <a:latin typeface="Open Sans" pitchFamily="2" charset="0"/>
                <a:ea typeface="Open Sans" pitchFamily="2" charset="0"/>
                <a:cs typeface="Open Sans" pitchFamily="2" charset="0"/>
              </a:rPr>
              <a:t> και οι </a:t>
            </a:r>
            <a:r>
              <a:rPr lang="el-GR" sz="1800" b="1" dirty="0">
                <a:latin typeface="Open Sans" pitchFamily="2" charset="0"/>
                <a:ea typeface="Open Sans" pitchFamily="2" charset="0"/>
                <a:cs typeface="Open Sans" pitchFamily="2" charset="0"/>
              </a:rPr>
              <a:t>δημοσιεύσεις με πρόσωπα </a:t>
            </a:r>
            <a:r>
              <a:rPr lang="el-GR" sz="1800" dirty="0">
                <a:latin typeface="Open Sans" pitchFamily="2" charset="0"/>
                <a:ea typeface="Open Sans" pitchFamily="2" charset="0"/>
                <a:cs typeface="Open Sans" pitchFamily="2" charset="0"/>
              </a:rPr>
              <a:t>αποσπούν σημαντικά περισσότερα </a:t>
            </a:r>
            <a:r>
              <a:rPr lang="el-GR" sz="1800" dirty="0" err="1">
                <a:latin typeface="Open Sans" pitchFamily="2" charset="0"/>
                <a:ea typeface="Open Sans" pitchFamily="2" charset="0"/>
                <a:cs typeface="Open Sans" pitchFamily="2" charset="0"/>
              </a:rPr>
              <a:t>likes</a:t>
            </a:r>
            <a:r>
              <a:rPr lang="el-GR" sz="1800" dirty="0">
                <a:latin typeface="Open Sans" pitchFamily="2" charset="0"/>
                <a:ea typeface="Open Sans" pitchFamily="2" charset="0"/>
                <a:cs typeface="Open Sans" pitchFamily="2" charset="0"/>
              </a:rPr>
              <a:t>.</a:t>
            </a:r>
          </a:p>
          <a:p>
            <a:endParaRPr lang="el-GR" sz="1800" dirty="0">
              <a:latin typeface="Open Sans" pitchFamily="2" charset="0"/>
              <a:ea typeface="Open Sans" pitchFamily="2" charset="0"/>
              <a:cs typeface="Open Sans" pitchFamily="2" charset="0"/>
            </a:endParaRPr>
          </a:p>
          <a:p>
            <a:pPr marL="0" indent="0">
              <a:buNone/>
            </a:pPr>
            <a:r>
              <a:rPr lang="el-GR" sz="1800" dirty="0">
                <a:latin typeface="Open Sans" pitchFamily="2" charset="0"/>
                <a:ea typeface="Open Sans" pitchFamily="2" charset="0"/>
                <a:cs typeface="Open Sans" pitchFamily="2" charset="0"/>
              </a:rPr>
              <a:t>Και οι </a:t>
            </a:r>
            <a:r>
              <a:rPr lang="el-GR" sz="1800" b="1" dirty="0" err="1">
                <a:latin typeface="Open Sans" pitchFamily="2" charset="0"/>
                <a:ea typeface="Open Sans" pitchFamily="2" charset="0"/>
                <a:cs typeface="Open Sans" pitchFamily="2" charset="0"/>
              </a:rPr>
              <a:t>Reels</a:t>
            </a:r>
            <a:r>
              <a:rPr lang="el-GR" sz="1800" dirty="0">
                <a:latin typeface="Open Sans" pitchFamily="2" charset="0"/>
                <a:ea typeface="Open Sans" pitchFamily="2" charset="0"/>
                <a:cs typeface="Open Sans" pitchFamily="2" charset="0"/>
              </a:rPr>
              <a:t> και </a:t>
            </a:r>
            <a:r>
              <a:rPr lang="el-GR" sz="1800" b="1" dirty="0" err="1">
                <a:latin typeface="Open Sans" pitchFamily="2" charset="0"/>
                <a:ea typeface="Open Sans" pitchFamily="2" charset="0"/>
                <a:cs typeface="Open Sans" pitchFamily="2" charset="0"/>
              </a:rPr>
              <a:t>Carousel</a:t>
            </a:r>
            <a:r>
              <a:rPr lang="el-GR" sz="1800" b="1" dirty="0">
                <a:latin typeface="Open Sans" pitchFamily="2" charset="0"/>
                <a:ea typeface="Open Sans" pitchFamily="2" charset="0"/>
                <a:cs typeface="Open Sans" pitchFamily="2" charset="0"/>
              </a:rPr>
              <a:t> </a:t>
            </a:r>
            <a:r>
              <a:rPr lang="el-GR" sz="1800" b="1" dirty="0" err="1">
                <a:latin typeface="Open Sans" pitchFamily="2" charset="0"/>
                <a:ea typeface="Open Sans" pitchFamily="2" charset="0"/>
                <a:cs typeface="Open Sans" pitchFamily="2" charset="0"/>
              </a:rPr>
              <a:t>posts</a:t>
            </a:r>
            <a:r>
              <a:rPr lang="el-GR" sz="1800" b="1" dirty="0">
                <a:latin typeface="Open Sans" pitchFamily="2" charset="0"/>
                <a:ea typeface="Open Sans" pitchFamily="2" charset="0"/>
                <a:cs typeface="Open Sans" pitchFamily="2" charset="0"/>
              </a:rPr>
              <a:t> </a:t>
            </a:r>
            <a:r>
              <a:rPr lang="el-GR" sz="1800" dirty="0">
                <a:latin typeface="Open Sans" pitchFamily="2" charset="0"/>
                <a:ea typeface="Open Sans" pitchFamily="2" charset="0"/>
                <a:cs typeface="Open Sans" pitchFamily="2" charset="0"/>
              </a:rPr>
              <a:t>επιτυγχάνουν μεγαλύτερη δέσμευση από την απλή φωτογραφία — ιδανικά στοχεύουν στη μέγιστη απήχηση.</a:t>
            </a:r>
            <a:endParaRPr lang="en-US" sz="1800" dirty="0">
              <a:latin typeface="Open Sans" pitchFamily="2" charset="0"/>
              <a:ea typeface="Open Sans" pitchFamily="2" charset="0"/>
              <a:cs typeface="Open Sans" pitchFamily="2"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11" name="Google Shape;911;p46"/>
          <p:cNvSpPr txBox="1">
            <a:spLocks noGrp="1"/>
          </p:cNvSpPr>
          <p:nvPr>
            <p:ph type="title"/>
          </p:nvPr>
        </p:nvSpPr>
        <p:spPr>
          <a:xfrm>
            <a:off x="3584238" y="777185"/>
            <a:ext cx="4597091" cy="669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sz="2800" b="1" dirty="0">
                <a:latin typeface="Open Sans" pitchFamily="2" charset="0"/>
                <a:ea typeface="Open Sans" pitchFamily="2" charset="0"/>
                <a:cs typeface="Open Sans" pitchFamily="2" charset="0"/>
              </a:rPr>
              <a:t>Γιατί πιστεύετε ότι οι άνθρωποι ανεβάζουν φωτογραφίες;</a:t>
            </a:r>
            <a:endParaRPr sz="2800" b="1" dirty="0">
              <a:latin typeface="Open Sans" pitchFamily="2" charset="0"/>
              <a:ea typeface="Open Sans" pitchFamily="2" charset="0"/>
              <a:cs typeface="Open Sans" pitchFamily="2" charset="0"/>
            </a:endParaRPr>
          </a:p>
        </p:txBody>
      </p:sp>
      <p:sp>
        <p:nvSpPr>
          <p:cNvPr id="912" name="Google Shape;912;p46"/>
          <p:cNvSpPr txBox="1">
            <a:spLocks noGrp="1"/>
          </p:cNvSpPr>
          <p:nvPr>
            <p:ph type="subTitle" idx="1"/>
          </p:nvPr>
        </p:nvSpPr>
        <p:spPr>
          <a:xfrm>
            <a:off x="3595182" y="1770997"/>
            <a:ext cx="5488062" cy="2713566"/>
          </a:xfrm>
          <a:prstGeom prst="rect">
            <a:avLst/>
          </a:prstGeom>
        </p:spPr>
        <p:txBody>
          <a:bodyPr spcFirstLastPara="1" wrap="square" lIns="91425" tIns="91425" rIns="91425" bIns="91425" anchor="ctr" anchorCtr="0">
            <a:noAutofit/>
          </a:bodyPr>
          <a:lstStyle/>
          <a:p>
            <a:pPr marL="285750" indent="-285750" algn="l">
              <a:buFont typeface="Wingdings" panose="05000000000000000000" pitchFamily="2" charset="2"/>
              <a:buChar char="q"/>
            </a:pPr>
            <a:r>
              <a:rPr lang="el-GR" dirty="0">
                <a:latin typeface="Open Sans" pitchFamily="2" charset="0"/>
                <a:ea typeface="Open Sans" pitchFamily="2" charset="0"/>
                <a:cs typeface="Open Sans" pitchFamily="2" charset="0"/>
              </a:rPr>
              <a:t>Για να μοιραστούν στιγμές</a:t>
            </a:r>
          </a:p>
          <a:p>
            <a:pPr marL="285750" indent="-285750" algn="l">
              <a:buFont typeface="Wingdings" panose="05000000000000000000" pitchFamily="2" charset="2"/>
              <a:buChar char="q"/>
            </a:pPr>
            <a:r>
              <a:rPr lang="el-GR" dirty="0">
                <a:latin typeface="Open Sans" pitchFamily="2" charset="0"/>
                <a:ea typeface="Open Sans" pitchFamily="2" charset="0"/>
                <a:cs typeface="Open Sans" pitchFamily="2" charset="0"/>
              </a:rPr>
              <a:t>Για να διατηρήσουν αναμνήσεις</a:t>
            </a:r>
          </a:p>
          <a:p>
            <a:pPr marL="285750" indent="-285750" algn="l">
              <a:buFont typeface="Wingdings" panose="05000000000000000000" pitchFamily="2" charset="2"/>
              <a:buChar char="q"/>
            </a:pPr>
            <a:r>
              <a:rPr lang="el-GR" dirty="0">
                <a:latin typeface="Open Sans" pitchFamily="2" charset="0"/>
                <a:ea typeface="Open Sans" pitchFamily="2" charset="0"/>
                <a:cs typeface="Open Sans" pitchFamily="2" charset="0"/>
              </a:rPr>
              <a:t>Για να νιώσουν αποδοχή</a:t>
            </a:r>
          </a:p>
          <a:p>
            <a:pPr marL="285750" indent="-285750" algn="l">
              <a:buFont typeface="Wingdings" panose="05000000000000000000" pitchFamily="2" charset="2"/>
              <a:buChar char="q"/>
            </a:pPr>
            <a:r>
              <a:rPr lang="el-GR" dirty="0">
                <a:latin typeface="Open Sans" pitchFamily="2" charset="0"/>
                <a:ea typeface="Open Sans" pitchFamily="2" charset="0"/>
                <a:cs typeface="Open Sans" pitchFamily="2" charset="0"/>
              </a:rPr>
              <a:t>Για να δείξουν τον εαυτό τους όπως θέλουν να τον βλέπουν οι άλλοι</a:t>
            </a:r>
          </a:p>
          <a:p>
            <a:pPr marL="285750" indent="-285750" algn="l">
              <a:buFont typeface="Wingdings" panose="05000000000000000000" pitchFamily="2" charset="2"/>
              <a:buChar char="q"/>
            </a:pPr>
            <a:r>
              <a:rPr lang="el-GR" dirty="0">
                <a:latin typeface="Open Sans" pitchFamily="2" charset="0"/>
                <a:ea typeface="Open Sans" pitchFamily="2" charset="0"/>
                <a:cs typeface="Open Sans" pitchFamily="2" charset="0"/>
              </a:rPr>
              <a:t>Για να εμπνεύσουν ή να περάσουν ένα μήνυμα</a:t>
            </a:r>
          </a:p>
          <a:p>
            <a:pPr marL="285750" indent="-285750" algn="l">
              <a:buFont typeface="Wingdings" panose="05000000000000000000" pitchFamily="2" charset="2"/>
              <a:buChar char="q"/>
            </a:pPr>
            <a:r>
              <a:rPr lang="el-GR" dirty="0">
                <a:latin typeface="Open Sans" pitchFamily="2" charset="0"/>
                <a:ea typeface="Open Sans" pitchFamily="2" charset="0"/>
                <a:cs typeface="Open Sans" pitchFamily="2" charset="0"/>
              </a:rPr>
              <a:t>Για επαγγελματικούς ή δημιουργικούς λόγους</a:t>
            </a:r>
          </a:p>
          <a:p>
            <a:pPr marL="285750" indent="-285750" algn="l">
              <a:buFont typeface="Wingdings" panose="05000000000000000000" pitchFamily="2" charset="2"/>
              <a:buChar char="q"/>
            </a:pPr>
            <a:r>
              <a:rPr lang="el-GR" dirty="0">
                <a:latin typeface="Open Sans" pitchFamily="2" charset="0"/>
                <a:ea typeface="Open Sans" pitchFamily="2" charset="0"/>
                <a:cs typeface="Open Sans" pitchFamily="2" charset="0"/>
              </a:rPr>
              <a:t>Για να είναι «μέσα στα πράγματα»</a:t>
            </a:r>
          </a:p>
          <a:p>
            <a:pPr algn="l">
              <a:buFont typeface="Wingdings" panose="05000000000000000000" pitchFamily="2" charset="2"/>
              <a:buChar char="q"/>
            </a:pPr>
            <a:endParaRPr lang="en-US" dirty="0">
              <a:latin typeface="Open Sans" pitchFamily="2" charset="0"/>
              <a:ea typeface="Open Sans" pitchFamily="2" charset="0"/>
              <a:cs typeface="Open Sans" pitchFamily="2" charset="0"/>
            </a:endParaRPr>
          </a:p>
        </p:txBody>
      </p:sp>
      <p:grpSp>
        <p:nvGrpSpPr>
          <p:cNvPr id="913" name="Google Shape;913;p46"/>
          <p:cNvGrpSpPr/>
          <p:nvPr/>
        </p:nvGrpSpPr>
        <p:grpSpPr>
          <a:xfrm>
            <a:off x="67070" y="1447085"/>
            <a:ext cx="3494628" cy="2780423"/>
            <a:chOff x="520100" y="875450"/>
            <a:chExt cx="3494628" cy="2780423"/>
          </a:xfrm>
        </p:grpSpPr>
        <p:sp>
          <p:nvSpPr>
            <p:cNvPr id="914" name="Google Shape;914;p46"/>
            <p:cNvSpPr/>
            <p:nvPr/>
          </p:nvSpPr>
          <p:spPr>
            <a:xfrm>
              <a:off x="998925" y="3480280"/>
              <a:ext cx="2473551" cy="175592"/>
            </a:xfrm>
            <a:custGeom>
              <a:avLst/>
              <a:gdLst/>
              <a:ahLst/>
              <a:cxnLst/>
              <a:rect l="l" t="t" r="r" b="b"/>
              <a:pathLst>
                <a:path w="72618" h="5155" extrusionOk="0">
                  <a:moveTo>
                    <a:pt x="36300" y="1"/>
                  </a:moveTo>
                  <a:cubicBezTo>
                    <a:pt x="16258" y="1"/>
                    <a:pt x="0" y="1168"/>
                    <a:pt x="0" y="2586"/>
                  </a:cubicBezTo>
                  <a:cubicBezTo>
                    <a:pt x="0" y="4003"/>
                    <a:pt x="16258" y="5154"/>
                    <a:pt x="36300" y="5154"/>
                  </a:cubicBezTo>
                  <a:cubicBezTo>
                    <a:pt x="56361" y="5154"/>
                    <a:pt x="72618" y="4003"/>
                    <a:pt x="72618" y="2586"/>
                  </a:cubicBezTo>
                  <a:cubicBezTo>
                    <a:pt x="72618" y="1168"/>
                    <a:pt x="56361" y="1"/>
                    <a:pt x="3630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6"/>
            <p:cNvSpPr/>
            <p:nvPr/>
          </p:nvSpPr>
          <p:spPr>
            <a:xfrm>
              <a:off x="631700" y="1199362"/>
              <a:ext cx="3383028" cy="2266265"/>
            </a:xfrm>
            <a:custGeom>
              <a:avLst/>
              <a:gdLst/>
              <a:ahLst/>
              <a:cxnLst/>
              <a:rect l="l" t="t" r="r" b="b"/>
              <a:pathLst>
                <a:path w="77811" h="52125" extrusionOk="0">
                  <a:moveTo>
                    <a:pt x="36422" y="1"/>
                  </a:moveTo>
                  <a:cubicBezTo>
                    <a:pt x="32407" y="1"/>
                    <a:pt x="28325" y="862"/>
                    <a:pt x="25979" y="3787"/>
                  </a:cubicBezTo>
                  <a:cubicBezTo>
                    <a:pt x="20226" y="10973"/>
                    <a:pt x="25995" y="19443"/>
                    <a:pt x="13089" y="26447"/>
                  </a:cubicBezTo>
                  <a:cubicBezTo>
                    <a:pt x="183" y="33467"/>
                    <a:pt x="0" y="51476"/>
                    <a:pt x="14223" y="52110"/>
                  </a:cubicBezTo>
                  <a:cubicBezTo>
                    <a:pt x="14450" y="52119"/>
                    <a:pt x="14676" y="52124"/>
                    <a:pt x="14900" y="52124"/>
                  </a:cubicBezTo>
                  <a:cubicBezTo>
                    <a:pt x="21153" y="52124"/>
                    <a:pt x="26393" y="48390"/>
                    <a:pt x="31415" y="44673"/>
                  </a:cubicBezTo>
                  <a:cubicBezTo>
                    <a:pt x="36439" y="40949"/>
                    <a:pt x="41250" y="37235"/>
                    <a:pt x="46660" y="37235"/>
                  </a:cubicBezTo>
                  <a:cubicBezTo>
                    <a:pt x="47839" y="37235"/>
                    <a:pt x="49047" y="37412"/>
                    <a:pt x="50291" y="37803"/>
                  </a:cubicBezTo>
                  <a:cubicBezTo>
                    <a:pt x="55790" y="39536"/>
                    <a:pt x="61627" y="40762"/>
                    <a:pt x="66500" y="40762"/>
                  </a:cubicBezTo>
                  <a:cubicBezTo>
                    <a:pt x="73019" y="40762"/>
                    <a:pt x="77811" y="38567"/>
                    <a:pt x="77753" y="32450"/>
                  </a:cubicBezTo>
                  <a:cubicBezTo>
                    <a:pt x="77687" y="24646"/>
                    <a:pt x="61812" y="11890"/>
                    <a:pt x="53292" y="5603"/>
                  </a:cubicBezTo>
                  <a:cubicBezTo>
                    <a:pt x="48439" y="2019"/>
                    <a:pt x="42570" y="34"/>
                    <a:pt x="36534" y="1"/>
                  </a:cubicBezTo>
                  <a:cubicBezTo>
                    <a:pt x="36496" y="1"/>
                    <a:pt x="36459" y="1"/>
                    <a:pt x="364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6"/>
            <p:cNvSpPr/>
            <p:nvPr/>
          </p:nvSpPr>
          <p:spPr>
            <a:xfrm>
              <a:off x="2174646" y="875450"/>
              <a:ext cx="491931" cy="153860"/>
            </a:xfrm>
            <a:custGeom>
              <a:avLst/>
              <a:gdLst/>
              <a:ahLst/>
              <a:cxnLst/>
              <a:rect l="l" t="t" r="r" b="b"/>
              <a:pathLst>
                <a:path w="14442" h="4517" extrusionOk="0">
                  <a:moveTo>
                    <a:pt x="4189" y="1"/>
                  </a:moveTo>
                  <a:cubicBezTo>
                    <a:pt x="3989" y="1"/>
                    <a:pt x="3776" y="40"/>
                    <a:pt x="3552" y="130"/>
                  </a:cubicBezTo>
                  <a:cubicBezTo>
                    <a:pt x="1851" y="831"/>
                    <a:pt x="2485" y="3265"/>
                    <a:pt x="2485" y="3265"/>
                  </a:cubicBezTo>
                  <a:cubicBezTo>
                    <a:pt x="2485" y="3265"/>
                    <a:pt x="1753" y="2580"/>
                    <a:pt x="996" y="2580"/>
                  </a:cubicBezTo>
                  <a:cubicBezTo>
                    <a:pt x="970" y="2580"/>
                    <a:pt x="944" y="2581"/>
                    <a:pt x="917" y="2582"/>
                  </a:cubicBezTo>
                  <a:cubicBezTo>
                    <a:pt x="150" y="2616"/>
                    <a:pt x="1" y="4516"/>
                    <a:pt x="1" y="4516"/>
                  </a:cubicBezTo>
                  <a:lnTo>
                    <a:pt x="14441" y="4516"/>
                  </a:lnTo>
                  <a:cubicBezTo>
                    <a:pt x="14441" y="4516"/>
                    <a:pt x="13774" y="2431"/>
                    <a:pt x="11840" y="1564"/>
                  </a:cubicBezTo>
                  <a:cubicBezTo>
                    <a:pt x="11534" y="1425"/>
                    <a:pt x="11248" y="1370"/>
                    <a:pt x="10986" y="1370"/>
                  </a:cubicBezTo>
                  <a:cubicBezTo>
                    <a:pt x="9993" y="1370"/>
                    <a:pt x="9355" y="2165"/>
                    <a:pt x="9355" y="2165"/>
                  </a:cubicBezTo>
                  <a:cubicBezTo>
                    <a:pt x="9355" y="2165"/>
                    <a:pt x="9455" y="681"/>
                    <a:pt x="8105" y="415"/>
                  </a:cubicBezTo>
                  <a:cubicBezTo>
                    <a:pt x="7994" y="391"/>
                    <a:pt x="7889" y="380"/>
                    <a:pt x="7789" y="380"/>
                  </a:cubicBezTo>
                  <a:cubicBezTo>
                    <a:pt x="6691" y="380"/>
                    <a:pt x="6271" y="1698"/>
                    <a:pt x="6271" y="1698"/>
                  </a:cubicBezTo>
                  <a:cubicBezTo>
                    <a:pt x="6271" y="1698"/>
                    <a:pt x="5504" y="1"/>
                    <a:pt x="41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6"/>
            <p:cNvSpPr/>
            <p:nvPr/>
          </p:nvSpPr>
          <p:spPr>
            <a:xfrm>
              <a:off x="520100" y="2042892"/>
              <a:ext cx="491897" cy="153792"/>
            </a:xfrm>
            <a:custGeom>
              <a:avLst/>
              <a:gdLst/>
              <a:ahLst/>
              <a:cxnLst/>
              <a:rect l="l" t="t" r="r" b="b"/>
              <a:pathLst>
                <a:path w="14441" h="4515" extrusionOk="0">
                  <a:moveTo>
                    <a:pt x="4189" y="0"/>
                  </a:moveTo>
                  <a:cubicBezTo>
                    <a:pt x="3989" y="0"/>
                    <a:pt x="3777" y="39"/>
                    <a:pt x="3552" y="130"/>
                  </a:cubicBezTo>
                  <a:cubicBezTo>
                    <a:pt x="1834" y="830"/>
                    <a:pt x="2485" y="3264"/>
                    <a:pt x="2485" y="3264"/>
                  </a:cubicBezTo>
                  <a:cubicBezTo>
                    <a:pt x="2485" y="3264"/>
                    <a:pt x="1751" y="2578"/>
                    <a:pt x="994" y="2578"/>
                  </a:cubicBezTo>
                  <a:cubicBezTo>
                    <a:pt x="969" y="2578"/>
                    <a:pt x="943" y="2578"/>
                    <a:pt x="918" y="2580"/>
                  </a:cubicBezTo>
                  <a:cubicBezTo>
                    <a:pt x="133" y="2631"/>
                    <a:pt x="0" y="4514"/>
                    <a:pt x="0" y="4514"/>
                  </a:cubicBezTo>
                  <a:lnTo>
                    <a:pt x="14440" y="4514"/>
                  </a:lnTo>
                  <a:cubicBezTo>
                    <a:pt x="14440" y="4514"/>
                    <a:pt x="13773" y="2447"/>
                    <a:pt x="11839" y="1564"/>
                  </a:cubicBezTo>
                  <a:cubicBezTo>
                    <a:pt x="11533" y="1425"/>
                    <a:pt x="11247" y="1370"/>
                    <a:pt x="10986" y="1370"/>
                  </a:cubicBezTo>
                  <a:cubicBezTo>
                    <a:pt x="9992" y="1370"/>
                    <a:pt x="9355" y="2164"/>
                    <a:pt x="9355" y="2164"/>
                  </a:cubicBezTo>
                  <a:cubicBezTo>
                    <a:pt x="9355" y="2164"/>
                    <a:pt x="9438" y="697"/>
                    <a:pt x="8104" y="412"/>
                  </a:cubicBezTo>
                  <a:cubicBezTo>
                    <a:pt x="7993" y="389"/>
                    <a:pt x="7889" y="378"/>
                    <a:pt x="7790" y="378"/>
                  </a:cubicBezTo>
                  <a:cubicBezTo>
                    <a:pt x="6691" y="378"/>
                    <a:pt x="6270" y="1697"/>
                    <a:pt x="6270" y="1697"/>
                  </a:cubicBezTo>
                  <a:cubicBezTo>
                    <a:pt x="6270" y="1697"/>
                    <a:pt x="5504" y="0"/>
                    <a:pt x="41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6"/>
            <p:cNvSpPr/>
            <p:nvPr/>
          </p:nvSpPr>
          <p:spPr>
            <a:xfrm>
              <a:off x="3478751" y="1581714"/>
              <a:ext cx="387393" cy="117992"/>
            </a:xfrm>
            <a:custGeom>
              <a:avLst/>
              <a:gdLst/>
              <a:ahLst/>
              <a:cxnLst/>
              <a:rect l="l" t="t" r="r" b="b"/>
              <a:pathLst>
                <a:path w="11373" h="3464" extrusionOk="0">
                  <a:moveTo>
                    <a:pt x="5636" y="1"/>
                  </a:moveTo>
                  <a:cubicBezTo>
                    <a:pt x="5534" y="1"/>
                    <a:pt x="5429" y="10"/>
                    <a:pt x="5319" y="29"/>
                  </a:cubicBezTo>
                  <a:cubicBezTo>
                    <a:pt x="3603" y="345"/>
                    <a:pt x="3919" y="2613"/>
                    <a:pt x="3919" y="2613"/>
                  </a:cubicBezTo>
                  <a:cubicBezTo>
                    <a:pt x="3919" y="2613"/>
                    <a:pt x="3355" y="1380"/>
                    <a:pt x="2309" y="1380"/>
                  </a:cubicBezTo>
                  <a:cubicBezTo>
                    <a:pt x="2175" y="1380"/>
                    <a:pt x="2034" y="1400"/>
                    <a:pt x="1884" y="1445"/>
                  </a:cubicBezTo>
                  <a:cubicBezTo>
                    <a:pt x="568" y="1863"/>
                    <a:pt x="1" y="3464"/>
                    <a:pt x="1" y="3464"/>
                  </a:cubicBezTo>
                  <a:lnTo>
                    <a:pt x="11373" y="3346"/>
                  </a:lnTo>
                  <a:cubicBezTo>
                    <a:pt x="11373" y="3346"/>
                    <a:pt x="10322" y="2363"/>
                    <a:pt x="9255" y="1679"/>
                  </a:cubicBezTo>
                  <a:cubicBezTo>
                    <a:pt x="8972" y="1490"/>
                    <a:pt x="8729" y="1422"/>
                    <a:pt x="8526" y="1422"/>
                  </a:cubicBezTo>
                  <a:cubicBezTo>
                    <a:pt x="7972" y="1422"/>
                    <a:pt x="7705" y="1930"/>
                    <a:pt x="7705" y="1930"/>
                  </a:cubicBezTo>
                  <a:cubicBezTo>
                    <a:pt x="7705" y="1930"/>
                    <a:pt x="7120" y="1"/>
                    <a:pt x="56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6"/>
            <p:cNvSpPr/>
            <p:nvPr/>
          </p:nvSpPr>
          <p:spPr>
            <a:xfrm>
              <a:off x="1299361" y="1104594"/>
              <a:ext cx="386848" cy="118027"/>
            </a:xfrm>
            <a:custGeom>
              <a:avLst/>
              <a:gdLst/>
              <a:ahLst/>
              <a:cxnLst/>
              <a:rect l="l" t="t" r="r" b="b"/>
              <a:pathLst>
                <a:path w="11357" h="3465" extrusionOk="0">
                  <a:moveTo>
                    <a:pt x="5620" y="1"/>
                  </a:moveTo>
                  <a:cubicBezTo>
                    <a:pt x="5518" y="1"/>
                    <a:pt x="5413" y="10"/>
                    <a:pt x="5303" y="29"/>
                  </a:cubicBezTo>
                  <a:cubicBezTo>
                    <a:pt x="3586" y="345"/>
                    <a:pt x="3902" y="2613"/>
                    <a:pt x="3902" y="2613"/>
                  </a:cubicBezTo>
                  <a:cubicBezTo>
                    <a:pt x="3902" y="2613"/>
                    <a:pt x="3339" y="1380"/>
                    <a:pt x="2292" y="1380"/>
                  </a:cubicBezTo>
                  <a:cubicBezTo>
                    <a:pt x="2159" y="1380"/>
                    <a:pt x="2017" y="1400"/>
                    <a:pt x="1868" y="1446"/>
                  </a:cubicBezTo>
                  <a:cubicBezTo>
                    <a:pt x="552" y="1863"/>
                    <a:pt x="1" y="3464"/>
                    <a:pt x="1" y="3464"/>
                  </a:cubicBezTo>
                  <a:lnTo>
                    <a:pt x="11357" y="3347"/>
                  </a:lnTo>
                  <a:cubicBezTo>
                    <a:pt x="11357" y="3347"/>
                    <a:pt x="10306" y="2364"/>
                    <a:pt x="9256" y="1679"/>
                  </a:cubicBezTo>
                  <a:cubicBezTo>
                    <a:pt x="8969" y="1491"/>
                    <a:pt x="8724" y="1422"/>
                    <a:pt x="8519" y="1422"/>
                  </a:cubicBezTo>
                  <a:cubicBezTo>
                    <a:pt x="7963" y="1422"/>
                    <a:pt x="7704" y="1930"/>
                    <a:pt x="7704" y="1930"/>
                  </a:cubicBezTo>
                  <a:cubicBezTo>
                    <a:pt x="7704" y="1930"/>
                    <a:pt x="7106" y="1"/>
                    <a:pt x="56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6"/>
            <p:cNvSpPr/>
            <p:nvPr/>
          </p:nvSpPr>
          <p:spPr>
            <a:xfrm>
              <a:off x="1413540" y="1599529"/>
              <a:ext cx="537370" cy="380751"/>
            </a:xfrm>
            <a:custGeom>
              <a:avLst/>
              <a:gdLst/>
              <a:ahLst/>
              <a:cxnLst/>
              <a:rect l="l" t="t" r="r" b="b"/>
              <a:pathLst>
                <a:path w="15776" h="11178" extrusionOk="0">
                  <a:moveTo>
                    <a:pt x="2288" y="0"/>
                  </a:moveTo>
                  <a:cubicBezTo>
                    <a:pt x="2060" y="0"/>
                    <a:pt x="1828" y="39"/>
                    <a:pt x="1602" y="122"/>
                  </a:cubicBezTo>
                  <a:cubicBezTo>
                    <a:pt x="550" y="489"/>
                    <a:pt x="1" y="1640"/>
                    <a:pt x="368" y="2690"/>
                  </a:cubicBezTo>
                  <a:lnTo>
                    <a:pt x="417" y="2790"/>
                  </a:lnTo>
                  <a:lnTo>
                    <a:pt x="450" y="2874"/>
                  </a:lnTo>
                  <a:lnTo>
                    <a:pt x="517" y="3041"/>
                  </a:lnTo>
                  <a:lnTo>
                    <a:pt x="651" y="3341"/>
                  </a:lnTo>
                  <a:cubicBezTo>
                    <a:pt x="735" y="3541"/>
                    <a:pt x="835" y="3741"/>
                    <a:pt x="935" y="3941"/>
                  </a:cubicBezTo>
                  <a:cubicBezTo>
                    <a:pt x="1117" y="4341"/>
                    <a:pt x="1318" y="4724"/>
                    <a:pt x="1535" y="5124"/>
                  </a:cubicBezTo>
                  <a:cubicBezTo>
                    <a:pt x="1951" y="5891"/>
                    <a:pt x="2402" y="6658"/>
                    <a:pt x="2936" y="7410"/>
                  </a:cubicBezTo>
                  <a:cubicBezTo>
                    <a:pt x="3185" y="7776"/>
                    <a:pt x="3469" y="8159"/>
                    <a:pt x="3769" y="8510"/>
                  </a:cubicBezTo>
                  <a:cubicBezTo>
                    <a:pt x="4086" y="8877"/>
                    <a:pt x="4403" y="9226"/>
                    <a:pt x="4786" y="9577"/>
                  </a:cubicBezTo>
                  <a:cubicBezTo>
                    <a:pt x="5153" y="9911"/>
                    <a:pt x="5570" y="10244"/>
                    <a:pt x="6070" y="10527"/>
                  </a:cubicBezTo>
                  <a:cubicBezTo>
                    <a:pt x="6320" y="10660"/>
                    <a:pt x="6571" y="10794"/>
                    <a:pt x="6871" y="10894"/>
                  </a:cubicBezTo>
                  <a:cubicBezTo>
                    <a:pt x="7154" y="11011"/>
                    <a:pt x="7454" y="11094"/>
                    <a:pt x="7787" y="11145"/>
                  </a:cubicBezTo>
                  <a:cubicBezTo>
                    <a:pt x="7987" y="11178"/>
                    <a:pt x="8187" y="11178"/>
                    <a:pt x="8388" y="11178"/>
                  </a:cubicBezTo>
                  <a:cubicBezTo>
                    <a:pt x="8572" y="11161"/>
                    <a:pt x="8754" y="11145"/>
                    <a:pt x="8905" y="11111"/>
                  </a:cubicBezTo>
                  <a:cubicBezTo>
                    <a:pt x="9239" y="11045"/>
                    <a:pt x="9521" y="10927"/>
                    <a:pt x="9755" y="10827"/>
                  </a:cubicBezTo>
                  <a:cubicBezTo>
                    <a:pt x="10006" y="10711"/>
                    <a:pt x="10222" y="10578"/>
                    <a:pt x="10422" y="10444"/>
                  </a:cubicBezTo>
                  <a:cubicBezTo>
                    <a:pt x="10622" y="10327"/>
                    <a:pt x="10806" y="10194"/>
                    <a:pt x="10973" y="10044"/>
                  </a:cubicBezTo>
                  <a:cubicBezTo>
                    <a:pt x="11322" y="9777"/>
                    <a:pt x="11622" y="9493"/>
                    <a:pt x="11907" y="9210"/>
                  </a:cubicBezTo>
                  <a:cubicBezTo>
                    <a:pt x="12189" y="8926"/>
                    <a:pt x="12456" y="8626"/>
                    <a:pt x="12707" y="8343"/>
                  </a:cubicBezTo>
                  <a:cubicBezTo>
                    <a:pt x="13223" y="7743"/>
                    <a:pt x="13674" y="7143"/>
                    <a:pt x="14124" y="6525"/>
                  </a:cubicBezTo>
                  <a:cubicBezTo>
                    <a:pt x="14341" y="6225"/>
                    <a:pt x="14557" y="5909"/>
                    <a:pt x="14757" y="5609"/>
                  </a:cubicBezTo>
                  <a:cubicBezTo>
                    <a:pt x="14857" y="5442"/>
                    <a:pt x="14957" y="5291"/>
                    <a:pt x="15075" y="5124"/>
                  </a:cubicBezTo>
                  <a:lnTo>
                    <a:pt x="15224" y="4891"/>
                  </a:lnTo>
                  <a:lnTo>
                    <a:pt x="15375" y="4642"/>
                  </a:lnTo>
                  <a:cubicBezTo>
                    <a:pt x="15775" y="3991"/>
                    <a:pt x="15591" y="3141"/>
                    <a:pt x="14957" y="2707"/>
                  </a:cubicBezTo>
                  <a:cubicBezTo>
                    <a:pt x="14714" y="2545"/>
                    <a:pt x="14440" y="2467"/>
                    <a:pt x="14169" y="2467"/>
                  </a:cubicBezTo>
                  <a:cubicBezTo>
                    <a:pt x="13716" y="2467"/>
                    <a:pt x="13272" y="2684"/>
                    <a:pt x="12990" y="3090"/>
                  </a:cubicBezTo>
                  <a:lnTo>
                    <a:pt x="12974" y="3123"/>
                  </a:lnTo>
                  <a:lnTo>
                    <a:pt x="12840" y="3324"/>
                  </a:lnTo>
                  <a:lnTo>
                    <a:pt x="12690" y="3541"/>
                  </a:lnTo>
                  <a:cubicBezTo>
                    <a:pt x="12590" y="3674"/>
                    <a:pt x="12490" y="3824"/>
                    <a:pt x="12389" y="3957"/>
                  </a:cubicBezTo>
                  <a:cubicBezTo>
                    <a:pt x="12189" y="4241"/>
                    <a:pt x="11989" y="4508"/>
                    <a:pt x="11773" y="4791"/>
                  </a:cubicBezTo>
                  <a:cubicBezTo>
                    <a:pt x="11356" y="5325"/>
                    <a:pt x="10922" y="5842"/>
                    <a:pt x="10473" y="6342"/>
                  </a:cubicBezTo>
                  <a:lnTo>
                    <a:pt x="9788" y="7025"/>
                  </a:lnTo>
                  <a:cubicBezTo>
                    <a:pt x="9555" y="7243"/>
                    <a:pt x="9321" y="7443"/>
                    <a:pt x="9088" y="7592"/>
                  </a:cubicBezTo>
                  <a:cubicBezTo>
                    <a:pt x="8872" y="7759"/>
                    <a:pt x="8638" y="7892"/>
                    <a:pt x="8472" y="7959"/>
                  </a:cubicBezTo>
                  <a:cubicBezTo>
                    <a:pt x="8415" y="7981"/>
                    <a:pt x="8367" y="7997"/>
                    <a:pt x="8336" y="8004"/>
                  </a:cubicBezTo>
                  <a:lnTo>
                    <a:pt x="8336" y="8004"/>
                  </a:lnTo>
                  <a:cubicBezTo>
                    <a:pt x="8174" y="7952"/>
                    <a:pt x="7998" y="7854"/>
                    <a:pt x="7805" y="7710"/>
                  </a:cubicBezTo>
                  <a:cubicBezTo>
                    <a:pt x="7587" y="7576"/>
                    <a:pt x="7371" y="7376"/>
                    <a:pt x="7154" y="7143"/>
                  </a:cubicBezTo>
                  <a:cubicBezTo>
                    <a:pt x="6737" y="6676"/>
                    <a:pt x="6337" y="6076"/>
                    <a:pt x="5970" y="5458"/>
                  </a:cubicBezTo>
                  <a:cubicBezTo>
                    <a:pt x="5604" y="4824"/>
                    <a:pt x="5270" y="4141"/>
                    <a:pt x="4970" y="3441"/>
                  </a:cubicBezTo>
                  <a:cubicBezTo>
                    <a:pt x="4819" y="3090"/>
                    <a:pt x="4670" y="2741"/>
                    <a:pt x="4536" y="2390"/>
                  </a:cubicBezTo>
                  <a:cubicBezTo>
                    <a:pt x="4470" y="2207"/>
                    <a:pt x="4403" y="2023"/>
                    <a:pt x="4352" y="1856"/>
                  </a:cubicBezTo>
                  <a:lnTo>
                    <a:pt x="4252" y="1589"/>
                  </a:lnTo>
                  <a:lnTo>
                    <a:pt x="4219" y="1456"/>
                  </a:lnTo>
                  <a:lnTo>
                    <a:pt x="4186" y="1389"/>
                  </a:lnTo>
                  <a:lnTo>
                    <a:pt x="4186" y="1373"/>
                  </a:lnTo>
                  <a:cubicBezTo>
                    <a:pt x="4186" y="1356"/>
                    <a:pt x="4170" y="1340"/>
                    <a:pt x="4186" y="1340"/>
                  </a:cubicBezTo>
                  <a:cubicBezTo>
                    <a:pt x="3885" y="516"/>
                    <a:pt x="3113" y="0"/>
                    <a:pt x="2288" y="0"/>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6"/>
            <p:cNvSpPr/>
            <p:nvPr/>
          </p:nvSpPr>
          <p:spPr>
            <a:xfrm>
              <a:off x="1385711" y="1568906"/>
              <a:ext cx="232885" cy="249508"/>
            </a:xfrm>
            <a:custGeom>
              <a:avLst/>
              <a:gdLst/>
              <a:ahLst/>
              <a:cxnLst/>
              <a:rect l="l" t="t" r="r" b="b"/>
              <a:pathLst>
                <a:path w="6837" h="7325" extrusionOk="0">
                  <a:moveTo>
                    <a:pt x="2499" y="0"/>
                  </a:moveTo>
                  <a:cubicBezTo>
                    <a:pt x="1473" y="0"/>
                    <a:pt x="481" y="682"/>
                    <a:pt x="267" y="1839"/>
                  </a:cubicBezTo>
                  <a:cubicBezTo>
                    <a:pt x="251" y="1855"/>
                    <a:pt x="251" y="1872"/>
                    <a:pt x="251" y="1905"/>
                  </a:cubicBezTo>
                  <a:cubicBezTo>
                    <a:pt x="0" y="3456"/>
                    <a:pt x="2619" y="7324"/>
                    <a:pt x="2619" y="7324"/>
                  </a:cubicBezTo>
                  <a:lnTo>
                    <a:pt x="6837" y="5023"/>
                  </a:lnTo>
                  <a:cubicBezTo>
                    <a:pt x="6837" y="5023"/>
                    <a:pt x="6387" y="4289"/>
                    <a:pt x="5053" y="1905"/>
                  </a:cubicBezTo>
                  <a:cubicBezTo>
                    <a:pt x="4753" y="1372"/>
                    <a:pt x="4436" y="972"/>
                    <a:pt x="4119" y="672"/>
                  </a:cubicBezTo>
                  <a:cubicBezTo>
                    <a:pt x="3654" y="212"/>
                    <a:pt x="3071" y="0"/>
                    <a:pt x="24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6"/>
            <p:cNvSpPr/>
            <p:nvPr/>
          </p:nvSpPr>
          <p:spPr>
            <a:xfrm>
              <a:off x="1917912" y="2304019"/>
              <a:ext cx="334017" cy="1169638"/>
            </a:xfrm>
            <a:custGeom>
              <a:avLst/>
              <a:gdLst/>
              <a:ahLst/>
              <a:cxnLst/>
              <a:rect l="l" t="t" r="r" b="b"/>
              <a:pathLst>
                <a:path w="9806" h="34338" extrusionOk="0">
                  <a:moveTo>
                    <a:pt x="1" y="0"/>
                  </a:moveTo>
                  <a:lnTo>
                    <a:pt x="1" y="0"/>
                  </a:lnTo>
                  <a:cubicBezTo>
                    <a:pt x="17" y="267"/>
                    <a:pt x="17" y="517"/>
                    <a:pt x="34" y="768"/>
                  </a:cubicBezTo>
                  <a:cubicBezTo>
                    <a:pt x="168" y="2918"/>
                    <a:pt x="484" y="4652"/>
                    <a:pt x="901" y="6219"/>
                  </a:cubicBezTo>
                  <a:cubicBezTo>
                    <a:pt x="917" y="6303"/>
                    <a:pt x="935" y="6370"/>
                    <a:pt x="951" y="6453"/>
                  </a:cubicBezTo>
                  <a:cubicBezTo>
                    <a:pt x="1168" y="7204"/>
                    <a:pt x="1384" y="7920"/>
                    <a:pt x="1635" y="8638"/>
                  </a:cubicBezTo>
                  <a:cubicBezTo>
                    <a:pt x="2251" y="10455"/>
                    <a:pt x="2969" y="12222"/>
                    <a:pt x="3636" y="14441"/>
                  </a:cubicBezTo>
                  <a:cubicBezTo>
                    <a:pt x="3636" y="14441"/>
                    <a:pt x="3185" y="19610"/>
                    <a:pt x="4403" y="23945"/>
                  </a:cubicBezTo>
                  <a:cubicBezTo>
                    <a:pt x="5604" y="28281"/>
                    <a:pt x="7721" y="34150"/>
                    <a:pt x="7721" y="34150"/>
                  </a:cubicBezTo>
                  <a:cubicBezTo>
                    <a:pt x="8145" y="34248"/>
                    <a:pt x="8485" y="34338"/>
                    <a:pt x="8804" y="34338"/>
                  </a:cubicBezTo>
                  <a:cubicBezTo>
                    <a:pt x="9138" y="34338"/>
                    <a:pt x="9448" y="34240"/>
                    <a:pt x="9806" y="33950"/>
                  </a:cubicBezTo>
                  <a:lnTo>
                    <a:pt x="7687" y="14207"/>
                  </a:lnTo>
                  <a:lnTo>
                    <a:pt x="7654" y="13823"/>
                  </a:lnTo>
                  <a:lnTo>
                    <a:pt x="7587" y="13223"/>
                  </a:lnTo>
                  <a:lnTo>
                    <a:pt x="7254" y="7204"/>
                  </a:lnTo>
                  <a:lnTo>
                    <a:pt x="7171" y="5486"/>
                  </a:lnTo>
                  <a:lnTo>
                    <a:pt x="7020" y="2751"/>
                  </a:lnTo>
                  <a:lnTo>
                    <a:pt x="1" y="0"/>
                  </a:lnTo>
                  <a:close/>
                </a:path>
              </a:pathLst>
            </a:custGeom>
            <a:solidFill>
              <a:srgbClr val="B5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6"/>
            <p:cNvSpPr/>
            <p:nvPr/>
          </p:nvSpPr>
          <p:spPr>
            <a:xfrm>
              <a:off x="1953679" y="2490854"/>
              <a:ext cx="211324" cy="107399"/>
            </a:xfrm>
            <a:custGeom>
              <a:avLst/>
              <a:gdLst/>
              <a:ahLst/>
              <a:cxnLst/>
              <a:rect l="l" t="t" r="r" b="b"/>
              <a:pathLst>
                <a:path w="6204" h="3153" extrusionOk="0">
                  <a:moveTo>
                    <a:pt x="6121" y="1"/>
                  </a:moveTo>
                  <a:cubicBezTo>
                    <a:pt x="4620" y="318"/>
                    <a:pt x="2286" y="552"/>
                    <a:pt x="1" y="718"/>
                  </a:cubicBezTo>
                  <a:cubicBezTo>
                    <a:pt x="1" y="919"/>
                    <a:pt x="18" y="1101"/>
                    <a:pt x="34" y="1301"/>
                  </a:cubicBezTo>
                  <a:cubicBezTo>
                    <a:pt x="34" y="1319"/>
                    <a:pt x="34" y="1352"/>
                    <a:pt x="18" y="1368"/>
                  </a:cubicBezTo>
                  <a:cubicBezTo>
                    <a:pt x="185" y="1968"/>
                    <a:pt x="385" y="2569"/>
                    <a:pt x="585" y="3153"/>
                  </a:cubicBezTo>
                  <a:cubicBezTo>
                    <a:pt x="2920" y="2786"/>
                    <a:pt x="4987" y="2135"/>
                    <a:pt x="6204" y="1719"/>
                  </a:cubicBezTo>
                  <a:lnTo>
                    <a:pt x="6121" y="1"/>
                  </a:lnTo>
                  <a:close/>
                </a:path>
              </a:pathLst>
            </a:custGeom>
            <a:solidFill>
              <a:srgbClr val="A2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6"/>
            <p:cNvSpPr/>
            <p:nvPr/>
          </p:nvSpPr>
          <p:spPr>
            <a:xfrm>
              <a:off x="2116739" y="2774871"/>
              <a:ext cx="63050" cy="23333"/>
            </a:xfrm>
            <a:custGeom>
              <a:avLst/>
              <a:gdLst/>
              <a:ahLst/>
              <a:cxnLst/>
              <a:rect l="l" t="t" r="r" b="b"/>
              <a:pathLst>
                <a:path w="1851" h="685" extrusionOk="0">
                  <a:moveTo>
                    <a:pt x="1817" y="0"/>
                  </a:moveTo>
                  <a:cubicBezTo>
                    <a:pt x="1362" y="243"/>
                    <a:pt x="674" y="320"/>
                    <a:pt x="302" y="320"/>
                  </a:cubicBezTo>
                  <a:cubicBezTo>
                    <a:pt x="265" y="320"/>
                    <a:pt x="231" y="319"/>
                    <a:pt x="200" y="318"/>
                  </a:cubicBezTo>
                  <a:lnTo>
                    <a:pt x="183" y="318"/>
                  </a:lnTo>
                  <a:cubicBezTo>
                    <a:pt x="83" y="318"/>
                    <a:pt x="16" y="400"/>
                    <a:pt x="0" y="500"/>
                  </a:cubicBezTo>
                  <a:cubicBezTo>
                    <a:pt x="0" y="600"/>
                    <a:pt x="83" y="684"/>
                    <a:pt x="183" y="684"/>
                  </a:cubicBezTo>
                  <a:lnTo>
                    <a:pt x="216" y="684"/>
                  </a:lnTo>
                  <a:cubicBezTo>
                    <a:pt x="416" y="684"/>
                    <a:pt x="1234" y="667"/>
                    <a:pt x="1850" y="384"/>
                  </a:cubicBezTo>
                  <a:lnTo>
                    <a:pt x="1817" y="0"/>
                  </a:lnTo>
                  <a:close/>
                </a:path>
              </a:pathLst>
            </a:custGeom>
            <a:solidFill>
              <a:srgbClr val="A2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6"/>
            <p:cNvSpPr/>
            <p:nvPr/>
          </p:nvSpPr>
          <p:spPr>
            <a:xfrm>
              <a:off x="2146816" y="3449692"/>
              <a:ext cx="292563" cy="138566"/>
            </a:xfrm>
            <a:custGeom>
              <a:avLst/>
              <a:gdLst/>
              <a:ahLst/>
              <a:cxnLst/>
              <a:rect l="l" t="t" r="r" b="b"/>
              <a:pathLst>
                <a:path w="8589" h="4068" extrusionOk="0">
                  <a:moveTo>
                    <a:pt x="2979" y="0"/>
                  </a:moveTo>
                  <a:cubicBezTo>
                    <a:pt x="2585" y="0"/>
                    <a:pt x="2083" y="379"/>
                    <a:pt x="1576" y="379"/>
                  </a:cubicBezTo>
                  <a:cubicBezTo>
                    <a:pt x="1349" y="379"/>
                    <a:pt x="1121" y="303"/>
                    <a:pt x="901" y="83"/>
                  </a:cubicBezTo>
                  <a:cubicBezTo>
                    <a:pt x="901" y="83"/>
                    <a:pt x="867" y="76"/>
                    <a:pt x="817" y="76"/>
                  </a:cubicBezTo>
                  <a:cubicBezTo>
                    <a:pt x="670" y="76"/>
                    <a:pt x="384" y="131"/>
                    <a:pt x="384" y="565"/>
                  </a:cubicBezTo>
                  <a:cubicBezTo>
                    <a:pt x="384" y="632"/>
                    <a:pt x="384" y="732"/>
                    <a:pt x="367" y="850"/>
                  </a:cubicBezTo>
                  <a:cubicBezTo>
                    <a:pt x="351" y="932"/>
                    <a:pt x="351" y="999"/>
                    <a:pt x="334" y="1083"/>
                  </a:cubicBezTo>
                  <a:cubicBezTo>
                    <a:pt x="218" y="1783"/>
                    <a:pt x="0" y="2917"/>
                    <a:pt x="51" y="3618"/>
                  </a:cubicBezTo>
                  <a:cubicBezTo>
                    <a:pt x="67" y="3800"/>
                    <a:pt x="100" y="3967"/>
                    <a:pt x="151" y="4067"/>
                  </a:cubicBezTo>
                  <a:lnTo>
                    <a:pt x="8455" y="4067"/>
                  </a:lnTo>
                  <a:cubicBezTo>
                    <a:pt x="8455" y="4067"/>
                    <a:pt x="8588" y="3900"/>
                    <a:pt x="8522" y="3618"/>
                  </a:cubicBezTo>
                  <a:cubicBezTo>
                    <a:pt x="8455" y="3267"/>
                    <a:pt x="8104" y="2750"/>
                    <a:pt x="6870" y="2233"/>
                  </a:cubicBezTo>
                  <a:cubicBezTo>
                    <a:pt x="5920" y="1833"/>
                    <a:pt x="4802" y="1433"/>
                    <a:pt x="4135" y="850"/>
                  </a:cubicBezTo>
                  <a:cubicBezTo>
                    <a:pt x="3486" y="249"/>
                    <a:pt x="3252" y="83"/>
                    <a:pt x="3252" y="83"/>
                  </a:cubicBezTo>
                  <a:cubicBezTo>
                    <a:pt x="3169" y="24"/>
                    <a:pt x="3078" y="0"/>
                    <a:pt x="29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6"/>
            <p:cNvSpPr/>
            <p:nvPr/>
          </p:nvSpPr>
          <p:spPr>
            <a:xfrm>
              <a:off x="2148519" y="3572898"/>
              <a:ext cx="290860" cy="15362"/>
            </a:xfrm>
            <a:custGeom>
              <a:avLst/>
              <a:gdLst/>
              <a:ahLst/>
              <a:cxnLst/>
              <a:rect l="l" t="t" r="r" b="b"/>
              <a:pathLst>
                <a:path w="8539" h="451" extrusionOk="0">
                  <a:moveTo>
                    <a:pt x="1" y="1"/>
                  </a:moveTo>
                  <a:cubicBezTo>
                    <a:pt x="17" y="183"/>
                    <a:pt x="50" y="350"/>
                    <a:pt x="101" y="450"/>
                  </a:cubicBezTo>
                  <a:lnTo>
                    <a:pt x="8405" y="450"/>
                  </a:lnTo>
                  <a:cubicBezTo>
                    <a:pt x="8405" y="450"/>
                    <a:pt x="8538" y="283"/>
                    <a:pt x="8472" y="1"/>
                  </a:cubicBezTo>
                  <a:close/>
                </a:path>
              </a:pathLst>
            </a:custGeom>
            <a:solidFill>
              <a:srgbClr val="7458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6"/>
            <p:cNvSpPr/>
            <p:nvPr/>
          </p:nvSpPr>
          <p:spPr>
            <a:xfrm>
              <a:off x="2261541" y="3455108"/>
              <a:ext cx="27284" cy="27931"/>
            </a:xfrm>
            <a:custGeom>
              <a:avLst/>
              <a:gdLst/>
              <a:ahLst/>
              <a:cxnLst/>
              <a:rect l="l" t="t" r="r" b="b"/>
              <a:pathLst>
                <a:path w="801" h="820" extrusionOk="0">
                  <a:moveTo>
                    <a:pt x="357" y="0"/>
                  </a:moveTo>
                  <a:cubicBezTo>
                    <a:pt x="112" y="0"/>
                    <a:pt x="0" y="273"/>
                    <a:pt x="0" y="273"/>
                  </a:cubicBezTo>
                  <a:cubicBezTo>
                    <a:pt x="282" y="707"/>
                    <a:pt x="471" y="820"/>
                    <a:pt x="590" y="820"/>
                  </a:cubicBezTo>
                  <a:cubicBezTo>
                    <a:pt x="719" y="820"/>
                    <a:pt x="767" y="691"/>
                    <a:pt x="767" y="691"/>
                  </a:cubicBezTo>
                  <a:cubicBezTo>
                    <a:pt x="767" y="691"/>
                    <a:pt x="801" y="140"/>
                    <a:pt x="485" y="24"/>
                  </a:cubicBezTo>
                  <a:cubicBezTo>
                    <a:pt x="439" y="7"/>
                    <a:pt x="396" y="0"/>
                    <a:pt x="35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6"/>
            <p:cNvSpPr/>
            <p:nvPr/>
          </p:nvSpPr>
          <p:spPr>
            <a:xfrm>
              <a:off x="2253604" y="3470402"/>
              <a:ext cx="26160" cy="49697"/>
            </a:xfrm>
            <a:custGeom>
              <a:avLst/>
              <a:gdLst/>
              <a:ahLst/>
              <a:cxnLst/>
              <a:rect l="l" t="t" r="r" b="b"/>
              <a:pathLst>
                <a:path w="768" h="1459" extrusionOk="0">
                  <a:moveTo>
                    <a:pt x="621" y="1"/>
                  </a:moveTo>
                  <a:cubicBezTo>
                    <a:pt x="589" y="1"/>
                    <a:pt x="556" y="9"/>
                    <a:pt x="534" y="24"/>
                  </a:cubicBezTo>
                  <a:cubicBezTo>
                    <a:pt x="518" y="57"/>
                    <a:pt x="0" y="491"/>
                    <a:pt x="0" y="1325"/>
                  </a:cubicBezTo>
                  <a:cubicBezTo>
                    <a:pt x="0" y="1391"/>
                    <a:pt x="51" y="1458"/>
                    <a:pt x="133" y="1458"/>
                  </a:cubicBezTo>
                  <a:cubicBezTo>
                    <a:pt x="200" y="1458"/>
                    <a:pt x="267" y="1391"/>
                    <a:pt x="267" y="1325"/>
                  </a:cubicBezTo>
                  <a:cubicBezTo>
                    <a:pt x="267" y="624"/>
                    <a:pt x="684" y="258"/>
                    <a:pt x="718" y="242"/>
                  </a:cubicBezTo>
                  <a:cubicBezTo>
                    <a:pt x="767" y="191"/>
                    <a:pt x="767" y="108"/>
                    <a:pt x="718" y="41"/>
                  </a:cubicBezTo>
                  <a:cubicBezTo>
                    <a:pt x="699" y="13"/>
                    <a:pt x="661" y="1"/>
                    <a:pt x="6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6"/>
            <p:cNvSpPr/>
            <p:nvPr/>
          </p:nvSpPr>
          <p:spPr>
            <a:xfrm>
              <a:off x="2275745" y="3467132"/>
              <a:ext cx="46018" cy="16588"/>
            </a:xfrm>
            <a:custGeom>
              <a:avLst/>
              <a:gdLst/>
              <a:ahLst/>
              <a:cxnLst/>
              <a:rect l="l" t="t" r="r" b="b"/>
              <a:pathLst>
                <a:path w="1351" h="487" extrusionOk="0">
                  <a:moveTo>
                    <a:pt x="321" y="1"/>
                  </a:moveTo>
                  <a:cubicBezTo>
                    <a:pt x="225" y="1"/>
                    <a:pt x="156" y="4"/>
                    <a:pt x="134" y="4"/>
                  </a:cubicBezTo>
                  <a:cubicBezTo>
                    <a:pt x="50" y="20"/>
                    <a:pt x="1" y="71"/>
                    <a:pt x="1" y="153"/>
                  </a:cubicBezTo>
                  <a:cubicBezTo>
                    <a:pt x="17" y="220"/>
                    <a:pt x="84" y="287"/>
                    <a:pt x="150" y="287"/>
                  </a:cubicBezTo>
                  <a:cubicBezTo>
                    <a:pt x="205" y="284"/>
                    <a:pt x="267" y="282"/>
                    <a:pt x="333" y="282"/>
                  </a:cubicBezTo>
                  <a:cubicBezTo>
                    <a:pt x="614" y="282"/>
                    <a:pt x="970" y="316"/>
                    <a:pt x="1118" y="438"/>
                  </a:cubicBezTo>
                  <a:cubicBezTo>
                    <a:pt x="1135" y="471"/>
                    <a:pt x="1168" y="487"/>
                    <a:pt x="1202" y="487"/>
                  </a:cubicBezTo>
                  <a:cubicBezTo>
                    <a:pt x="1251" y="487"/>
                    <a:pt x="1284" y="471"/>
                    <a:pt x="1302" y="438"/>
                  </a:cubicBezTo>
                  <a:cubicBezTo>
                    <a:pt x="1351" y="371"/>
                    <a:pt x="1351" y="287"/>
                    <a:pt x="1302" y="238"/>
                  </a:cubicBezTo>
                  <a:cubicBezTo>
                    <a:pt x="1068" y="28"/>
                    <a:pt x="589" y="1"/>
                    <a:pt x="3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6"/>
            <p:cNvSpPr/>
            <p:nvPr/>
          </p:nvSpPr>
          <p:spPr>
            <a:xfrm>
              <a:off x="2212149" y="3439984"/>
              <a:ext cx="65911" cy="40943"/>
            </a:xfrm>
            <a:custGeom>
              <a:avLst/>
              <a:gdLst/>
              <a:ahLst/>
              <a:cxnLst/>
              <a:rect l="l" t="t" r="r" b="b"/>
              <a:pathLst>
                <a:path w="1935" h="1202" extrusionOk="0">
                  <a:moveTo>
                    <a:pt x="601" y="301"/>
                  </a:moveTo>
                  <a:cubicBezTo>
                    <a:pt x="950" y="301"/>
                    <a:pt x="1450" y="684"/>
                    <a:pt x="1668" y="901"/>
                  </a:cubicBezTo>
                  <a:cubicBezTo>
                    <a:pt x="1534" y="901"/>
                    <a:pt x="1301" y="901"/>
                    <a:pt x="950" y="850"/>
                  </a:cubicBezTo>
                  <a:cubicBezTo>
                    <a:pt x="583" y="801"/>
                    <a:pt x="383" y="650"/>
                    <a:pt x="334" y="534"/>
                  </a:cubicBezTo>
                  <a:cubicBezTo>
                    <a:pt x="317" y="468"/>
                    <a:pt x="334" y="434"/>
                    <a:pt x="367" y="384"/>
                  </a:cubicBezTo>
                  <a:cubicBezTo>
                    <a:pt x="434" y="317"/>
                    <a:pt x="501" y="301"/>
                    <a:pt x="583" y="301"/>
                  </a:cubicBezTo>
                  <a:close/>
                  <a:moveTo>
                    <a:pt x="583" y="1"/>
                  </a:moveTo>
                  <a:cubicBezTo>
                    <a:pt x="417" y="1"/>
                    <a:pt x="267" y="67"/>
                    <a:pt x="150" y="183"/>
                  </a:cubicBezTo>
                  <a:cubicBezTo>
                    <a:pt x="34" y="301"/>
                    <a:pt x="0" y="468"/>
                    <a:pt x="50" y="617"/>
                  </a:cubicBezTo>
                  <a:cubicBezTo>
                    <a:pt x="150" y="884"/>
                    <a:pt x="483" y="1084"/>
                    <a:pt x="917" y="1151"/>
                  </a:cubicBezTo>
                  <a:cubicBezTo>
                    <a:pt x="1201" y="1184"/>
                    <a:pt x="1417" y="1201"/>
                    <a:pt x="1568" y="1201"/>
                  </a:cubicBezTo>
                  <a:cubicBezTo>
                    <a:pt x="1768" y="1201"/>
                    <a:pt x="1868" y="1184"/>
                    <a:pt x="1868" y="1184"/>
                  </a:cubicBezTo>
                  <a:lnTo>
                    <a:pt x="1801" y="884"/>
                  </a:lnTo>
                  <a:lnTo>
                    <a:pt x="1935" y="750"/>
                  </a:lnTo>
                  <a:cubicBezTo>
                    <a:pt x="1868" y="668"/>
                    <a:pt x="1168" y="1"/>
                    <a:pt x="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6"/>
            <p:cNvSpPr/>
            <p:nvPr/>
          </p:nvSpPr>
          <p:spPr>
            <a:xfrm>
              <a:off x="2269477" y="3428028"/>
              <a:ext cx="38661" cy="47756"/>
            </a:xfrm>
            <a:custGeom>
              <a:avLst/>
              <a:gdLst/>
              <a:ahLst/>
              <a:cxnLst/>
              <a:rect l="l" t="t" r="r" b="b"/>
              <a:pathLst>
                <a:path w="1135" h="1402" extrusionOk="0">
                  <a:moveTo>
                    <a:pt x="586" y="0"/>
                  </a:moveTo>
                  <a:cubicBezTo>
                    <a:pt x="454" y="0"/>
                    <a:pt x="364" y="47"/>
                    <a:pt x="301" y="85"/>
                  </a:cubicBezTo>
                  <a:cubicBezTo>
                    <a:pt x="1" y="334"/>
                    <a:pt x="1" y="952"/>
                    <a:pt x="1" y="1035"/>
                  </a:cubicBezTo>
                  <a:lnTo>
                    <a:pt x="301" y="1019"/>
                  </a:lnTo>
                  <a:cubicBezTo>
                    <a:pt x="301" y="819"/>
                    <a:pt x="334" y="434"/>
                    <a:pt x="485" y="318"/>
                  </a:cubicBezTo>
                  <a:cubicBezTo>
                    <a:pt x="509" y="306"/>
                    <a:pt x="532" y="294"/>
                    <a:pt x="580" y="294"/>
                  </a:cubicBezTo>
                  <a:cubicBezTo>
                    <a:pt x="599" y="294"/>
                    <a:pt x="623" y="296"/>
                    <a:pt x="652" y="301"/>
                  </a:cubicBezTo>
                  <a:cubicBezTo>
                    <a:pt x="768" y="352"/>
                    <a:pt x="801" y="401"/>
                    <a:pt x="801" y="452"/>
                  </a:cubicBezTo>
                  <a:cubicBezTo>
                    <a:pt x="819" y="668"/>
                    <a:pt x="552" y="1001"/>
                    <a:pt x="285" y="1135"/>
                  </a:cubicBezTo>
                  <a:lnTo>
                    <a:pt x="418" y="1402"/>
                  </a:lnTo>
                  <a:cubicBezTo>
                    <a:pt x="752" y="1235"/>
                    <a:pt x="1135" y="801"/>
                    <a:pt x="1101" y="434"/>
                  </a:cubicBezTo>
                  <a:cubicBezTo>
                    <a:pt x="1085" y="318"/>
                    <a:pt x="1035" y="101"/>
                    <a:pt x="735" y="18"/>
                  </a:cubicBezTo>
                  <a:cubicBezTo>
                    <a:pt x="680" y="5"/>
                    <a:pt x="631" y="0"/>
                    <a:pt x="58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6"/>
            <p:cNvSpPr/>
            <p:nvPr/>
          </p:nvSpPr>
          <p:spPr>
            <a:xfrm>
              <a:off x="2158159" y="3478611"/>
              <a:ext cx="37537" cy="109647"/>
            </a:xfrm>
            <a:custGeom>
              <a:avLst/>
              <a:gdLst/>
              <a:ahLst/>
              <a:cxnLst/>
              <a:rect l="l" t="t" r="r" b="b"/>
              <a:pathLst>
                <a:path w="1102" h="3219" extrusionOk="0">
                  <a:moveTo>
                    <a:pt x="34" y="1"/>
                  </a:moveTo>
                  <a:cubicBezTo>
                    <a:pt x="18" y="83"/>
                    <a:pt x="18" y="150"/>
                    <a:pt x="1" y="234"/>
                  </a:cubicBezTo>
                  <a:cubicBezTo>
                    <a:pt x="334" y="517"/>
                    <a:pt x="834" y="1084"/>
                    <a:pt x="868" y="1901"/>
                  </a:cubicBezTo>
                  <a:cubicBezTo>
                    <a:pt x="901" y="2518"/>
                    <a:pt x="668" y="2951"/>
                    <a:pt x="418" y="3218"/>
                  </a:cubicBezTo>
                  <a:lnTo>
                    <a:pt x="668" y="3218"/>
                  </a:lnTo>
                  <a:cubicBezTo>
                    <a:pt x="901" y="2918"/>
                    <a:pt x="1101" y="2468"/>
                    <a:pt x="1068" y="1884"/>
                  </a:cubicBezTo>
                  <a:cubicBezTo>
                    <a:pt x="1018" y="901"/>
                    <a:pt x="401" y="283"/>
                    <a:pt x="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6"/>
            <p:cNvSpPr/>
            <p:nvPr/>
          </p:nvSpPr>
          <p:spPr>
            <a:xfrm>
              <a:off x="2278027" y="3481336"/>
              <a:ext cx="27863" cy="13761"/>
            </a:xfrm>
            <a:custGeom>
              <a:avLst/>
              <a:gdLst/>
              <a:ahLst/>
              <a:cxnLst/>
              <a:rect l="l" t="t" r="r" b="b"/>
              <a:pathLst>
                <a:path w="818" h="404" extrusionOk="0">
                  <a:moveTo>
                    <a:pt x="661" y="0"/>
                  </a:moveTo>
                  <a:cubicBezTo>
                    <a:pt x="652" y="0"/>
                    <a:pt x="643" y="1"/>
                    <a:pt x="634" y="3"/>
                  </a:cubicBezTo>
                  <a:lnTo>
                    <a:pt x="117" y="137"/>
                  </a:lnTo>
                  <a:cubicBezTo>
                    <a:pt x="50" y="154"/>
                    <a:pt x="1" y="237"/>
                    <a:pt x="17" y="303"/>
                  </a:cubicBezTo>
                  <a:cubicBezTo>
                    <a:pt x="34" y="370"/>
                    <a:pt x="83" y="403"/>
                    <a:pt x="150" y="403"/>
                  </a:cubicBezTo>
                  <a:lnTo>
                    <a:pt x="183" y="403"/>
                  </a:lnTo>
                  <a:lnTo>
                    <a:pt x="701" y="270"/>
                  </a:lnTo>
                  <a:cubicBezTo>
                    <a:pt x="768" y="254"/>
                    <a:pt x="817" y="187"/>
                    <a:pt x="801" y="103"/>
                  </a:cubicBezTo>
                  <a:cubicBezTo>
                    <a:pt x="786" y="45"/>
                    <a:pt x="721" y="0"/>
                    <a:pt x="6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6"/>
            <p:cNvSpPr/>
            <p:nvPr/>
          </p:nvSpPr>
          <p:spPr>
            <a:xfrm>
              <a:off x="2295604" y="3491555"/>
              <a:ext cx="27897" cy="13761"/>
            </a:xfrm>
            <a:custGeom>
              <a:avLst/>
              <a:gdLst/>
              <a:ahLst/>
              <a:cxnLst/>
              <a:rect l="l" t="t" r="r" b="b"/>
              <a:pathLst>
                <a:path w="819" h="404" extrusionOk="0">
                  <a:moveTo>
                    <a:pt x="666" y="0"/>
                  </a:moveTo>
                  <a:cubicBezTo>
                    <a:pt x="656" y="0"/>
                    <a:pt x="645" y="1"/>
                    <a:pt x="635" y="3"/>
                  </a:cubicBezTo>
                  <a:lnTo>
                    <a:pt x="118" y="137"/>
                  </a:lnTo>
                  <a:cubicBezTo>
                    <a:pt x="52" y="154"/>
                    <a:pt x="1" y="237"/>
                    <a:pt x="18" y="304"/>
                  </a:cubicBezTo>
                  <a:cubicBezTo>
                    <a:pt x="34" y="370"/>
                    <a:pt x="85" y="404"/>
                    <a:pt x="152" y="404"/>
                  </a:cubicBezTo>
                  <a:lnTo>
                    <a:pt x="185" y="404"/>
                  </a:lnTo>
                  <a:lnTo>
                    <a:pt x="701" y="270"/>
                  </a:lnTo>
                  <a:cubicBezTo>
                    <a:pt x="785" y="254"/>
                    <a:pt x="819" y="187"/>
                    <a:pt x="801" y="103"/>
                  </a:cubicBezTo>
                  <a:cubicBezTo>
                    <a:pt x="787" y="45"/>
                    <a:pt x="735" y="0"/>
                    <a:pt x="6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6"/>
            <p:cNvSpPr/>
            <p:nvPr/>
          </p:nvSpPr>
          <p:spPr>
            <a:xfrm>
              <a:off x="2313248" y="3501740"/>
              <a:ext cx="27829" cy="13795"/>
            </a:xfrm>
            <a:custGeom>
              <a:avLst/>
              <a:gdLst/>
              <a:ahLst/>
              <a:cxnLst/>
              <a:rect l="l" t="t" r="r" b="b"/>
              <a:pathLst>
                <a:path w="817" h="405" extrusionOk="0">
                  <a:moveTo>
                    <a:pt x="673" y="1"/>
                  </a:moveTo>
                  <a:cubicBezTo>
                    <a:pt x="661" y="1"/>
                    <a:pt x="648" y="2"/>
                    <a:pt x="634" y="5"/>
                  </a:cubicBezTo>
                  <a:lnTo>
                    <a:pt x="117" y="122"/>
                  </a:lnTo>
                  <a:cubicBezTo>
                    <a:pt x="50" y="155"/>
                    <a:pt x="1" y="222"/>
                    <a:pt x="17" y="289"/>
                  </a:cubicBezTo>
                  <a:cubicBezTo>
                    <a:pt x="34" y="355"/>
                    <a:pt x="83" y="405"/>
                    <a:pt x="150" y="405"/>
                  </a:cubicBezTo>
                  <a:cubicBezTo>
                    <a:pt x="167" y="405"/>
                    <a:pt x="167" y="405"/>
                    <a:pt x="183" y="389"/>
                  </a:cubicBezTo>
                  <a:lnTo>
                    <a:pt x="701" y="271"/>
                  </a:lnTo>
                  <a:cubicBezTo>
                    <a:pt x="784" y="255"/>
                    <a:pt x="817" y="171"/>
                    <a:pt x="801" y="105"/>
                  </a:cubicBezTo>
                  <a:cubicBezTo>
                    <a:pt x="786" y="35"/>
                    <a:pt x="737" y="1"/>
                    <a:pt x="6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6"/>
            <p:cNvSpPr/>
            <p:nvPr/>
          </p:nvSpPr>
          <p:spPr>
            <a:xfrm>
              <a:off x="2332562" y="3510835"/>
              <a:ext cx="27829" cy="13795"/>
            </a:xfrm>
            <a:custGeom>
              <a:avLst/>
              <a:gdLst/>
              <a:ahLst/>
              <a:cxnLst/>
              <a:rect l="l" t="t" r="r" b="b"/>
              <a:pathLst>
                <a:path w="817" h="405" extrusionOk="0">
                  <a:moveTo>
                    <a:pt x="673" y="0"/>
                  </a:moveTo>
                  <a:cubicBezTo>
                    <a:pt x="660" y="0"/>
                    <a:pt x="647" y="2"/>
                    <a:pt x="634" y="4"/>
                  </a:cubicBezTo>
                  <a:lnTo>
                    <a:pt x="117" y="138"/>
                  </a:lnTo>
                  <a:cubicBezTo>
                    <a:pt x="50" y="155"/>
                    <a:pt x="0" y="222"/>
                    <a:pt x="16" y="288"/>
                  </a:cubicBezTo>
                  <a:cubicBezTo>
                    <a:pt x="34" y="355"/>
                    <a:pt x="83" y="405"/>
                    <a:pt x="150" y="405"/>
                  </a:cubicBezTo>
                  <a:cubicBezTo>
                    <a:pt x="167" y="405"/>
                    <a:pt x="167" y="405"/>
                    <a:pt x="183" y="389"/>
                  </a:cubicBezTo>
                  <a:lnTo>
                    <a:pt x="701" y="271"/>
                  </a:lnTo>
                  <a:cubicBezTo>
                    <a:pt x="783" y="255"/>
                    <a:pt x="817" y="171"/>
                    <a:pt x="801" y="104"/>
                  </a:cubicBezTo>
                  <a:cubicBezTo>
                    <a:pt x="786" y="35"/>
                    <a:pt x="737" y="0"/>
                    <a:pt x="67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6"/>
            <p:cNvSpPr/>
            <p:nvPr/>
          </p:nvSpPr>
          <p:spPr>
            <a:xfrm>
              <a:off x="2353545" y="3518567"/>
              <a:ext cx="27897" cy="13455"/>
            </a:xfrm>
            <a:custGeom>
              <a:avLst/>
              <a:gdLst/>
              <a:ahLst/>
              <a:cxnLst/>
              <a:rect l="l" t="t" r="r" b="b"/>
              <a:pathLst>
                <a:path w="819" h="395" extrusionOk="0">
                  <a:moveTo>
                    <a:pt x="678" y="0"/>
                  </a:moveTo>
                  <a:cubicBezTo>
                    <a:pt x="663" y="0"/>
                    <a:pt x="649" y="4"/>
                    <a:pt x="634" y="11"/>
                  </a:cubicBezTo>
                  <a:lnTo>
                    <a:pt x="118" y="128"/>
                  </a:lnTo>
                  <a:cubicBezTo>
                    <a:pt x="34" y="144"/>
                    <a:pt x="1" y="228"/>
                    <a:pt x="18" y="295"/>
                  </a:cubicBezTo>
                  <a:cubicBezTo>
                    <a:pt x="34" y="362"/>
                    <a:pt x="85" y="395"/>
                    <a:pt x="151" y="395"/>
                  </a:cubicBezTo>
                  <a:lnTo>
                    <a:pt x="185" y="395"/>
                  </a:lnTo>
                  <a:lnTo>
                    <a:pt x="701" y="262"/>
                  </a:lnTo>
                  <a:cubicBezTo>
                    <a:pt x="768" y="244"/>
                    <a:pt x="818" y="178"/>
                    <a:pt x="801" y="111"/>
                  </a:cubicBezTo>
                  <a:cubicBezTo>
                    <a:pt x="789" y="46"/>
                    <a:pt x="734" y="0"/>
                    <a:pt x="6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6"/>
            <p:cNvSpPr/>
            <p:nvPr/>
          </p:nvSpPr>
          <p:spPr>
            <a:xfrm>
              <a:off x="1727636" y="2294924"/>
              <a:ext cx="215854" cy="1174032"/>
            </a:xfrm>
            <a:custGeom>
              <a:avLst/>
              <a:gdLst/>
              <a:ahLst/>
              <a:cxnLst/>
              <a:rect l="l" t="t" r="r" b="b"/>
              <a:pathLst>
                <a:path w="6337" h="34467" extrusionOk="0">
                  <a:moveTo>
                    <a:pt x="0" y="1"/>
                  </a:moveTo>
                  <a:cubicBezTo>
                    <a:pt x="0" y="1"/>
                    <a:pt x="0" y="2469"/>
                    <a:pt x="100" y="6804"/>
                  </a:cubicBezTo>
                  <a:cubicBezTo>
                    <a:pt x="118" y="7471"/>
                    <a:pt x="134" y="8171"/>
                    <a:pt x="151" y="8921"/>
                  </a:cubicBezTo>
                  <a:cubicBezTo>
                    <a:pt x="184" y="10472"/>
                    <a:pt x="234" y="12189"/>
                    <a:pt x="300" y="14074"/>
                  </a:cubicBezTo>
                  <a:lnTo>
                    <a:pt x="300" y="14490"/>
                  </a:lnTo>
                  <a:cubicBezTo>
                    <a:pt x="318" y="14790"/>
                    <a:pt x="334" y="15091"/>
                    <a:pt x="334" y="15391"/>
                  </a:cubicBezTo>
                  <a:lnTo>
                    <a:pt x="551" y="34133"/>
                  </a:lnTo>
                  <a:lnTo>
                    <a:pt x="2819" y="34466"/>
                  </a:lnTo>
                  <a:cubicBezTo>
                    <a:pt x="2819" y="34466"/>
                    <a:pt x="3769" y="25846"/>
                    <a:pt x="4602" y="21144"/>
                  </a:cubicBezTo>
                  <a:cubicBezTo>
                    <a:pt x="5387" y="16758"/>
                    <a:pt x="4386" y="14674"/>
                    <a:pt x="4386" y="14674"/>
                  </a:cubicBezTo>
                  <a:cubicBezTo>
                    <a:pt x="4920" y="13207"/>
                    <a:pt x="5436" y="11155"/>
                    <a:pt x="5787" y="9054"/>
                  </a:cubicBezTo>
                  <a:cubicBezTo>
                    <a:pt x="5920" y="8271"/>
                    <a:pt x="6021" y="7487"/>
                    <a:pt x="6103" y="6720"/>
                  </a:cubicBezTo>
                  <a:cubicBezTo>
                    <a:pt x="6121" y="6637"/>
                    <a:pt x="6121" y="6553"/>
                    <a:pt x="6137" y="6470"/>
                  </a:cubicBezTo>
                  <a:cubicBezTo>
                    <a:pt x="6337" y="4403"/>
                    <a:pt x="6337" y="2469"/>
                    <a:pt x="6021" y="1201"/>
                  </a:cubicBezTo>
                  <a:lnTo>
                    <a:pt x="5187" y="1035"/>
                  </a:lnTo>
                  <a:lnTo>
                    <a:pt x="0" y="1"/>
                  </a:lnTo>
                  <a:close/>
                </a:path>
              </a:pathLst>
            </a:custGeom>
            <a:solidFill>
              <a:srgbClr val="B5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6"/>
            <p:cNvSpPr/>
            <p:nvPr/>
          </p:nvSpPr>
          <p:spPr>
            <a:xfrm>
              <a:off x="1731042" y="2515856"/>
              <a:ext cx="202808" cy="92957"/>
            </a:xfrm>
            <a:custGeom>
              <a:avLst/>
              <a:gdLst/>
              <a:ahLst/>
              <a:cxnLst/>
              <a:rect l="l" t="t" r="r" b="b"/>
              <a:pathLst>
                <a:path w="5954" h="2729" extrusionOk="0">
                  <a:moveTo>
                    <a:pt x="5921" y="0"/>
                  </a:moveTo>
                  <a:cubicBezTo>
                    <a:pt x="3502" y="167"/>
                    <a:pt x="1168" y="267"/>
                    <a:pt x="0" y="318"/>
                  </a:cubicBezTo>
                  <a:cubicBezTo>
                    <a:pt x="18" y="985"/>
                    <a:pt x="34" y="1685"/>
                    <a:pt x="51" y="2435"/>
                  </a:cubicBezTo>
                  <a:cubicBezTo>
                    <a:pt x="1036" y="2643"/>
                    <a:pt x="2066" y="2729"/>
                    <a:pt x="3097" y="2729"/>
                  </a:cubicBezTo>
                  <a:cubicBezTo>
                    <a:pt x="3968" y="2729"/>
                    <a:pt x="4840" y="2668"/>
                    <a:pt x="5687" y="2568"/>
                  </a:cubicBezTo>
                  <a:cubicBezTo>
                    <a:pt x="5787" y="1968"/>
                    <a:pt x="5870" y="1368"/>
                    <a:pt x="5954" y="767"/>
                  </a:cubicBezTo>
                  <a:cubicBezTo>
                    <a:pt x="5937" y="518"/>
                    <a:pt x="5921" y="251"/>
                    <a:pt x="5921" y="0"/>
                  </a:cubicBezTo>
                  <a:close/>
                </a:path>
              </a:pathLst>
            </a:custGeom>
            <a:solidFill>
              <a:srgbClr val="A2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6"/>
            <p:cNvSpPr/>
            <p:nvPr/>
          </p:nvSpPr>
          <p:spPr>
            <a:xfrm>
              <a:off x="1737855" y="2774326"/>
              <a:ext cx="62505" cy="23878"/>
            </a:xfrm>
            <a:custGeom>
              <a:avLst/>
              <a:gdLst/>
              <a:ahLst/>
              <a:cxnLst/>
              <a:rect l="l" t="t" r="r" b="b"/>
              <a:pathLst>
                <a:path w="1835" h="701" extrusionOk="0">
                  <a:moveTo>
                    <a:pt x="0" y="0"/>
                  </a:moveTo>
                  <a:lnTo>
                    <a:pt x="0" y="416"/>
                  </a:lnTo>
                  <a:cubicBezTo>
                    <a:pt x="634" y="683"/>
                    <a:pt x="1434" y="700"/>
                    <a:pt x="1619" y="700"/>
                  </a:cubicBezTo>
                  <a:lnTo>
                    <a:pt x="1652" y="700"/>
                  </a:lnTo>
                  <a:cubicBezTo>
                    <a:pt x="1752" y="700"/>
                    <a:pt x="1835" y="616"/>
                    <a:pt x="1835" y="516"/>
                  </a:cubicBezTo>
                  <a:cubicBezTo>
                    <a:pt x="1835" y="416"/>
                    <a:pt x="1752" y="334"/>
                    <a:pt x="1652" y="334"/>
                  </a:cubicBezTo>
                  <a:cubicBezTo>
                    <a:pt x="1620" y="335"/>
                    <a:pt x="1585" y="336"/>
                    <a:pt x="1546" y="336"/>
                  </a:cubicBezTo>
                  <a:cubicBezTo>
                    <a:pt x="1156" y="336"/>
                    <a:pt x="441" y="257"/>
                    <a:pt x="0" y="0"/>
                  </a:cubicBezTo>
                  <a:close/>
                </a:path>
              </a:pathLst>
            </a:custGeom>
            <a:solidFill>
              <a:srgbClr val="A2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6"/>
            <p:cNvSpPr/>
            <p:nvPr/>
          </p:nvSpPr>
          <p:spPr>
            <a:xfrm>
              <a:off x="1681038" y="3445093"/>
              <a:ext cx="165339" cy="143165"/>
            </a:xfrm>
            <a:custGeom>
              <a:avLst/>
              <a:gdLst/>
              <a:ahLst/>
              <a:cxnLst/>
              <a:rect l="l" t="t" r="r" b="b"/>
              <a:pathLst>
                <a:path w="4854" h="4203" extrusionOk="0">
                  <a:moveTo>
                    <a:pt x="2969" y="0"/>
                  </a:moveTo>
                  <a:cubicBezTo>
                    <a:pt x="2119" y="0"/>
                    <a:pt x="1969" y="151"/>
                    <a:pt x="1819" y="484"/>
                  </a:cubicBezTo>
                  <a:cubicBezTo>
                    <a:pt x="1802" y="518"/>
                    <a:pt x="1635" y="1067"/>
                    <a:pt x="1619" y="1101"/>
                  </a:cubicBezTo>
                  <a:cubicBezTo>
                    <a:pt x="1419" y="1418"/>
                    <a:pt x="1768" y="1267"/>
                    <a:pt x="868" y="1968"/>
                  </a:cubicBezTo>
                  <a:cubicBezTo>
                    <a:pt x="201" y="2485"/>
                    <a:pt x="52" y="3252"/>
                    <a:pt x="18" y="3753"/>
                  </a:cubicBezTo>
                  <a:cubicBezTo>
                    <a:pt x="1" y="4019"/>
                    <a:pt x="18" y="4202"/>
                    <a:pt x="18" y="4202"/>
                  </a:cubicBezTo>
                  <a:lnTo>
                    <a:pt x="4821" y="4202"/>
                  </a:lnTo>
                  <a:cubicBezTo>
                    <a:pt x="4821" y="4202"/>
                    <a:pt x="4821" y="4119"/>
                    <a:pt x="4837" y="3969"/>
                  </a:cubicBezTo>
                  <a:lnTo>
                    <a:pt x="4837" y="3753"/>
                  </a:lnTo>
                  <a:lnTo>
                    <a:pt x="4837" y="3686"/>
                  </a:lnTo>
                  <a:cubicBezTo>
                    <a:pt x="4854" y="3452"/>
                    <a:pt x="4837" y="3135"/>
                    <a:pt x="4787" y="2852"/>
                  </a:cubicBezTo>
                  <a:cubicBezTo>
                    <a:pt x="4754" y="2568"/>
                    <a:pt x="4687" y="2234"/>
                    <a:pt x="4603" y="1901"/>
                  </a:cubicBezTo>
                  <a:cubicBezTo>
                    <a:pt x="4587" y="1768"/>
                    <a:pt x="4554" y="1634"/>
                    <a:pt x="4520" y="1518"/>
                  </a:cubicBezTo>
                  <a:cubicBezTo>
                    <a:pt x="4454" y="1218"/>
                    <a:pt x="4387" y="951"/>
                    <a:pt x="4336" y="834"/>
                  </a:cubicBezTo>
                  <a:cubicBezTo>
                    <a:pt x="4220" y="551"/>
                    <a:pt x="4120" y="0"/>
                    <a:pt x="29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6"/>
            <p:cNvSpPr/>
            <p:nvPr/>
          </p:nvSpPr>
          <p:spPr>
            <a:xfrm>
              <a:off x="1818516" y="3496801"/>
              <a:ext cx="27284" cy="83487"/>
            </a:xfrm>
            <a:custGeom>
              <a:avLst/>
              <a:gdLst/>
              <a:ahLst/>
              <a:cxnLst/>
              <a:rect l="l" t="t" r="r" b="b"/>
              <a:pathLst>
                <a:path w="801" h="2451" extrusionOk="0">
                  <a:moveTo>
                    <a:pt x="484" y="0"/>
                  </a:moveTo>
                  <a:cubicBezTo>
                    <a:pt x="467" y="33"/>
                    <a:pt x="0" y="1001"/>
                    <a:pt x="300" y="1817"/>
                  </a:cubicBezTo>
                  <a:cubicBezTo>
                    <a:pt x="400" y="2084"/>
                    <a:pt x="567" y="2301"/>
                    <a:pt x="801" y="2451"/>
                  </a:cubicBezTo>
                  <a:lnTo>
                    <a:pt x="801" y="2235"/>
                  </a:lnTo>
                  <a:lnTo>
                    <a:pt x="801" y="2168"/>
                  </a:lnTo>
                  <a:cubicBezTo>
                    <a:pt x="667" y="2050"/>
                    <a:pt x="585" y="1901"/>
                    <a:pt x="518" y="1734"/>
                  </a:cubicBezTo>
                  <a:cubicBezTo>
                    <a:pt x="334" y="1267"/>
                    <a:pt x="467" y="716"/>
                    <a:pt x="567" y="383"/>
                  </a:cubicBezTo>
                  <a:cubicBezTo>
                    <a:pt x="551" y="250"/>
                    <a:pt x="518" y="116"/>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6"/>
            <p:cNvSpPr/>
            <p:nvPr/>
          </p:nvSpPr>
          <p:spPr>
            <a:xfrm>
              <a:off x="1681038" y="3572898"/>
              <a:ext cx="164760" cy="15362"/>
            </a:xfrm>
            <a:custGeom>
              <a:avLst/>
              <a:gdLst/>
              <a:ahLst/>
              <a:cxnLst/>
              <a:rect l="l" t="t" r="r" b="b"/>
              <a:pathLst>
                <a:path w="4837" h="451" extrusionOk="0">
                  <a:moveTo>
                    <a:pt x="18" y="1"/>
                  </a:moveTo>
                  <a:cubicBezTo>
                    <a:pt x="1" y="267"/>
                    <a:pt x="18" y="450"/>
                    <a:pt x="18" y="450"/>
                  </a:cubicBezTo>
                  <a:lnTo>
                    <a:pt x="4821" y="450"/>
                  </a:lnTo>
                  <a:cubicBezTo>
                    <a:pt x="4821" y="450"/>
                    <a:pt x="4837" y="267"/>
                    <a:pt x="48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6"/>
            <p:cNvSpPr/>
            <p:nvPr/>
          </p:nvSpPr>
          <p:spPr>
            <a:xfrm>
              <a:off x="1719120" y="3414164"/>
              <a:ext cx="51162" cy="54807"/>
            </a:xfrm>
            <a:custGeom>
              <a:avLst/>
              <a:gdLst/>
              <a:ahLst/>
              <a:cxnLst/>
              <a:rect l="l" t="t" r="r" b="b"/>
              <a:pathLst>
                <a:path w="1502" h="1609" extrusionOk="0">
                  <a:moveTo>
                    <a:pt x="484" y="274"/>
                  </a:moveTo>
                  <a:cubicBezTo>
                    <a:pt x="684" y="325"/>
                    <a:pt x="935" y="775"/>
                    <a:pt x="1101" y="1192"/>
                  </a:cubicBezTo>
                  <a:cubicBezTo>
                    <a:pt x="735" y="992"/>
                    <a:pt x="317" y="692"/>
                    <a:pt x="284" y="475"/>
                  </a:cubicBezTo>
                  <a:cubicBezTo>
                    <a:pt x="284" y="441"/>
                    <a:pt x="284" y="392"/>
                    <a:pt x="350" y="325"/>
                  </a:cubicBezTo>
                  <a:cubicBezTo>
                    <a:pt x="401" y="274"/>
                    <a:pt x="434" y="274"/>
                    <a:pt x="468" y="274"/>
                  </a:cubicBezTo>
                  <a:close/>
                  <a:moveTo>
                    <a:pt x="481" y="0"/>
                  </a:moveTo>
                  <a:cubicBezTo>
                    <a:pt x="390" y="0"/>
                    <a:pt x="279" y="26"/>
                    <a:pt x="168" y="125"/>
                  </a:cubicBezTo>
                  <a:cubicBezTo>
                    <a:pt x="17" y="258"/>
                    <a:pt x="1" y="408"/>
                    <a:pt x="17" y="525"/>
                  </a:cubicBezTo>
                  <a:cubicBezTo>
                    <a:pt x="101" y="1041"/>
                    <a:pt x="1168" y="1542"/>
                    <a:pt x="1301" y="1592"/>
                  </a:cubicBezTo>
                  <a:cubicBezTo>
                    <a:pt x="1317" y="1592"/>
                    <a:pt x="1335" y="1608"/>
                    <a:pt x="1351" y="1608"/>
                  </a:cubicBezTo>
                  <a:cubicBezTo>
                    <a:pt x="1384" y="1608"/>
                    <a:pt x="1418" y="1592"/>
                    <a:pt x="1435" y="1575"/>
                  </a:cubicBezTo>
                  <a:cubicBezTo>
                    <a:pt x="1484" y="1526"/>
                    <a:pt x="1502" y="1475"/>
                    <a:pt x="1484" y="1426"/>
                  </a:cubicBezTo>
                  <a:cubicBezTo>
                    <a:pt x="1418" y="1208"/>
                    <a:pt x="1051" y="141"/>
                    <a:pt x="568" y="8"/>
                  </a:cubicBezTo>
                  <a:cubicBezTo>
                    <a:pt x="542" y="4"/>
                    <a:pt x="513" y="0"/>
                    <a:pt x="4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6"/>
            <p:cNvSpPr/>
            <p:nvPr/>
          </p:nvSpPr>
          <p:spPr>
            <a:xfrm>
              <a:off x="1767967" y="3414164"/>
              <a:ext cx="51162" cy="54807"/>
            </a:xfrm>
            <a:custGeom>
              <a:avLst/>
              <a:gdLst/>
              <a:ahLst/>
              <a:cxnLst/>
              <a:rect l="l" t="t" r="r" b="b"/>
              <a:pathLst>
                <a:path w="1502" h="1609" extrusionOk="0">
                  <a:moveTo>
                    <a:pt x="1035" y="274"/>
                  </a:moveTo>
                  <a:cubicBezTo>
                    <a:pt x="1068" y="274"/>
                    <a:pt x="1101" y="274"/>
                    <a:pt x="1135" y="325"/>
                  </a:cubicBezTo>
                  <a:cubicBezTo>
                    <a:pt x="1217" y="392"/>
                    <a:pt x="1217" y="441"/>
                    <a:pt x="1201" y="475"/>
                  </a:cubicBezTo>
                  <a:cubicBezTo>
                    <a:pt x="1168" y="692"/>
                    <a:pt x="768" y="992"/>
                    <a:pt x="401" y="1192"/>
                  </a:cubicBezTo>
                  <a:cubicBezTo>
                    <a:pt x="568" y="775"/>
                    <a:pt x="817" y="325"/>
                    <a:pt x="1001" y="274"/>
                  </a:cubicBezTo>
                  <a:close/>
                  <a:moveTo>
                    <a:pt x="1021" y="0"/>
                  </a:moveTo>
                  <a:cubicBezTo>
                    <a:pt x="989" y="0"/>
                    <a:pt x="960" y="4"/>
                    <a:pt x="935" y="8"/>
                  </a:cubicBezTo>
                  <a:cubicBezTo>
                    <a:pt x="450" y="141"/>
                    <a:pt x="84" y="1208"/>
                    <a:pt x="17" y="1426"/>
                  </a:cubicBezTo>
                  <a:cubicBezTo>
                    <a:pt x="1" y="1475"/>
                    <a:pt x="17" y="1526"/>
                    <a:pt x="50" y="1575"/>
                  </a:cubicBezTo>
                  <a:cubicBezTo>
                    <a:pt x="84" y="1592"/>
                    <a:pt x="117" y="1608"/>
                    <a:pt x="150" y="1608"/>
                  </a:cubicBezTo>
                  <a:cubicBezTo>
                    <a:pt x="168" y="1608"/>
                    <a:pt x="184" y="1592"/>
                    <a:pt x="201" y="1592"/>
                  </a:cubicBezTo>
                  <a:cubicBezTo>
                    <a:pt x="334" y="1542"/>
                    <a:pt x="1402" y="1041"/>
                    <a:pt x="1484" y="525"/>
                  </a:cubicBezTo>
                  <a:cubicBezTo>
                    <a:pt x="1502" y="408"/>
                    <a:pt x="1484" y="258"/>
                    <a:pt x="1335" y="125"/>
                  </a:cubicBezTo>
                  <a:cubicBezTo>
                    <a:pt x="1223" y="26"/>
                    <a:pt x="1112" y="0"/>
                    <a:pt x="102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6"/>
            <p:cNvSpPr/>
            <p:nvPr/>
          </p:nvSpPr>
          <p:spPr>
            <a:xfrm>
              <a:off x="1760132" y="3454359"/>
              <a:ext cx="18837" cy="16929"/>
            </a:xfrm>
            <a:custGeom>
              <a:avLst/>
              <a:gdLst/>
              <a:ahLst/>
              <a:cxnLst/>
              <a:rect l="l" t="t" r="r" b="b"/>
              <a:pathLst>
                <a:path w="553" h="497" extrusionOk="0">
                  <a:moveTo>
                    <a:pt x="360" y="1"/>
                  </a:moveTo>
                  <a:cubicBezTo>
                    <a:pt x="332" y="1"/>
                    <a:pt x="300" y="9"/>
                    <a:pt x="264" y="28"/>
                  </a:cubicBezTo>
                  <a:cubicBezTo>
                    <a:pt x="264" y="28"/>
                    <a:pt x="222" y="7"/>
                    <a:pt x="173" y="7"/>
                  </a:cubicBezTo>
                  <a:cubicBezTo>
                    <a:pt x="105" y="7"/>
                    <a:pt x="23" y="46"/>
                    <a:pt x="13" y="228"/>
                  </a:cubicBezTo>
                  <a:cubicBezTo>
                    <a:pt x="1" y="423"/>
                    <a:pt x="108" y="496"/>
                    <a:pt x="188" y="496"/>
                  </a:cubicBezTo>
                  <a:cubicBezTo>
                    <a:pt x="211" y="496"/>
                    <a:pt x="232" y="490"/>
                    <a:pt x="247" y="479"/>
                  </a:cubicBezTo>
                  <a:cubicBezTo>
                    <a:pt x="247" y="479"/>
                    <a:pt x="279" y="490"/>
                    <a:pt x="321" y="490"/>
                  </a:cubicBezTo>
                  <a:cubicBezTo>
                    <a:pt x="371" y="490"/>
                    <a:pt x="436" y="475"/>
                    <a:pt x="480" y="412"/>
                  </a:cubicBezTo>
                  <a:cubicBezTo>
                    <a:pt x="552" y="298"/>
                    <a:pt x="525" y="1"/>
                    <a:pt x="3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6"/>
            <p:cNvSpPr/>
            <p:nvPr/>
          </p:nvSpPr>
          <p:spPr>
            <a:xfrm>
              <a:off x="1730497" y="3460524"/>
              <a:ext cx="43736" cy="23197"/>
            </a:xfrm>
            <a:custGeom>
              <a:avLst/>
              <a:gdLst/>
              <a:ahLst/>
              <a:cxnLst/>
              <a:rect l="l" t="t" r="r" b="b"/>
              <a:pathLst>
                <a:path w="1284" h="681" extrusionOk="0">
                  <a:moveTo>
                    <a:pt x="976" y="1"/>
                  </a:moveTo>
                  <a:cubicBezTo>
                    <a:pt x="739" y="1"/>
                    <a:pt x="331" y="64"/>
                    <a:pt x="34" y="465"/>
                  </a:cubicBezTo>
                  <a:cubicBezTo>
                    <a:pt x="0" y="514"/>
                    <a:pt x="0" y="614"/>
                    <a:pt x="67" y="648"/>
                  </a:cubicBezTo>
                  <a:cubicBezTo>
                    <a:pt x="83" y="665"/>
                    <a:pt x="116" y="681"/>
                    <a:pt x="150" y="681"/>
                  </a:cubicBezTo>
                  <a:cubicBezTo>
                    <a:pt x="183" y="681"/>
                    <a:pt x="234" y="665"/>
                    <a:pt x="250" y="632"/>
                  </a:cubicBezTo>
                  <a:cubicBezTo>
                    <a:pt x="481" y="319"/>
                    <a:pt x="792" y="271"/>
                    <a:pt x="967" y="271"/>
                  </a:cubicBezTo>
                  <a:cubicBezTo>
                    <a:pt x="1045" y="271"/>
                    <a:pt x="1096" y="281"/>
                    <a:pt x="1101" y="281"/>
                  </a:cubicBezTo>
                  <a:cubicBezTo>
                    <a:pt x="1112" y="283"/>
                    <a:pt x="1123" y="284"/>
                    <a:pt x="1133" y="284"/>
                  </a:cubicBezTo>
                  <a:cubicBezTo>
                    <a:pt x="1201" y="284"/>
                    <a:pt x="1253" y="238"/>
                    <a:pt x="1268" y="181"/>
                  </a:cubicBezTo>
                  <a:cubicBezTo>
                    <a:pt x="1284" y="98"/>
                    <a:pt x="1234" y="31"/>
                    <a:pt x="1168" y="14"/>
                  </a:cubicBezTo>
                  <a:cubicBezTo>
                    <a:pt x="1157" y="14"/>
                    <a:pt x="1084" y="1"/>
                    <a:pt x="9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6"/>
            <p:cNvSpPr/>
            <p:nvPr/>
          </p:nvSpPr>
          <p:spPr>
            <a:xfrm>
              <a:off x="1763981" y="3455789"/>
              <a:ext cx="48335" cy="32496"/>
            </a:xfrm>
            <a:custGeom>
              <a:avLst/>
              <a:gdLst/>
              <a:ahLst/>
              <a:cxnLst/>
              <a:rect l="l" t="t" r="r" b="b"/>
              <a:pathLst>
                <a:path w="1419" h="954" extrusionOk="0">
                  <a:moveTo>
                    <a:pt x="141" y="0"/>
                  </a:moveTo>
                  <a:cubicBezTo>
                    <a:pt x="84" y="0"/>
                    <a:pt x="32" y="48"/>
                    <a:pt x="18" y="120"/>
                  </a:cubicBezTo>
                  <a:cubicBezTo>
                    <a:pt x="0" y="186"/>
                    <a:pt x="51" y="253"/>
                    <a:pt x="134" y="270"/>
                  </a:cubicBezTo>
                  <a:cubicBezTo>
                    <a:pt x="134" y="270"/>
                    <a:pt x="918" y="386"/>
                    <a:pt x="1134" y="871"/>
                  </a:cubicBezTo>
                  <a:cubicBezTo>
                    <a:pt x="1152" y="920"/>
                    <a:pt x="1201" y="953"/>
                    <a:pt x="1268" y="953"/>
                  </a:cubicBezTo>
                  <a:cubicBezTo>
                    <a:pt x="1285" y="953"/>
                    <a:pt x="1301" y="953"/>
                    <a:pt x="1318" y="937"/>
                  </a:cubicBezTo>
                  <a:cubicBezTo>
                    <a:pt x="1385" y="920"/>
                    <a:pt x="1418" y="837"/>
                    <a:pt x="1385" y="771"/>
                  </a:cubicBezTo>
                  <a:cubicBezTo>
                    <a:pt x="1101" y="137"/>
                    <a:pt x="218" y="4"/>
                    <a:pt x="167" y="4"/>
                  </a:cubicBezTo>
                  <a:cubicBezTo>
                    <a:pt x="158" y="1"/>
                    <a:pt x="150" y="0"/>
                    <a:pt x="1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6"/>
            <p:cNvSpPr/>
            <p:nvPr/>
          </p:nvSpPr>
          <p:spPr>
            <a:xfrm>
              <a:off x="1742385" y="3483755"/>
              <a:ext cx="50617" cy="11922"/>
            </a:xfrm>
            <a:custGeom>
              <a:avLst/>
              <a:gdLst/>
              <a:ahLst/>
              <a:cxnLst/>
              <a:rect l="l" t="t" r="r" b="b"/>
              <a:pathLst>
                <a:path w="1486" h="350" extrusionOk="0">
                  <a:moveTo>
                    <a:pt x="675" y="0"/>
                  </a:moveTo>
                  <a:cubicBezTo>
                    <a:pt x="346" y="0"/>
                    <a:pt x="128" y="56"/>
                    <a:pt x="118" y="66"/>
                  </a:cubicBezTo>
                  <a:cubicBezTo>
                    <a:pt x="34" y="83"/>
                    <a:pt x="1" y="166"/>
                    <a:pt x="18" y="232"/>
                  </a:cubicBezTo>
                  <a:cubicBezTo>
                    <a:pt x="32" y="290"/>
                    <a:pt x="97" y="336"/>
                    <a:pt x="157" y="336"/>
                  </a:cubicBezTo>
                  <a:cubicBezTo>
                    <a:pt x="167" y="336"/>
                    <a:pt x="176" y="335"/>
                    <a:pt x="185" y="332"/>
                  </a:cubicBezTo>
                  <a:cubicBezTo>
                    <a:pt x="185" y="332"/>
                    <a:pt x="391" y="271"/>
                    <a:pt x="702" y="271"/>
                  </a:cubicBezTo>
                  <a:cubicBezTo>
                    <a:pt x="875" y="271"/>
                    <a:pt x="1081" y="290"/>
                    <a:pt x="1301" y="350"/>
                  </a:cubicBezTo>
                  <a:lnTo>
                    <a:pt x="1335" y="350"/>
                  </a:lnTo>
                  <a:cubicBezTo>
                    <a:pt x="1385" y="350"/>
                    <a:pt x="1452" y="316"/>
                    <a:pt x="1468" y="250"/>
                  </a:cubicBezTo>
                  <a:cubicBezTo>
                    <a:pt x="1486" y="183"/>
                    <a:pt x="1435" y="99"/>
                    <a:pt x="1368" y="83"/>
                  </a:cubicBezTo>
                  <a:cubicBezTo>
                    <a:pt x="1111" y="20"/>
                    <a:pt x="873" y="0"/>
                    <a:pt x="6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6"/>
            <p:cNvSpPr/>
            <p:nvPr/>
          </p:nvSpPr>
          <p:spPr>
            <a:xfrm>
              <a:off x="1735028" y="3498504"/>
              <a:ext cx="50583" cy="11956"/>
            </a:xfrm>
            <a:custGeom>
              <a:avLst/>
              <a:gdLst/>
              <a:ahLst/>
              <a:cxnLst/>
              <a:rect l="l" t="t" r="r" b="b"/>
              <a:pathLst>
                <a:path w="1485" h="351" extrusionOk="0">
                  <a:moveTo>
                    <a:pt x="686" y="1"/>
                  </a:moveTo>
                  <a:cubicBezTo>
                    <a:pt x="360" y="1"/>
                    <a:pt x="138" y="56"/>
                    <a:pt x="117" y="66"/>
                  </a:cubicBezTo>
                  <a:cubicBezTo>
                    <a:pt x="50" y="84"/>
                    <a:pt x="1" y="150"/>
                    <a:pt x="34" y="233"/>
                  </a:cubicBezTo>
                  <a:cubicBezTo>
                    <a:pt x="48" y="291"/>
                    <a:pt x="100" y="336"/>
                    <a:pt x="168" y="336"/>
                  </a:cubicBezTo>
                  <a:cubicBezTo>
                    <a:pt x="179" y="336"/>
                    <a:pt x="190" y="335"/>
                    <a:pt x="201" y="333"/>
                  </a:cubicBezTo>
                  <a:cubicBezTo>
                    <a:pt x="201" y="333"/>
                    <a:pt x="405" y="279"/>
                    <a:pt x="709" y="279"/>
                  </a:cubicBezTo>
                  <a:cubicBezTo>
                    <a:pt x="881" y="279"/>
                    <a:pt x="1085" y="296"/>
                    <a:pt x="1301" y="350"/>
                  </a:cubicBezTo>
                  <a:lnTo>
                    <a:pt x="1335" y="350"/>
                  </a:lnTo>
                  <a:cubicBezTo>
                    <a:pt x="1401" y="350"/>
                    <a:pt x="1451" y="317"/>
                    <a:pt x="1468" y="250"/>
                  </a:cubicBezTo>
                  <a:cubicBezTo>
                    <a:pt x="1484" y="184"/>
                    <a:pt x="1451" y="100"/>
                    <a:pt x="1368" y="84"/>
                  </a:cubicBezTo>
                  <a:cubicBezTo>
                    <a:pt x="1117" y="21"/>
                    <a:pt x="883" y="1"/>
                    <a:pt x="6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6"/>
            <p:cNvSpPr/>
            <p:nvPr/>
          </p:nvSpPr>
          <p:spPr>
            <a:xfrm>
              <a:off x="1727091" y="3515263"/>
              <a:ext cx="50549" cy="12228"/>
            </a:xfrm>
            <a:custGeom>
              <a:avLst/>
              <a:gdLst/>
              <a:ahLst/>
              <a:cxnLst/>
              <a:rect l="l" t="t" r="r" b="b"/>
              <a:pathLst>
                <a:path w="1484" h="359" extrusionOk="0">
                  <a:moveTo>
                    <a:pt x="669" y="0"/>
                  </a:moveTo>
                  <a:cubicBezTo>
                    <a:pt x="343" y="0"/>
                    <a:pt x="127" y="58"/>
                    <a:pt x="116" y="58"/>
                  </a:cubicBezTo>
                  <a:cubicBezTo>
                    <a:pt x="34" y="92"/>
                    <a:pt x="0" y="158"/>
                    <a:pt x="16" y="225"/>
                  </a:cubicBezTo>
                  <a:cubicBezTo>
                    <a:pt x="31" y="294"/>
                    <a:pt x="91" y="329"/>
                    <a:pt x="150" y="329"/>
                  </a:cubicBezTo>
                  <a:cubicBezTo>
                    <a:pt x="161" y="329"/>
                    <a:pt x="172" y="328"/>
                    <a:pt x="183" y="325"/>
                  </a:cubicBezTo>
                  <a:cubicBezTo>
                    <a:pt x="183" y="325"/>
                    <a:pt x="372" y="275"/>
                    <a:pt x="662" y="275"/>
                  </a:cubicBezTo>
                  <a:cubicBezTo>
                    <a:pt x="843" y="275"/>
                    <a:pt x="1063" y="294"/>
                    <a:pt x="1301" y="359"/>
                  </a:cubicBezTo>
                  <a:lnTo>
                    <a:pt x="1334" y="359"/>
                  </a:lnTo>
                  <a:cubicBezTo>
                    <a:pt x="1401" y="359"/>
                    <a:pt x="1450" y="308"/>
                    <a:pt x="1468" y="259"/>
                  </a:cubicBezTo>
                  <a:cubicBezTo>
                    <a:pt x="1484" y="174"/>
                    <a:pt x="1434" y="108"/>
                    <a:pt x="1368" y="92"/>
                  </a:cubicBezTo>
                  <a:cubicBezTo>
                    <a:pt x="1108" y="22"/>
                    <a:pt x="868" y="0"/>
                    <a:pt x="6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6"/>
            <p:cNvSpPr/>
            <p:nvPr/>
          </p:nvSpPr>
          <p:spPr>
            <a:xfrm>
              <a:off x="1690133" y="2013768"/>
              <a:ext cx="532806" cy="564177"/>
            </a:xfrm>
            <a:custGeom>
              <a:avLst/>
              <a:gdLst/>
              <a:ahLst/>
              <a:cxnLst/>
              <a:rect l="l" t="t" r="r" b="b"/>
              <a:pathLst>
                <a:path w="15642" h="16563" extrusionOk="0">
                  <a:moveTo>
                    <a:pt x="11590" y="0"/>
                  </a:moveTo>
                  <a:cubicBezTo>
                    <a:pt x="7996" y="893"/>
                    <a:pt x="4151" y="993"/>
                    <a:pt x="2605" y="993"/>
                  </a:cubicBezTo>
                  <a:cubicBezTo>
                    <a:pt x="2157" y="993"/>
                    <a:pt x="1902" y="985"/>
                    <a:pt x="1902" y="985"/>
                  </a:cubicBezTo>
                  <a:cubicBezTo>
                    <a:pt x="1902" y="985"/>
                    <a:pt x="1719" y="1634"/>
                    <a:pt x="1468" y="2735"/>
                  </a:cubicBezTo>
                  <a:cubicBezTo>
                    <a:pt x="1468" y="2801"/>
                    <a:pt x="1452" y="2885"/>
                    <a:pt x="1435" y="2952"/>
                  </a:cubicBezTo>
                  <a:cubicBezTo>
                    <a:pt x="1219" y="3969"/>
                    <a:pt x="968" y="5320"/>
                    <a:pt x="768" y="6837"/>
                  </a:cubicBezTo>
                  <a:cubicBezTo>
                    <a:pt x="768" y="6921"/>
                    <a:pt x="752" y="7003"/>
                    <a:pt x="752" y="7087"/>
                  </a:cubicBezTo>
                  <a:cubicBezTo>
                    <a:pt x="685" y="7554"/>
                    <a:pt x="652" y="8037"/>
                    <a:pt x="601" y="8521"/>
                  </a:cubicBezTo>
                  <a:cubicBezTo>
                    <a:pt x="485" y="10038"/>
                    <a:pt x="268" y="12606"/>
                    <a:pt x="134" y="14224"/>
                  </a:cubicBezTo>
                  <a:cubicBezTo>
                    <a:pt x="118" y="14307"/>
                    <a:pt x="118" y="14391"/>
                    <a:pt x="118" y="14458"/>
                  </a:cubicBezTo>
                  <a:cubicBezTo>
                    <a:pt x="51" y="15225"/>
                    <a:pt x="1" y="15741"/>
                    <a:pt x="1" y="15741"/>
                  </a:cubicBezTo>
                  <a:cubicBezTo>
                    <a:pt x="1" y="15741"/>
                    <a:pt x="3588" y="16563"/>
                    <a:pt x="7557" y="16563"/>
                  </a:cubicBezTo>
                  <a:cubicBezTo>
                    <a:pt x="10467" y="16563"/>
                    <a:pt x="13582" y="16121"/>
                    <a:pt x="15642" y="14591"/>
                  </a:cubicBezTo>
                  <a:cubicBezTo>
                    <a:pt x="15642" y="14591"/>
                    <a:pt x="15526" y="14207"/>
                    <a:pt x="15341" y="13607"/>
                  </a:cubicBezTo>
                  <a:cubicBezTo>
                    <a:pt x="15308" y="13540"/>
                    <a:pt x="15292" y="13457"/>
                    <a:pt x="15275" y="13390"/>
                  </a:cubicBezTo>
                  <a:cubicBezTo>
                    <a:pt x="14792" y="11839"/>
                    <a:pt x="13974" y="9155"/>
                    <a:pt x="13441" y="7370"/>
                  </a:cubicBezTo>
                  <a:cubicBezTo>
                    <a:pt x="13240" y="6654"/>
                    <a:pt x="13007" y="5854"/>
                    <a:pt x="12807" y="5036"/>
                  </a:cubicBezTo>
                  <a:cubicBezTo>
                    <a:pt x="12774" y="4953"/>
                    <a:pt x="12758" y="4853"/>
                    <a:pt x="12740" y="4769"/>
                  </a:cubicBezTo>
                  <a:cubicBezTo>
                    <a:pt x="12457" y="3686"/>
                    <a:pt x="12191" y="2601"/>
                    <a:pt x="11990" y="1752"/>
                  </a:cubicBezTo>
                  <a:cubicBezTo>
                    <a:pt x="11973" y="1668"/>
                    <a:pt x="11957" y="1601"/>
                    <a:pt x="11940" y="1518"/>
                  </a:cubicBezTo>
                  <a:cubicBezTo>
                    <a:pt x="11724" y="618"/>
                    <a:pt x="11590" y="0"/>
                    <a:pt x="115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6"/>
            <p:cNvSpPr/>
            <p:nvPr/>
          </p:nvSpPr>
          <p:spPr>
            <a:xfrm>
              <a:off x="1715714" y="2049398"/>
              <a:ext cx="138055" cy="205806"/>
            </a:xfrm>
            <a:custGeom>
              <a:avLst/>
              <a:gdLst/>
              <a:ahLst/>
              <a:cxnLst/>
              <a:rect l="l" t="t" r="r" b="b"/>
              <a:pathLst>
                <a:path w="4053" h="6042" extrusionOk="0">
                  <a:moveTo>
                    <a:pt x="3714" y="1"/>
                  </a:moveTo>
                  <a:cubicBezTo>
                    <a:pt x="3704" y="1"/>
                    <a:pt x="3694" y="2"/>
                    <a:pt x="3685" y="5"/>
                  </a:cubicBezTo>
                  <a:cubicBezTo>
                    <a:pt x="3619" y="21"/>
                    <a:pt x="3585" y="88"/>
                    <a:pt x="3603" y="155"/>
                  </a:cubicBezTo>
                  <a:cubicBezTo>
                    <a:pt x="3603" y="155"/>
                    <a:pt x="3819" y="872"/>
                    <a:pt x="3769" y="1806"/>
                  </a:cubicBezTo>
                  <a:cubicBezTo>
                    <a:pt x="3769" y="1873"/>
                    <a:pt x="3769" y="1956"/>
                    <a:pt x="3752" y="2022"/>
                  </a:cubicBezTo>
                  <a:cubicBezTo>
                    <a:pt x="3703" y="2540"/>
                    <a:pt x="3552" y="3107"/>
                    <a:pt x="3252" y="3640"/>
                  </a:cubicBezTo>
                  <a:cubicBezTo>
                    <a:pt x="2651" y="4690"/>
                    <a:pt x="1568" y="5408"/>
                    <a:pt x="17" y="5791"/>
                  </a:cubicBezTo>
                  <a:cubicBezTo>
                    <a:pt x="17" y="5875"/>
                    <a:pt x="1" y="5957"/>
                    <a:pt x="1" y="6041"/>
                  </a:cubicBezTo>
                  <a:cubicBezTo>
                    <a:pt x="1635" y="5641"/>
                    <a:pt x="2802" y="4874"/>
                    <a:pt x="3436" y="3756"/>
                  </a:cubicBezTo>
                  <a:cubicBezTo>
                    <a:pt x="3769" y="3173"/>
                    <a:pt x="3936" y="2573"/>
                    <a:pt x="3985" y="2022"/>
                  </a:cubicBezTo>
                  <a:cubicBezTo>
                    <a:pt x="4003" y="1956"/>
                    <a:pt x="4003" y="1873"/>
                    <a:pt x="4003" y="1806"/>
                  </a:cubicBezTo>
                  <a:cubicBezTo>
                    <a:pt x="4052" y="855"/>
                    <a:pt x="3836" y="121"/>
                    <a:pt x="3819" y="72"/>
                  </a:cubicBezTo>
                  <a:cubicBezTo>
                    <a:pt x="3806" y="31"/>
                    <a:pt x="3759" y="1"/>
                    <a:pt x="37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6"/>
            <p:cNvSpPr/>
            <p:nvPr/>
          </p:nvSpPr>
          <p:spPr>
            <a:xfrm>
              <a:off x="1738979" y="2065476"/>
              <a:ext cx="359598" cy="52831"/>
            </a:xfrm>
            <a:custGeom>
              <a:avLst/>
              <a:gdLst/>
              <a:ahLst/>
              <a:cxnLst/>
              <a:rect l="l" t="t" r="r" b="b"/>
              <a:pathLst>
                <a:path w="10557" h="1551" extrusionOk="0">
                  <a:moveTo>
                    <a:pt x="10506" y="0"/>
                  </a:moveTo>
                  <a:cubicBezTo>
                    <a:pt x="10090" y="200"/>
                    <a:pt x="9656" y="367"/>
                    <a:pt x="9205" y="516"/>
                  </a:cubicBezTo>
                  <a:cubicBezTo>
                    <a:pt x="9138" y="534"/>
                    <a:pt x="9072" y="550"/>
                    <a:pt x="8989" y="583"/>
                  </a:cubicBezTo>
                  <a:cubicBezTo>
                    <a:pt x="7255" y="1101"/>
                    <a:pt x="5321" y="1267"/>
                    <a:pt x="3769" y="1317"/>
                  </a:cubicBezTo>
                  <a:cubicBezTo>
                    <a:pt x="3620" y="1317"/>
                    <a:pt x="3469" y="1317"/>
                    <a:pt x="3320" y="1334"/>
                  </a:cubicBezTo>
                  <a:lnTo>
                    <a:pt x="3086" y="1334"/>
                  </a:lnTo>
                  <a:cubicBezTo>
                    <a:pt x="1868" y="1334"/>
                    <a:pt x="801" y="1267"/>
                    <a:pt x="34" y="1217"/>
                  </a:cubicBezTo>
                  <a:cubicBezTo>
                    <a:pt x="34" y="1283"/>
                    <a:pt x="18" y="1367"/>
                    <a:pt x="1" y="1434"/>
                  </a:cubicBezTo>
                  <a:cubicBezTo>
                    <a:pt x="718" y="1501"/>
                    <a:pt x="1735" y="1550"/>
                    <a:pt x="2902" y="1550"/>
                  </a:cubicBezTo>
                  <a:lnTo>
                    <a:pt x="3769" y="1550"/>
                  </a:lnTo>
                  <a:cubicBezTo>
                    <a:pt x="5354" y="1501"/>
                    <a:pt x="7304" y="1317"/>
                    <a:pt x="9072" y="801"/>
                  </a:cubicBezTo>
                  <a:cubicBezTo>
                    <a:pt x="9138" y="767"/>
                    <a:pt x="9223" y="750"/>
                    <a:pt x="9289" y="734"/>
                  </a:cubicBezTo>
                  <a:cubicBezTo>
                    <a:pt x="9723" y="583"/>
                    <a:pt x="10156" y="416"/>
                    <a:pt x="10556" y="234"/>
                  </a:cubicBezTo>
                  <a:cubicBezTo>
                    <a:pt x="10539" y="150"/>
                    <a:pt x="10523" y="83"/>
                    <a:pt x="1050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6"/>
            <p:cNvSpPr/>
            <p:nvPr/>
          </p:nvSpPr>
          <p:spPr>
            <a:xfrm>
              <a:off x="2036622" y="2049432"/>
              <a:ext cx="89755" cy="135875"/>
            </a:xfrm>
            <a:custGeom>
              <a:avLst/>
              <a:gdLst/>
              <a:ahLst/>
              <a:cxnLst/>
              <a:rect l="l" t="t" r="r" b="b"/>
              <a:pathLst>
                <a:path w="2635" h="3989" extrusionOk="0">
                  <a:moveTo>
                    <a:pt x="121" y="1"/>
                  </a:moveTo>
                  <a:cubicBezTo>
                    <a:pt x="114" y="1"/>
                    <a:pt x="107" y="2"/>
                    <a:pt x="100" y="4"/>
                  </a:cubicBezTo>
                  <a:cubicBezTo>
                    <a:pt x="34" y="20"/>
                    <a:pt x="0" y="71"/>
                    <a:pt x="0" y="138"/>
                  </a:cubicBezTo>
                  <a:cubicBezTo>
                    <a:pt x="18" y="171"/>
                    <a:pt x="84" y="538"/>
                    <a:pt x="251" y="1054"/>
                  </a:cubicBezTo>
                  <a:cubicBezTo>
                    <a:pt x="284" y="1121"/>
                    <a:pt x="300" y="1187"/>
                    <a:pt x="334" y="1272"/>
                  </a:cubicBezTo>
                  <a:cubicBezTo>
                    <a:pt x="434" y="1538"/>
                    <a:pt x="567" y="1854"/>
                    <a:pt x="718" y="2155"/>
                  </a:cubicBezTo>
                  <a:cubicBezTo>
                    <a:pt x="1234" y="3106"/>
                    <a:pt x="1885" y="3739"/>
                    <a:pt x="2635" y="3989"/>
                  </a:cubicBezTo>
                  <a:cubicBezTo>
                    <a:pt x="2602" y="3906"/>
                    <a:pt x="2586" y="3806"/>
                    <a:pt x="2568" y="3722"/>
                  </a:cubicBezTo>
                  <a:cubicBezTo>
                    <a:pt x="1919" y="3455"/>
                    <a:pt x="1385" y="2906"/>
                    <a:pt x="934" y="2055"/>
                  </a:cubicBezTo>
                  <a:cubicBezTo>
                    <a:pt x="767" y="1754"/>
                    <a:pt x="651" y="1472"/>
                    <a:pt x="551" y="1205"/>
                  </a:cubicBezTo>
                  <a:cubicBezTo>
                    <a:pt x="518" y="1121"/>
                    <a:pt x="501" y="1054"/>
                    <a:pt x="467" y="987"/>
                  </a:cubicBezTo>
                  <a:cubicBezTo>
                    <a:pt x="300" y="471"/>
                    <a:pt x="234" y="104"/>
                    <a:pt x="234" y="104"/>
                  </a:cubicBezTo>
                  <a:cubicBezTo>
                    <a:pt x="220" y="47"/>
                    <a:pt x="168" y="1"/>
                    <a:pt x="1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6"/>
            <p:cNvSpPr/>
            <p:nvPr/>
          </p:nvSpPr>
          <p:spPr>
            <a:xfrm>
              <a:off x="1694152" y="2469871"/>
              <a:ext cx="518567" cy="64208"/>
            </a:xfrm>
            <a:custGeom>
              <a:avLst/>
              <a:gdLst/>
              <a:ahLst/>
              <a:cxnLst/>
              <a:rect l="l" t="t" r="r" b="b"/>
              <a:pathLst>
                <a:path w="15224" h="1885" extrusionOk="0">
                  <a:moveTo>
                    <a:pt x="15157" y="0"/>
                  </a:moveTo>
                  <a:cubicBezTo>
                    <a:pt x="12646" y="1295"/>
                    <a:pt x="9643" y="1660"/>
                    <a:pt x="7073" y="1660"/>
                  </a:cubicBezTo>
                  <a:cubicBezTo>
                    <a:pt x="6435" y="1660"/>
                    <a:pt x="5823" y="1638"/>
                    <a:pt x="5252" y="1601"/>
                  </a:cubicBezTo>
                  <a:cubicBezTo>
                    <a:pt x="3051" y="1450"/>
                    <a:pt x="1134" y="1084"/>
                    <a:pt x="16" y="834"/>
                  </a:cubicBezTo>
                  <a:cubicBezTo>
                    <a:pt x="0" y="917"/>
                    <a:pt x="0" y="1001"/>
                    <a:pt x="0" y="1068"/>
                  </a:cubicBezTo>
                  <a:cubicBezTo>
                    <a:pt x="1134" y="1317"/>
                    <a:pt x="3035" y="1684"/>
                    <a:pt x="5236" y="1817"/>
                  </a:cubicBezTo>
                  <a:cubicBezTo>
                    <a:pt x="5886" y="1868"/>
                    <a:pt x="6537" y="1884"/>
                    <a:pt x="7153" y="1884"/>
                  </a:cubicBezTo>
                  <a:cubicBezTo>
                    <a:pt x="8504" y="1884"/>
                    <a:pt x="9771" y="1784"/>
                    <a:pt x="10939" y="1584"/>
                  </a:cubicBezTo>
                  <a:cubicBezTo>
                    <a:pt x="12555" y="1317"/>
                    <a:pt x="13990" y="850"/>
                    <a:pt x="15223" y="217"/>
                  </a:cubicBezTo>
                  <a:cubicBezTo>
                    <a:pt x="15190" y="150"/>
                    <a:pt x="15174" y="67"/>
                    <a:pt x="1515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6"/>
            <p:cNvSpPr/>
            <p:nvPr/>
          </p:nvSpPr>
          <p:spPr>
            <a:xfrm>
              <a:off x="1948603" y="1617139"/>
              <a:ext cx="469177" cy="301828"/>
            </a:xfrm>
            <a:custGeom>
              <a:avLst/>
              <a:gdLst/>
              <a:ahLst/>
              <a:cxnLst/>
              <a:rect l="l" t="t" r="r" b="b"/>
              <a:pathLst>
                <a:path w="13774" h="8861" extrusionOk="0">
                  <a:moveTo>
                    <a:pt x="2029" y="0"/>
                  </a:moveTo>
                  <a:cubicBezTo>
                    <a:pt x="1572" y="0"/>
                    <a:pt x="1113" y="168"/>
                    <a:pt x="750" y="505"/>
                  </a:cubicBezTo>
                  <a:cubicBezTo>
                    <a:pt x="16" y="1206"/>
                    <a:pt x="0" y="2373"/>
                    <a:pt x="701" y="3107"/>
                  </a:cubicBezTo>
                  <a:lnTo>
                    <a:pt x="817" y="3224"/>
                  </a:lnTo>
                  <a:lnTo>
                    <a:pt x="917" y="3340"/>
                  </a:lnTo>
                  <a:lnTo>
                    <a:pt x="1134" y="3558"/>
                  </a:lnTo>
                  <a:cubicBezTo>
                    <a:pt x="1268" y="3707"/>
                    <a:pt x="1417" y="3840"/>
                    <a:pt x="1568" y="3991"/>
                  </a:cubicBezTo>
                  <a:cubicBezTo>
                    <a:pt x="1851" y="4258"/>
                    <a:pt x="2151" y="4541"/>
                    <a:pt x="2435" y="4808"/>
                  </a:cubicBezTo>
                  <a:cubicBezTo>
                    <a:pt x="3035" y="5341"/>
                    <a:pt x="3651" y="5875"/>
                    <a:pt x="4302" y="6375"/>
                  </a:cubicBezTo>
                  <a:cubicBezTo>
                    <a:pt x="4952" y="6875"/>
                    <a:pt x="5636" y="7359"/>
                    <a:pt x="6386" y="7793"/>
                  </a:cubicBezTo>
                  <a:cubicBezTo>
                    <a:pt x="6586" y="7909"/>
                    <a:pt x="6770" y="8009"/>
                    <a:pt x="6970" y="8109"/>
                  </a:cubicBezTo>
                  <a:cubicBezTo>
                    <a:pt x="7186" y="8209"/>
                    <a:pt x="7387" y="8309"/>
                    <a:pt x="7620" y="8409"/>
                  </a:cubicBezTo>
                  <a:cubicBezTo>
                    <a:pt x="7837" y="8493"/>
                    <a:pt x="8071" y="8593"/>
                    <a:pt x="8338" y="8660"/>
                  </a:cubicBezTo>
                  <a:cubicBezTo>
                    <a:pt x="8587" y="8743"/>
                    <a:pt x="8871" y="8793"/>
                    <a:pt x="9171" y="8843"/>
                  </a:cubicBezTo>
                  <a:cubicBezTo>
                    <a:pt x="9254" y="8843"/>
                    <a:pt x="9338" y="8843"/>
                    <a:pt x="9421" y="8860"/>
                  </a:cubicBezTo>
                  <a:lnTo>
                    <a:pt x="9688" y="8860"/>
                  </a:lnTo>
                  <a:cubicBezTo>
                    <a:pt x="9772" y="8860"/>
                    <a:pt x="9854" y="8860"/>
                    <a:pt x="9938" y="8843"/>
                  </a:cubicBezTo>
                  <a:cubicBezTo>
                    <a:pt x="10021" y="8827"/>
                    <a:pt x="10121" y="8827"/>
                    <a:pt x="10188" y="8809"/>
                  </a:cubicBezTo>
                  <a:cubicBezTo>
                    <a:pt x="10521" y="8760"/>
                    <a:pt x="10806" y="8660"/>
                    <a:pt x="11055" y="8560"/>
                  </a:cubicBezTo>
                  <a:cubicBezTo>
                    <a:pt x="11322" y="8460"/>
                    <a:pt x="11555" y="8343"/>
                    <a:pt x="11773" y="8226"/>
                  </a:cubicBezTo>
                  <a:cubicBezTo>
                    <a:pt x="11989" y="8093"/>
                    <a:pt x="12189" y="7960"/>
                    <a:pt x="12373" y="7826"/>
                  </a:cubicBezTo>
                  <a:cubicBezTo>
                    <a:pt x="12622" y="7660"/>
                    <a:pt x="12840" y="7475"/>
                    <a:pt x="13056" y="7309"/>
                  </a:cubicBezTo>
                  <a:cubicBezTo>
                    <a:pt x="13223" y="6726"/>
                    <a:pt x="13373" y="6159"/>
                    <a:pt x="13507" y="5559"/>
                  </a:cubicBezTo>
                  <a:cubicBezTo>
                    <a:pt x="13674" y="4707"/>
                    <a:pt x="13723" y="3640"/>
                    <a:pt x="13774" y="2606"/>
                  </a:cubicBezTo>
                  <a:lnTo>
                    <a:pt x="13774" y="2606"/>
                  </a:lnTo>
                  <a:cubicBezTo>
                    <a:pt x="13556" y="2840"/>
                    <a:pt x="13323" y="3091"/>
                    <a:pt x="13073" y="3324"/>
                  </a:cubicBezTo>
                  <a:cubicBezTo>
                    <a:pt x="12823" y="3591"/>
                    <a:pt x="12556" y="3840"/>
                    <a:pt x="12289" y="4074"/>
                  </a:cubicBezTo>
                  <a:cubicBezTo>
                    <a:pt x="12039" y="4307"/>
                    <a:pt x="11773" y="4525"/>
                    <a:pt x="11506" y="4741"/>
                  </a:cubicBezTo>
                  <a:cubicBezTo>
                    <a:pt x="11239" y="4941"/>
                    <a:pt x="10955" y="5125"/>
                    <a:pt x="10706" y="5274"/>
                  </a:cubicBezTo>
                  <a:cubicBezTo>
                    <a:pt x="10439" y="5441"/>
                    <a:pt x="10188" y="5559"/>
                    <a:pt x="9972" y="5608"/>
                  </a:cubicBezTo>
                  <a:cubicBezTo>
                    <a:pt x="9872" y="5641"/>
                    <a:pt x="9788" y="5659"/>
                    <a:pt x="9738" y="5659"/>
                  </a:cubicBezTo>
                  <a:lnTo>
                    <a:pt x="9672" y="5659"/>
                  </a:lnTo>
                  <a:cubicBezTo>
                    <a:pt x="9672" y="5641"/>
                    <a:pt x="9672" y="5641"/>
                    <a:pt x="9654" y="5641"/>
                  </a:cubicBezTo>
                  <a:lnTo>
                    <a:pt x="9605" y="5641"/>
                  </a:lnTo>
                  <a:cubicBezTo>
                    <a:pt x="9538" y="5625"/>
                    <a:pt x="9438" y="5592"/>
                    <a:pt x="9321" y="5541"/>
                  </a:cubicBezTo>
                  <a:cubicBezTo>
                    <a:pt x="9221" y="5508"/>
                    <a:pt x="9087" y="5458"/>
                    <a:pt x="8971" y="5392"/>
                  </a:cubicBezTo>
                  <a:cubicBezTo>
                    <a:pt x="8721" y="5258"/>
                    <a:pt x="8438" y="5092"/>
                    <a:pt x="8171" y="4908"/>
                  </a:cubicBezTo>
                  <a:cubicBezTo>
                    <a:pt x="7620" y="4541"/>
                    <a:pt x="7070" y="4107"/>
                    <a:pt x="6520" y="3640"/>
                  </a:cubicBezTo>
                  <a:cubicBezTo>
                    <a:pt x="5986" y="3173"/>
                    <a:pt x="5436" y="2673"/>
                    <a:pt x="4919" y="2157"/>
                  </a:cubicBezTo>
                  <a:cubicBezTo>
                    <a:pt x="4652" y="1906"/>
                    <a:pt x="4402" y="1657"/>
                    <a:pt x="4136" y="1390"/>
                  </a:cubicBezTo>
                  <a:cubicBezTo>
                    <a:pt x="4018" y="1256"/>
                    <a:pt x="3885" y="1123"/>
                    <a:pt x="3769" y="990"/>
                  </a:cubicBezTo>
                  <a:lnTo>
                    <a:pt x="3569" y="790"/>
                  </a:lnTo>
                  <a:lnTo>
                    <a:pt x="3402" y="606"/>
                  </a:lnTo>
                  <a:lnTo>
                    <a:pt x="3369" y="572"/>
                  </a:lnTo>
                  <a:cubicBezTo>
                    <a:pt x="3006" y="193"/>
                    <a:pt x="2519" y="0"/>
                    <a:pt x="2029" y="0"/>
                  </a:cubicBezTo>
                  <a:close/>
                </a:path>
              </a:pathLst>
            </a:custGeom>
            <a:solidFill>
              <a:srgbClr val="B5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6"/>
            <p:cNvSpPr/>
            <p:nvPr/>
          </p:nvSpPr>
          <p:spPr>
            <a:xfrm>
              <a:off x="1662337" y="1584371"/>
              <a:ext cx="452146" cy="496461"/>
            </a:xfrm>
            <a:custGeom>
              <a:avLst/>
              <a:gdLst/>
              <a:ahLst/>
              <a:cxnLst/>
              <a:rect l="l" t="t" r="r" b="b"/>
              <a:pathLst>
                <a:path w="13274" h="14575" extrusionOk="0">
                  <a:moveTo>
                    <a:pt x="4969" y="0"/>
                  </a:moveTo>
                  <a:cubicBezTo>
                    <a:pt x="4969" y="0"/>
                    <a:pt x="4436" y="67"/>
                    <a:pt x="3735" y="200"/>
                  </a:cubicBezTo>
                  <a:cubicBezTo>
                    <a:pt x="3618" y="234"/>
                    <a:pt x="3485" y="251"/>
                    <a:pt x="3351" y="284"/>
                  </a:cubicBezTo>
                  <a:cubicBezTo>
                    <a:pt x="2851" y="384"/>
                    <a:pt x="2317" y="518"/>
                    <a:pt x="1884" y="667"/>
                  </a:cubicBezTo>
                  <a:cubicBezTo>
                    <a:pt x="0" y="1285"/>
                    <a:pt x="116" y="3352"/>
                    <a:pt x="901" y="5169"/>
                  </a:cubicBezTo>
                  <a:cubicBezTo>
                    <a:pt x="1084" y="5587"/>
                    <a:pt x="1250" y="6020"/>
                    <a:pt x="1417" y="6454"/>
                  </a:cubicBezTo>
                  <a:cubicBezTo>
                    <a:pt x="1434" y="6521"/>
                    <a:pt x="1450" y="6570"/>
                    <a:pt x="1484" y="6637"/>
                  </a:cubicBezTo>
                  <a:cubicBezTo>
                    <a:pt x="2017" y="8121"/>
                    <a:pt x="2418" y="9605"/>
                    <a:pt x="2551" y="10589"/>
                  </a:cubicBezTo>
                  <a:cubicBezTo>
                    <a:pt x="2868" y="12657"/>
                    <a:pt x="2702" y="11523"/>
                    <a:pt x="2551" y="14358"/>
                  </a:cubicBezTo>
                  <a:cubicBezTo>
                    <a:pt x="2551" y="14358"/>
                    <a:pt x="3827" y="14575"/>
                    <a:pt x="5764" y="14575"/>
                  </a:cubicBezTo>
                  <a:cubicBezTo>
                    <a:pt x="7623" y="14575"/>
                    <a:pt x="10091" y="14375"/>
                    <a:pt x="12622" y="13591"/>
                  </a:cubicBezTo>
                  <a:cubicBezTo>
                    <a:pt x="12440" y="12690"/>
                    <a:pt x="12473" y="12606"/>
                    <a:pt x="12022" y="10505"/>
                  </a:cubicBezTo>
                  <a:cubicBezTo>
                    <a:pt x="11989" y="10322"/>
                    <a:pt x="11955" y="10172"/>
                    <a:pt x="11955" y="10022"/>
                  </a:cubicBezTo>
                  <a:cubicBezTo>
                    <a:pt x="11939" y="9989"/>
                    <a:pt x="11939" y="9956"/>
                    <a:pt x="11939" y="9922"/>
                  </a:cubicBezTo>
                  <a:lnTo>
                    <a:pt x="11939" y="9905"/>
                  </a:lnTo>
                  <a:cubicBezTo>
                    <a:pt x="11939" y="9905"/>
                    <a:pt x="11973" y="9889"/>
                    <a:pt x="12022" y="9822"/>
                  </a:cubicBezTo>
                  <a:cubicBezTo>
                    <a:pt x="12206" y="9622"/>
                    <a:pt x="12673" y="9088"/>
                    <a:pt x="12956" y="8437"/>
                  </a:cubicBezTo>
                  <a:cubicBezTo>
                    <a:pt x="12989" y="8337"/>
                    <a:pt x="13040" y="8237"/>
                    <a:pt x="13073" y="8121"/>
                  </a:cubicBezTo>
                  <a:lnTo>
                    <a:pt x="13073" y="8088"/>
                  </a:lnTo>
                  <a:cubicBezTo>
                    <a:pt x="13273" y="7404"/>
                    <a:pt x="12789" y="6320"/>
                    <a:pt x="12356" y="5036"/>
                  </a:cubicBezTo>
                  <a:cubicBezTo>
                    <a:pt x="12322" y="4902"/>
                    <a:pt x="12273" y="4769"/>
                    <a:pt x="12222" y="4636"/>
                  </a:cubicBezTo>
                  <a:cubicBezTo>
                    <a:pt x="12089" y="4202"/>
                    <a:pt x="11973" y="3753"/>
                    <a:pt x="11873" y="3286"/>
                  </a:cubicBezTo>
                  <a:cubicBezTo>
                    <a:pt x="11573" y="1685"/>
                    <a:pt x="11506" y="784"/>
                    <a:pt x="9821" y="318"/>
                  </a:cubicBezTo>
                  <a:cubicBezTo>
                    <a:pt x="9621" y="267"/>
                    <a:pt x="9421" y="218"/>
                    <a:pt x="9187" y="167"/>
                  </a:cubicBezTo>
                  <a:cubicBezTo>
                    <a:pt x="8921" y="117"/>
                    <a:pt x="8620" y="84"/>
                    <a:pt x="8304" y="33"/>
                  </a:cubicBezTo>
                  <a:lnTo>
                    <a:pt x="49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6"/>
            <p:cNvSpPr/>
            <p:nvPr/>
          </p:nvSpPr>
          <p:spPr>
            <a:xfrm>
              <a:off x="1782171" y="1637509"/>
              <a:ext cx="30145" cy="40023"/>
            </a:xfrm>
            <a:custGeom>
              <a:avLst/>
              <a:gdLst/>
              <a:ahLst/>
              <a:cxnLst/>
              <a:rect l="l" t="t" r="r" b="b"/>
              <a:pathLst>
                <a:path w="885" h="1175" extrusionOk="0">
                  <a:moveTo>
                    <a:pt x="701" y="0"/>
                  </a:moveTo>
                  <a:cubicBezTo>
                    <a:pt x="648" y="0"/>
                    <a:pt x="601" y="30"/>
                    <a:pt x="567" y="74"/>
                  </a:cubicBezTo>
                  <a:lnTo>
                    <a:pt x="33" y="941"/>
                  </a:lnTo>
                  <a:cubicBezTo>
                    <a:pt x="0" y="1008"/>
                    <a:pt x="17" y="1108"/>
                    <a:pt x="84" y="1141"/>
                  </a:cubicBezTo>
                  <a:cubicBezTo>
                    <a:pt x="117" y="1159"/>
                    <a:pt x="133" y="1175"/>
                    <a:pt x="167" y="1175"/>
                  </a:cubicBezTo>
                  <a:cubicBezTo>
                    <a:pt x="217" y="1175"/>
                    <a:pt x="267" y="1141"/>
                    <a:pt x="300" y="1092"/>
                  </a:cubicBezTo>
                  <a:lnTo>
                    <a:pt x="834" y="241"/>
                  </a:lnTo>
                  <a:cubicBezTo>
                    <a:pt x="884" y="158"/>
                    <a:pt x="851" y="74"/>
                    <a:pt x="784" y="25"/>
                  </a:cubicBezTo>
                  <a:cubicBezTo>
                    <a:pt x="756" y="8"/>
                    <a:pt x="728" y="0"/>
                    <a:pt x="7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6"/>
            <p:cNvSpPr/>
            <p:nvPr/>
          </p:nvSpPr>
          <p:spPr>
            <a:xfrm>
              <a:off x="1776482" y="1591183"/>
              <a:ext cx="25002" cy="17713"/>
            </a:xfrm>
            <a:custGeom>
              <a:avLst/>
              <a:gdLst/>
              <a:ahLst/>
              <a:cxnLst/>
              <a:rect l="l" t="t" r="r" b="b"/>
              <a:pathLst>
                <a:path w="734" h="520" extrusionOk="0">
                  <a:moveTo>
                    <a:pt x="384" y="0"/>
                  </a:moveTo>
                  <a:cubicBezTo>
                    <a:pt x="251" y="34"/>
                    <a:pt x="134" y="51"/>
                    <a:pt x="0" y="84"/>
                  </a:cubicBezTo>
                  <a:lnTo>
                    <a:pt x="467" y="484"/>
                  </a:lnTo>
                  <a:cubicBezTo>
                    <a:pt x="498" y="507"/>
                    <a:pt x="536" y="520"/>
                    <a:pt x="573" y="520"/>
                  </a:cubicBezTo>
                  <a:cubicBezTo>
                    <a:pt x="616" y="520"/>
                    <a:pt x="657" y="503"/>
                    <a:pt x="685" y="467"/>
                  </a:cubicBezTo>
                  <a:cubicBezTo>
                    <a:pt x="701" y="434"/>
                    <a:pt x="718" y="418"/>
                    <a:pt x="718" y="384"/>
                  </a:cubicBezTo>
                  <a:cubicBezTo>
                    <a:pt x="734" y="334"/>
                    <a:pt x="718" y="284"/>
                    <a:pt x="667" y="251"/>
                  </a:cubicBezTo>
                  <a:lnTo>
                    <a:pt x="38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6"/>
            <p:cNvSpPr/>
            <p:nvPr/>
          </p:nvSpPr>
          <p:spPr>
            <a:xfrm>
              <a:off x="1975275" y="1590025"/>
              <a:ext cx="22209" cy="12876"/>
            </a:xfrm>
            <a:custGeom>
              <a:avLst/>
              <a:gdLst/>
              <a:ahLst/>
              <a:cxnLst/>
              <a:rect l="l" t="t" r="r" b="b"/>
              <a:pathLst>
                <a:path w="652" h="378" extrusionOk="0">
                  <a:moveTo>
                    <a:pt x="0" y="1"/>
                  </a:moveTo>
                  <a:lnTo>
                    <a:pt x="401" y="334"/>
                  </a:lnTo>
                  <a:cubicBezTo>
                    <a:pt x="430" y="364"/>
                    <a:pt x="463" y="377"/>
                    <a:pt x="496" y="377"/>
                  </a:cubicBezTo>
                  <a:cubicBezTo>
                    <a:pt x="538" y="377"/>
                    <a:pt x="581" y="356"/>
                    <a:pt x="618" y="318"/>
                  </a:cubicBezTo>
                  <a:cubicBezTo>
                    <a:pt x="634" y="301"/>
                    <a:pt x="651" y="268"/>
                    <a:pt x="651" y="252"/>
                  </a:cubicBezTo>
                  <a:cubicBezTo>
                    <a:pt x="651" y="218"/>
                    <a:pt x="651" y="185"/>
                    <a:pt x="634" y="152"/>
                  </a:cubicBezTo>
                  <a:cubicBezTo>
                    <a:pt x="434" y="101"/>
                    <a:pt x="234" y="52"/>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6"/>
            <p:cNvSpPr/>
            <p:nvPr/>
          </p:nvSpPr>
          <p:spPr>
            <a:xfrm>
              <a:off x="1963353" y="1774544"/>
              <a:ext cx="39206" cy="31951"/>
            </a:xfrm>
            <a:custGeom>
              <a:avLst/>
              <a:gdLst/>
              <a:ahLst/>
              <a:cxnLst/>
              <a:rect l="l" t="t" r="r" b="b"/>
              <a:pathLst>
                <a:path w="1151" h="938" extrusionOk="0">
                  <a:moveTo>
                    <a:pt x="167" y="1"/>
                  </a:moveTo>
                  <a:cubicBezTo>
                    <a:pt x="127" y="1"/>
                    <a:pt x="86" y="17"/>
                    <a:pt x="50" y="53"/>
                  </a:cubicBezTo>
                  <a:cubicBezTo>
                    <a:pt x="1" y="120"/>
                    <a:pt x="17" y="220"/>
                    <a:pt x="84" y="271"/>
                  </a:cubicBezTo>
                  <a:lnTo>
                    <a:pt x="884" y="904"/>
                  </a:lnTo>
                  <a:cubicBezTo>
                    <a:pt x="901" y="920"/>
                    <a:pt x="935" y="938"/>
                    <a:pt x="968" y="938"/>
                  </a:cubicBezTo>
                  <a:cubicBezTo>
                    <a:pt x="1017" y="938"/>
                    <a:pt x="1068" y="920"/>
                    <a:pt x="1101" y="871"/>
                  </a:cubicBezTo>
                  <a:cubicBezTo>
                    <a:pt x="1151" y="804"/>
                    <a:pt x="1135" y="704"/>
                    <a:pt x="1068" y="653"/>
                  </a:cubicBezTo>
                  <a:lnTo>
                    <a:pt x="268" y="37"/>
                  </a:lnTo>
                  <a:cubicBezTo>
                    <a:pt x="237" y="14"/>
                    <a:pt x="202" y="1"/>
                    <a:pt x="16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6"/>
            <p:cNvSpPr/>
            <p:nvPr/>
          </p:nvSpPr>
          <p:spPr>
            <a:xfrm>
              <a:off x="1902039" y="1823254"/>
              <a:ext cx="27829" cy="40841"/>
            </a:xfrm>
            <a:custGeom>
              <a:avLst/>
              <a:gdLst/>
              <a:ahLst/>
              <a:cxnLst/>
              <a:rect l="l" t="t" r="r" b="b"/>
              <a:pathLst>
                <a:path w="817" h="1199" extrusionOk="0">
                  <a:moveTo>
                    <a:pt x="638" y="1"/>
                  </a:moveTo>
                  <a:cubicBezTo>
                    <a:pt x="584" y="1"/>
                    <a:pt x="534" y="34"/>
                    <a:pt x="500" y="90"/>
                  </a:cubicBezTo>
                  <a:lnTo>
                    <a:pt x="16" y="975"/>
                  </a:lnTo>
                  <a:cubicBezTo>
                    <a:pt x="0" y="1008"/>
                    <a:pt x="0" y="1042"/>
                    <a:pt x="0" y="1075"/>
                  </a:cubicBezTo>
                  <a:cubicBezTo>
                    <a:pt x="16" y="1124"/>
                    <a:pt x="49" y="1158"/>
                    <a:pt x="83" y="1175"/>
                  </a:cubicBezTo>
                  <a:cubicBezTo>
                    <a:pt x="111" y="1191"/>
                    <a:pt x="138" y="1199"/>
                    <a:pt x="165" y="1199"/>
                  </a:cubicBezTo>
                  <a:cubicBezTo>
                    <a:pt x="218" y="1199"/>
                    <a:pt x="266" y="1169"/>
                    <a:pt x="300" y="1124"/>
                  </a:cubicBezTo>
                  <a:lnTo>
                    <a:pt x="783" y="224"/>
                  </a:lnTo>
                  <a:cubicBezTo>
                    <a:pt x="816" y="157"/>
                    <a:pt x="783" y="57"/>
                    <a:pt x="716" y="24"/>
                  </a:cubicBezTo>
                  <a:cubicBezTo>
                    <a:pt x="690" y="8"/>
                    <a:pt x="664" y="1"/>
                    <a:pt x="6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6"/>
            <p:cNvSpPr/>
            <p:nvPr/>
          </p:nvSpPr>
          <p:spPr>
            <a:xfrm>
              <a:off x="2066734" y="1742252"/>
              <a:ext cx="16486" cy="28136"/>
            </a:xfrm>
            <a:custGeom>
              <a:avLst/>
              <a:gdLst/>
              <a:ahLst/>
              <a:cxnLst/>
              <a:rect l="l" t="t" r="r" b="b"/>
              <a:pathLst>
                <a:path w="484" h="826" extrusionOk="0">
                  <a:moveTo>
                    <a:pt x="350" y="1"/>
                  </a:moveTo>
                  <a:lnTo>
                    <a:pt x="34" y="601"/>
                  </a:lnTo>
                  <a:cubicBezTo>
                    <a:pt x="17" y="634"/>
                    <a:pt x="1" y="668"/>
                    <a:pt x="17" y="701"/>
                  </a:cubicBezTo>
                  <a:cubicBezTo>
                    <a:pt x="17" y="752"/>
                    <a:pt x="50" y="785"/>
                    <a:pt x="83" y="801"/>
                  </a:cubicBezTo>
                  <a:cubicBezTo>
                    <a:pt x="112" y="818"/>
                    <a:pt x="142" y="826"/>
                    <a:pt x="170" y="826"/>
                  </a:cubicBezTo>
                  <a:cubicBezTo>
                    <a:pt x="227" y="826"/>
                    <a:pt x="279" y="796"/>
                    <a:pt x="301" y="752"/>
                  </a:cubicBezTo>
                  <a:lnTo>
                    <a:pt x="484" y="401"/>
                  </a:lnTo>
                  <a:cubicBezTo>
                    <a:pt x="450" y="267"/>
                    <a:pt x="401" y="134"/>
                    <a:pt x="35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6"/>
            <p:cNvSpPr/>
            <p:nvPr/>
          </p:nvSpPr>
          <p:spPr>
            <a:xfrm>
              <a:off x="1979260" y="2006411"/>
              <a:ext cx="27863" cy="40875"/>
            </a:xfrm>
            <a:custGeom>
              <a:avLst/>
              <a:gdLst/>
              <a:ahLst/>
              <a:cxnLst/>
              <a:rect l="l" t="t" r="r" b="b"/>
              <a:pathLst>
                <a:path w="818" h="1200" extrusionOk="0">
                  <a:moveTo>
                    <a:pt x="640" y="0"/>
                  </a:moveTo>
                  <a:cubicBezTo>
                    <a:pt x="585" y="0"/>
                    <a:pt x="535" y="26"/>
                    <a:pt x="501" y="83"/>
                  </a:cubicBezTo>
                  <a:lnTo>
                    <a:pt x="17" y="967"/>
                  </a:lnTo>
                  <a:cubicBezTo>
                    <a:pt x="1" y="1000"/>
                    <a:pt x="1" y="1034"/>
                    <a:pt x="1" y="1067"/>
                  </a:cubicBezTo>
                  <a:cubicBezTo>
                    <a:pt x="17" y="1117"/>
                    <a:pt x="34" y="1150"/>
                    <a:pt x="84" y="1183"/>
                  </a:cubicBezTo>
                  <a:cubicBezTo>
                    <a:pt x="110" y="1194"/>
                    <a:pt x="137" y="1199"/>
                    <a:pt x="162" y="1199"/>
                  </a:cubicBezTo>
                  <a:cubicBezTo>
                    <a:pt x="217" y="1199"/>
                    <a:pt x="266" y="1174"/>
                    <a:pt x="301" y="1117"/>
                  </a:cubicBezTo>
                  <a:lnTo>
                    <a:pt x="784" y="233"/>
                  </a:lnTo>
                  <a:cubicBezTo>
                    <a:pt x="817" y="149"/>
                    <a:pt x="784" y="67"/>
                    <a:pt x="717" y="16"/>
                  </a:cubicBezTo>
                  <a:cubicBezTo>
                    <a:pt x="691" y="6"/>
                    <a:pt x="665" y="0"/>
                    <a:pt x="6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6"/>
            <p:cNvSpPr/>
            <p:nvPr/>
          </p:nvSpPr>
          <p:spPr>
            <a:xfrm>
              <a:off x="1940053" y="1945540"/>
              <a:ext cx="34710" cy="35902"/>
            </a:xfrm>
            <a:custGeom>
              <a:avLst/>
              <a:gdLst/>
              <a:ahLst/>
              <a:cxnLst/>
              <a:rect l="l" t="t" r="r" b="b"/>
              <a:pathLst>
                <a:path w="1019" h="1054" extrusionOk="0">
                  <a:moveTo>
                    <a:pt x="161" y="0"/>
                  </a:moveTo>
                  <a:cubicBezTo>
                    <a:pt x="125" y="0"/>
                    <a:pt x="91" y="13"/>
                    <a:pt x="67" y="36"/>
                  </a:cubicBezTo>
                  <a:cubicBezTo>
                    <a:pt x="1" y="102"/>
                    <a:pt x="1" y="186"/>
                    <a:pt x="51" y="253"/>
                  </a:cubicBezTo>
                  <a:lnTo>
                    <a:pt x="734" y="1003"/>
                  </a:lnTo>
                  <a:cubicBezTo>
                    <a:pt x="752" y="1036"/>
                    <a:pt x="785" y="1053"/>
                    <a:pt x="818" y="1053"/>
                  </a:cubicBezTo>
                  <a:cubicBezTo>
                    <a:pt x="868" y="1053"/>
                    <a:pt x="918" y="1053"/>
                    <a:pt x="952" y="1020"/>
                  </a:cubicBezTo>
                  <a:cubicBezTo>
                    <a:pt x="1018" y="953"/>
                    <a:pt x="1018" y="853"/>
                    <a:pt x="968" y="803"/>
                  </a:cubicBezTo>
                  <a:lnTo>
                    <a:pt x="285" y="53"/>
                  </a:lnTo>
                  <a:cubicBezTo>
                    <a:pt x="249" y="17"/>
                    <a:pt x="203" y="0"/>
                    <a:pt x="1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6"/>
            <p:cNvSpPr/>
            <p:nvPr/>
          </p:nvSpPr>
          <p:spPr>
            <a:xfrm>
              <a:off x="1801451" y="2043199"/>
              <a:ext cx="44928" cy="20438"/>
            </a:xfrm>
            <a:custGeom>
              <a:avLst/>
              <a:gdLst/>
              <a:ahLst/>
              <a:cxnLst/>
              <a:rect l="l" t="t" r="r" b="b"/>
              <a:pathLst>
                <a:path w="1319" h="600" extrusionOk="0">
                  <a:moveTo>
                    <a:pt x="187" y="0"/>
                  </a:moveTo>
                  <a:cubicBezTo>
                    <a:pt x="115" y="0"/>
                    <a:pt x="49" y="47"/>
                    <a:pt x="34" y="121"/>
                  </a:cubicBezTo>
                  <a:cubicBezTo>
                    <a:pt x="1" y="203"/>
                    <a:pt x="52" y="287"/>
                    <a:pt x="134" y="303"/>
                  </a:cubicBezTo>
                  <a:lnTo>
                    <a:pt x="1102" y="587"/>
                  </a:lnTo>
                  <a:cubicBezTo>
                    <a:pt x="1118" y="595"/>
                    <a:pt x="1139" y="599"/>
                    <a:pt x="1158" y="599"/>
                  </a:cubicBezTo>
                  <a:cubicBezTo>
                    <a:pt x="1177" y="599"/>
                    <a:pt x="1194" y="595"/>
                    <a:pt x="1202" y="587"/>
                  </a:cubicBezTo>
                  <a:cubicBezTo>
                    <a:pt x="1252" y="570"/>
                    <a:pt x="1286" y="537"/>
                    <a:pt x="1302" y="487"/>
                  </a:cubicBezTo>
                  <a:cubicBezTo>
                    <a:pt x="1319" y="403"/>
                    <a:pt x="1286" y="321"/>
                    <a:pt x="1202" y="287"/>
                  </a:cubicBezTo>
                  <a:lnTo>
                    <a:pt x="218" y="3"/>
                  </a:lnTo>
                  <a:cubicBezTo>
                    <a:pt x="208" y="1"/>
                    <a:pt x="197" y="0"/>
                    <a:pt x="1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6"/>
            <p:cNvSpPr/>
            <p:nvPr/>
          </p:nvSpPr>
          <p:spPr>
            <a:xfrm>
              <a:off x="2030389" y="1967681"/>
              <a:ext cx="34676" cy="35868"/>
            </a:xfrm>
            <a:custGeom>
              <a:avLst/>
              <a:gdLst/>
              <a:ahLst/>
              <a:cxnLst/>
              <a:rect l="l" t="t" r="r" b="b"/>
              <a:pathLst>
                <a:path w="1018" h="1053" extrusionOk="0">
                  <a:moveTo>
                    <a:pt x="168" y="0"/>
                  </a:moveTo>
                  <a:cubicBezTo>
                    <a:pt x="133" y="0"/>
                    <a:pt x="98" y="13"/>
                    <a:pt x="67" y="36"/>
                  </a:cubicBezTo>
                  <a:cubicBezTo>
                    <a:pt x="1" y="103"/>
                    <a:pt x="1" y="186"/>
                    <a:pt x="50" y="253"/>
                  </a:cubicBezTo>
                  <a:lnTo>
                    <a:pt x="734" y="1004"/>
                  </a:lnTo>
                  <a:cubicBezTo>
                    <a:pt x="768" y="1037"/>
                    <a:pt x="784" y="1053"/>
                    <a:pt x="817" y="1053"/>
                  </a:cubicBezTo>
                  <a:cubicBezTo>
                    <a:pt x="868" y="1053"/>
                    <a:pt x="917" y="1053"/>
                    <a:pt x="950" y="1020"/>
                  </a:cubicBezTo>
                  <a:cubicBezTo>
                    <a:pt x="1017" y="953"/>
                    <a:pt x="1017" y="853"/>
                    <a:pt x="968" y="786"/>
                  </a:cubicBezTo>
                  <a:lnTo>
                    <a:pt x="283" y="52"/>
                  </a:lnTo>
                  <a:cubicBezTo>
                    <a:pt x="248" y="17"/>
                    <a:pt x="208" y="0"/>
                    <a:pt x="1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6"/>
            <p:cNvSpPr/>
            <p:nvPr/>
          </p:nvSpPr>
          <p:spPr>
            <a:xfrm>
              <a:off x="1827066" y="1798116"/>
              <a:ext cx="31235" cy="38899"/>
            </a:xfrm>
            <a:custGeom>
              <a:avLst/>
              <a:gdLst/>
              <a:ahLst/>
              <a:cxnLst/>
              <a:rect l="l" t="t" r="r" b="b"/>
              <a:pathLst>
                <a:path w="917" h="1142" extrusionOk="0">
                  <a:moveTo>
                    <a:pt x="749" y="0"/>
                  </a:moveTo>
                  <a:cubicBezTo>
                    <a:pt x="699" y="0"/>
                    <a:pt x="648" y="26"/>
                    <a:pt x="616" y="79"/>
                  </a:cubicBezTo>
                  <a:lnTo>
                    <a:pt x="33" y="895"/>
                  </a:lnTo>
                  <a:cubicBezTo>
                    <a:pt x="16" y="929"/>
                    <a:pt x="0" y="962"/>
                    <a:pt x="16" y="995"/>
                  </a:cubicBezTo>
                  <a:cubicBezTo>
                    <a:pt x="16" y="1046"/>
                    <a:pt x="33" y="1095"/>
                    <a:pt x="67" y="1113"/>
                  </a:cubicBezTo>
                  <a:cubicBezTo>
                    <a:pt x="99" y="1132"/>
                    <a:pt x="135" y="1141"/>
                    <a:pt x="168" y="1141"/>
                  </a:cubicBezTo>
                  <a:cubicBezTo>
                    <a:pt x="218" y="1141"/>
                    <a:pt x="263" y="1120"/>
                    <a:pt x="283" y="1079"/>
                  </a:cubicBezTo>
                  <a:lnTo>
                    <a:pt x="867" y="246"/>
                  </a:lnTo>
                  <a:cubicBezTo>
                    <a:pt x="916" y="179"/>
                    <a:pt x="900" y="79"/>
                    <a:pt x="834" y="28"/>
                  </a:cubicBezTo>
                  <a:cubicBezTo>
                    <a:pt x="809" y="10"/>
                    <a:pt x="779" y="0"/>
                    <a:pt x="7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6"/>
            <p:cNvSpPr/>
            <p:nvPr/>
          </p:nvSpPr>
          <p:spPr>
            <a:xfrm>
              <a:off x="1808876" y="1718545"/>
              <a:ext cx="30690" cy="39444"/>
            </a:xfrm>
            <a:custGeom>
              <a:avLst/>
              <a:gdLst/>
              <a:ahLst/>
              <a:cxnLst/>
              <a:rect l="l" t="t" r="r" b="b"/>
              <a:pathLst>
                <a:path w="901" h="1158" extrusionOk="0">
                  <a:moveTo>
                    <a:pt x="180" y="1"/>
                  </a:moveTo>
                  <a:cubicBezTo>
                    <a:pt x="149" y="1"/>
                    <a:pt x="116" y="10"/>
                    <a:pt x="83" y="30"/>
                  </a:cubicBezTo>
                  <a:cubicBezTo>
                    <a:pt x="16" y="63"/>
                    <a:pt x="0" y="163"/>
                    <a:pt x="50" y="230"/>
                  </a:cubicBezTo>
                  <a:lnTo>
                    <a:pt x="601" y="1081"/>
                  </a:lnTo>
                  <a:cubicBezTo>
                    <a:pt x="617" y="1114"/>
                    <a:pt x="634" y="1130"/>
                    <a:pt x="667" y="1148"/>
                  </a:cubicBezTo>
                  <a:cubicBezTo>
                    <a:pt x="688" y="1154"/>
                    <a:pt x="708" y="1158"/>
                    <a:pt x="727" y="1158"/>
                  </a:cubicBezTo>
                  <a:cubicBezTo>
                    <a:pt x="755" y="1158"/>
                    <a:pt x="781" y="1150"/>
                    <a:pt x="801" y="1130"/>
                  </a:cubicBezTo>
                  <a:cubicBezTo>
                    <a:pt x="884" y="1081"/>
                    <a:pt x="901" y="997"/>
                    <a:pt x="850" y="914"/>
                  </a:cubicBezTo>
                  <a:lnTo>
                    <a:pt x="301" y="63"/>
                  </a:lnTo>
                  <a:cubicBezTo>
                    <a:pt x="270" y="23"/>
                    <a:pt x="228" y="1"/>
                    <a:pt x="18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6"/>
            <p:cNvSpPr/>
            <p:nvPr/>
          </p:nvSpPr>
          <p:spPr>
            <a:xfrm>
              <a:off x="1796375" y="1894616"/>
              <a:ext cx="39785" cy="30827"/>
            </a:xfrm>
            <a:custGeom>
              <a:avLst/>
              <a:gdLst/>
              <a:ahLst/>
              <a:cxnLst/>
              <a:rect l="l" t="t" r="r" b="b"/>
              <a:pathLst>
                <a:path w="1168" h="905" extrusionOk="0">
                  <a:moveTo>
                    <a:pt x="178" y="1"/>
                  </a:moveTo>
                  <a:cubicBezTo>
                    <a:pt x="129" y="1"/>
                    <a:pt x="81" y="23"/>
                    <a:pt x="50" y="63"/>
                  </a:cubicBezTo>
                  <a:cubicBezTo>
                    <a:pt x="1" y="147"/>
                    <a:pt x="17" y="230"/>
                    <a:pt x="83" y="281"/>
                  </a:cubicBezTo>
                  <a:lnTo>
                    <a:pt x="901" y="881"/>
                  </a:lnTo>
                  <a:cubicBezTo>
                    <a:pt x="925" y="892"/>
                    <a:pt x="948" y="904"/>
                    <a:pt x="972" y="904"/>
                  </a:cubicBezTo>
                  <a:cubicBezTo>
                    <a:pt x="981" y="904"/>
                    <a:pt x="991" y="902"/>
                    <a:pt x="1001" y="897"/>
                  </a:cubicBezTo>
                  <a:cubicBezTo>
                    <a:pt x="1050" y="897"/>
                    <a:pt x="1101" y="881"/>
                    <a:pt x="1117" y="848"/>
                  </a:cubicBezTo>
                  <a:cubicBezTo>
                    <a:pt x="1168" y="763"/>
                    <a:pt x="1150" y="681"/>
                    <a:pt x="1084" y="630"/>
                  </a:cubicBezTo>
                  <a:lnTo>
                    <a:pt x="267" y="30"/>
                  </a:lnTo>
                  <a:cubicBezTo>
                    <a:pt x="241" y="10"/>
                    <a:pt x="209" y="1"/>
                    <a:pt x="17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6"/>
            <p:cNvSpPr/>
            <p:nvPr/>
          </p:nvSpPr>
          <p:spPr>
            <a:xfrm>
              <a:off x="1733325" y="1802612"/>
              <a:ext cx="40364" cy="30554"/>
            </a:xfrm>
            <a:custGeom>
              <a:avLst/>
              <a:gdLst/>
              <a:ahLst/>
              <a:cxnLst/>
              <a:rect l="l" t="t" r="r" b="b"/>
              <a:pathLst>
                <a:path w="1185" h="897" extrusionOk="0">
                  <a:moveTo>
                    <a:pt x="177" y="1"/>
                  </a:moveTo>
                  <a:cubicBezTo>
                    <a:pt x="129" y="1"/>
                    <a:pt x="81" y="23"/>
                    <a:pt x="51" y="63"/>
                  </a:cubicBezTo>
                  <a:cubicBezTo>
                    <a:pt x="0" y="130"/>
                    <a:pt x="17" y="230"/>
                    <a:pt x="100" y="280"/>
                  </a:cubicBezTo>
                  <a:lnTo>
                    <a:pt x="918" y="863"/>
                  </a:lnTo>
                  <a:cubicBezTo>
                    <a:pt x="951" y="881"/>
                    <a:pt x="985" y="897"/>
                    <a:pt x="1018" y="897"/>
                  </a:cubicBezTo>
                  <a:cubicBezTo>
                    <a:pt x="1051" y="897"/>
                    <a:pt x="1101" y="863"/>
                    <a:pt x="1134" y="830"/>
                  </a:cubicBezTo>
                  <a:cubicBezTo>
                    <a:pt x="1185" y="763"/>
                    <a:pt x="1167" y="663"/>
                    <a:pt x="1101" y="614"/>
                  </a:cubicBezTo>
                  <a:lnTo>
                    <a:pt x="267" y="30"/>
                  </a:lnTo>
                  <a:cubicBezTo>
                    <a:pt x="240" y="10"/>
                    <a:pt x="209" y="1"/>
                    <a:pt x="1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6"/>
            <p:cNvSpPr/>
            <p:nvPr/>
          </p:nvSpPr>
          <p:spPr>
            <a:xfrm>
              <a:off x="2010496" y="1848631"/>
              <a:ext cx="30690" cy="38763"/>
            </a:xfrm>
            <a:custGeom>
              <a:avLst/>
              <a:gdLst/>
              <a:ahLst/>
              <a:cxnLst/>
              <a:rect l="l" t="t" r="r" b="b"/>
              <a:pathLst>
                <a:path w="901" h="1138" extrusionOk="0">
                  <a:moveTo>
                    <a:pt x="729" y="0"/>
                  </a:moveTo>
                  <a:cubicBezTo>
                    <a:pt x="680" y="0"/>
                    <a:pt x="631" y="23"/>
                    <a:pt x="601" y="63"/>
                  </a:cubicBezTo>
                  <a:lnTo>
                    <a:pt x="34" y="897"/>
                  </a:lnTo>
                  <a:cubicBezTo>
                    <a:pt x="0" y="913"/>
                    <a:pt x="0" y="964"/>
                    <a:pt x="0" y="997"/>
                  </a:cubicBezTo>
                  <a:cubicBezTo>
                    <a:pt x="0" y="1030"/>
                    <a:pt x="18" y="1080"/>
                    <a:pt x="67" y="1113"/>
                  </a:cubicBezTo>
                  <a:cubicBezTo>
                    <a:pt x="89" y="1130"/>
                    <a:pt x="115" y="1138"/>
                    <a:pt x="142" y="1138"/>
                  </a:cubicBezTo>
                  <a:cubicBezTo>
                    <a:pt x="195" y="1138"/>
                    <a:pt x="251" y="1108"/>
                    <a:pt x="284" y="1064"/>
                  </a:cubicBezTo>
                  <a:lnTo>
                    <a:pt x="851" y="230"/>
                  </a:lnTo>
                  <a:cubicBezTo>
                    <a:pt x="901" y="163"/>
                    <a:pt x="885" y="63"/>
                    <a:pt x="818" y="30"/>
                  </a:cubicBezTo>
                  <a:cubicBezTo>
                    <a:pt x="792" y="10"/>
                    <a:pt x="760" y="0"/>
                    <a:pt x="7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6"/>
            <p:cNvSpPr/>
            <p:nvPr/>
          </p:nvSpPr>
          <p:spPr>
            <a:xfrm>
              <a:off x="2086048" y="1846757"/>
              <a:ext cx="21630" cy="25036"/>
            </a:xfrm>
            <a:custGeom>
              <a:avLst/>
              <a:gdLst/>
              <a:ahLst/>
              <a:cxnLst/>
              <a:rect l="l" t="t" r="r" b="b"/>
              <a:pathLst>
                <a:path w="635" h="735" extrusionOk="0">
                  <a:moveTo>
                    <a:pt x="201" y="1"/>
                  </a:moveTo>
                  <a:cubicBezTo>
                    <a:pt x="150" y="1"/>
                    <a:pt x="101" y="18"/>
                    <a:pt x="67" y="51"/>
                  </a:cubicBezTo>
                  <a:cubicBezTo>
                    <a:pt x="17" y="101"/>
                    <a:pt x="1" y="201"/>
                    <a:pt x="67" y="268"/>
                  </a:cubicBezTo>
                  <a:lnTo>
                    <a:pt x="517" y="734"/>
                  </a:lnTo>
                  <a:cubicBezTo>
                    <a:pt x="550" y="634"/>
                    <a:pt x="601" y="534"/>
                    <a:pt x="634" y="418"/>
                  </a:cubicBezTo>
                  <a:lnTo>
                    <a:pt x="283" y="51"/>
                  </a:lnTo>
                  <a:cubicBezTo>
                    <a:pt x="267" y="34"/>
                    <a:pt x="234" y="18"/>
                    <a:pt x="20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6"/>
            <p:cNvSpPr/>
            <p:nvPr/>
          </p:nvSpPr>
          <p:spPr>
            <a:xfrm>
              <a:off x="1781013" y="1962231"/>
              <a:ext cx="31303" cy="38899"/>
            </a:xfrm>
            <a:custGeom>
              <a:avLst/>
              <a:gdLst/>
              <a:ahLst/>
              <a:cxnLst/>
              <a:rect l="l" t="t" r="r" b="b"/>
              <a:pathLst>
                <a:path w="919" h="1142" extrusionOk="0">
                  <a:moveTo>
                    <a:pt x="729" y="0"/>
                  </a:moveTo>
                  <a:cubicBezTo>
                    <a:pt x="681" y="0"/>
                    <a:pt x="632" y="23"/>
                    <a:pt x="601" y="63"/>
                  </a:cubicBezTo>
                  <a:lnTo>
                    <a:pt x="34" y="897"/>
                  </a:lnTo>
                  <a:cubicBezTo>
                    <a:pt x="18" y="930"/>
                    <a:pt x="1" y="964"/>
                    <a:pt x="1" y="997"/>
                  </a:cubicBezTo>
                  <a:cubicBezTo>
                    <a:pt x="1" y="1030"/>
                    <a:pt x="34" y="1080"/>
                    <a:pt x="67" y="1113"/>
                  </a:cubicBezTo>
                  <a:cubicBezTo>
                    <a:pt x="92" y="1132"/>
                    <a:pt x="122" y="1141"/>
                    <a:pt x="152" y="1141"/>
                  </a:cubicBezTo>
                  <a:cubicBezTo>
                    <a:pt x="202" y="1141"/>
                    <a:pt x="253" y="1115"/>
                    <a:pt x="285" y="1064"/>
                  </a:cubicBezTo>
                  <a:lnTo>
                    <a:pt x="868" y="230"/>
                  </a:lnTo>
                  <a:cubicBezTo>
                    <a:pt x="918" y="163"/>
                    <a:pt x="901" y="63"/>
                    <a:pt x="818" y="30"/>
                  </a:cubicBezTo>
                  <a:cubicBezTo>
                    <a:pt x="792" y="10"/>
                    <a:pt x="761" y="0"/>
                    <a:pt x="7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6"/>
            <p:cNvSpPr/>
            <p:nvPr/>
          </p:nvSpPr>
          <p:spPr>
            <a:xfrm>
              <a:off x="1894613" y="1998644"/>
              <a:ext cx="21630" cy="43362"/>
            </a:xfrm>
            <a:custGeom>
              <a:avLst/>
              <a:gdLst/>
              <a:ahLst/>
              <a:cxnLst/>
              <a:rect l="l" t="t" r="r" b="b"/>
              <a:pathLst>
                <a:path w="635" h="1273" extrusionOk="0">
                  <a:moveTo>
                    <a:pt x="170" y="0"/>
                  </a:moveTo>
                  <a:cubicBezTo>
                    <a:pt x="153" y="0"/>
                    <a:pt x="136" y="3"/>
                    <a:pt x="118" y="11"/>
                  </a:cubicBezTo>
                  <a:cubicBezTo>
                    <a:pt x="34" y="28"/>
                    <a:pt x="1" y="111"/>
                    <a:pt x="18" y="195"/>
                  </a:cubicBezTo>
                  <a:lnTo>
                    <a:pt x="318" y="1162"/>
                  </a:lnTo>
                  <a:cubicBezTo>
                    <a:pt x="334" y="1195"/>
                    <a:pt x="351" y="1228"/>
                    <a:pt x="367" y="1244"/>
                  </a:cubicBezTo>
                  <a:cubicBezTo>
                    <a:pt x="397" y="1264"/>
                    <a:pt x="427" y="1272"/>
                    <a:pt x="453" y="1272"/>
                  </a:cubicBezTo>
                  <a:cubicBezTo>
                    <a:pt x="471" y="1272"/>
                    <a:pt x="487" y="1268"/>
                    <a:pt x="501" y="1262"/>
                  </a:cubicBezTo>
                  <a:cubicBezTo>
                    <a:pt x="585" y="1244"/>
                    <a:pt x="634" y="1162"/>
                    <a:pt x="618" y="1078"/>
                  </a:cubicBezTo>
                  <a:lnTo>
                    <a:pt x="318" y="111"/>
                  </a:lnTo>
                  <a:cubicBezTo>
                    <a:pt x="292" y="45"/>
                    <a:pt x="234" y="0"/>
                    <a:pt x="1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6"/>
            <p:cNvSpPr/>
            <p:nvPr/>
          </p:nvSpPr>
          <p:spPr>
            <a:xfrm>
              <a:off x="1994588" y="1630526"/>
              <a:ext cx="30690" cy="38933"/>
            </a:xfrm>
            <a:custGeom>
              <a:avLst/>
              <a:gdLst/>
              <a:ahLst/>
              <a:cxnLst/>
              <a:rect l="l" t="t" r="r" b="b"/>
              <a:pathLst>
                <a:path w="901" h="1143" extrusionOk="0">
                  <a:moveTo>
                    <a:pt x="729" y="0"/>
                  </a:moveTo>
                  <a:cubicBezTo>
                    <a:pt x="680" y="0"/>
                    <a:pt x="631" y="23"/>
                    <a:pt x="601" y="63"/>
                  </a:cubicBezTo>
                  <a:lnTo>
                    <a:pt x="34" y="897"/>
                  </a:lnTo>
                  <a:cubicBezTo>
                    <a:pt x="0" y="930"/>
                    <a:pt x="0" y="964"/>
                    <a:pt x="0" y="997"/>
                  </a:cubicBezTo>
                  <a:cubicBezTo>
                    <a:pt x="0" y="1046"/>
                    <a:pt x="34" y="1080"/>
                    <a:pt x="67" y="1113"/>
                  </a:cubicBezTo>
                  <a:cubicBezTo>
                    <a:pt x="93" y="1133"/>
                    <a:pt x="125" y="1142"/>
                    <a:pt x="156" y="1142"/>
                  </a:cubicBezTo>
                  <a:cubicBezTo>
                    <a:pt x="205" y="1142"/>
                    <a:pt x="254" y="1120"/>
                    <a:pt x="285" y="1080"/>
                  </a:cubicBezTo>
                  <a:lnTo>
                    <a:pt x="851" y="246"/>
                  </a:lnTo>
                  <a:cubicBezTo>
                    <a:pt x="901" y="179"/>
                    <a:pt x="885" y="79"/>
                    <a:pt x="818" y="30"/>
                  </a:cubicBezTo>
                  <a:cubicBezTo>
                    <a:pt x="792" y="10"/>
                    <a:pt x="760" y="0"/>
                    <a:pt x="7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6"/>
            <p:cNvSpPr/>
            <p:nvPr/>
          </p:nvSpPr>
          <p:spPr>
            <a:xfrm>
              <a:off x="1873017" y="1915803"/>
              <a:ext cx="198857" cy="26433"/>
            </a:xfrm>
            <a:custGeom>
              <a:avLst/>
              <a:gdLst/>
              <a:ahLst/>
              <a:cxnLst/>
              <a:rect l="l" t="t" r="r" b="b"/>
              <a:pathLst>
                <a:path w="5838" h="776" extrusionOk="0">
                  <a:moveTo>
                    <a:pt x="2530" y="0"/>
                  </a:moveTo>
                  <a:cubicBezTo>
                    <a:pt x="1121" y="0"/>
                    <a:pt x="107" y="581"/>
                    <a:pt x="52" y="608"/>
                  </a:cubicBezTo>
                  <a:cubicBezTo>
                    <a:pt x="18" y="626"/>
                    <a:pt x="1" y="692"/>
                    <a:pt x="18" y="726"/>
                  </a:cubicBezTo>
                  <a:cubicBezTo>
                    <a:pt x="34" y="759"/>
                    <a:pt x="68" y="775"/>
                    <a:pt x="101" y="775"/>
                  </a:cubicBezTo>
                  <a:cubicBezTo>
                    <a:pt x="118" y="775"/>
                    <a:pt x="134" y="775"/>
                    <a:pt x="152" y="759"/>
                  </a:cubicBezTo>
                  <a:cubicBezTo>
                    <a:pt x="152" y="759"/>
                    <a:pt x="1166" y="189"/>
                    <a:pt x="2544" y="189"/>
                  </a:cubicBezTo>
                  <a:cubicBezTo>
                    <a:pt x="2833" y="189"/>
                    <a:pt x="3138" y="214"/>
                    <a:pt x="3453" y="275"/>
                  </a:cubicBezTo>
                  <a:cubicBezTo>
                    <a:pt x="3912" y="367"/>
                    <a:pt x="4337" y="409"/>
                    <a:pt x="4724" y="409"/>
                  </a:cubicBezTo>
                  <a:cubicBezTo>
                    <a:pt x="5112" y="409"/>
                    <a:pt x="5462" y="367"/>
                    <a:pt x="5770" y="292"/>
                  </a:cubicBezTo>
                  <a:cubicBezTo>
                    <a:pt x="5754" y="259"/>
                    <a:pt x="5754" y="226"/>
                    <a:pt x="5754" y="192"/>
                  </a:cubicBezTo>
                  <a:lnTo>
                    <a:pt x="5754" y="175"/>
                  </a:lnTo>
                  <a:cubicBezTo>
                    <a:pt x="5754" y="175"/>
                    <a:pt x="5788" y="159"/>
                    <a:pt x="5837" y="92"/>
                  </a:cubicBezTo>
                  <a:lnTo>
                    <a:pt x="5837" y="92"/>
                  </a:lnTo>
                  <a:cubicBezTo>
                    <a:pt x="5522" y="171"/>
                    <a:pt x="5157" y="217"/>
                    <a:pt x="4741" y="217"/>
                  </a:cubicBezTo>
                  <a:cubicBezTo>
                    <a:pt x="4364" y="217"/>
                    <a:pt x="3946" y="179"/>
                    <a:pt x="3487" y="92"/>
                  </a:cubicBezTo>
                  <a:cubicBezTo>
                    <a:pt x="3153" y="27"/>
                    <a:pt x="2832" y="0"/>
                    <a:pt x="253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6"/>
            <p:cNvSpPr/>
            <p:nvPr/>
          </p:nvSpPr>
          <p:spPr>
            <a:xfrm>
              <a:off x="1852579" y="1701343"/>
              <a:ext cx="168746" cy="62539"/>
            </a:xfrm>
            <a:custGeom>
              <a:avLst/>
              <a:gdLst/>
              <a:ahLst/>
              <a:cxnLst/>
              <a:rect l="l" t="t" r="r" b="b"/>
              <a:pathLst>
                <a:path w="4954" h="1836" extrusionOk="0">
                  <a:moveTo>
                    <a:pt x="107" y="0"/>
                  </a:moveTo>
                  <a:cubicBezTo>
                    <a:pt x="82" y="0"/>
                    <a:pt x="55" y="14"/>
                    <a:pt x="34" y="34"/>
                  </a:cubicBezTo>
                  <a:cubicBezTo>
                    <a:pt x="1" y="85"/>
                    <a:pt x="18" y="134"/>
                    <a:pt x="51" y="168"/>
                  </a:cubicBezTo>
                  <a:cubicBezTo>
                    <a:pt x="151" y="235"/>
                    <a:pt x="2419" y="1835"/>
                    <a:pt x="3520" y="1835"/>
                  </a:cubicBezTo>
                  <a:cubicBezTo>
                    <a:pt x="4687" y="1835"/>
                    <a:pt x="4936" y="585"/>
                    <a:pt x="4936" y="568"/>
                  </a:cubicBezTo>
                  <a:cubicBezTo>
                    <a:pt x="4954" y="519"/>
                    <a:pt x="4920" y="468"/>
                    <a:pt x="4870" y="468"/>
                  </a:cubicBezTo>
                  <a:cubicBezTo>
                    <a:pt x="4861" y="465"/>
                    <a:pt x="4853" y="464"/>
                    <a:pt x="4844" y="464"/>
                  </a:cubicBezTo>
                  <a:cubicBezTo>
                    <a:pt x="4804" y="464"/>
                    <a:pt x="4767" y="494"/>
                    <a:pt x="4754" y="535"/>
                  </a:cubicBezTo>
                  <a:cubicBezTo>
                    <a:pt x="4754" y="552"/>
                    <a:pt x="4536" y="1653"/>
                    <a:pt x="3520" y="1653"/>
                  </a:cubicBezTo>
                  <a:cubicBezTo>
                    <a:pt x="2469" y="1653"/>
                    <a:pt x="185" y="34"/>
                    <a:pt x="151" y="18"/>
                  </a:cubicBezTo>
                  <a:cubicBezTo>
                    <a:pt x="139" y="6"/>
                    <a:pt x="123" y="0"/>
                    <a:pt x="1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6"/>
            <p:cNvSpPr/>
            <p:nvPr/>
          </p:nvSpPr>
          <p:spPr>
            <a:xfrm>
              <a:off x="1704371" y="1242481"/>
              <a:ext cx="362391" cy="315214"/>
            </a:xfrm>
            <a:custGeom>
              <a:avLst/>
              <a:gdLst/>
              <a:ahLst/>
              <a:cxnLst/>
              <a:rect l="l" t="t" r="r" b="b"/>
              <a:pathLst>
                <a:path w="10639" h="9254" extrusionOk="0">
                  <a:moveTo>
                    <a:pt x="5297" y="1"/>
                  </a:moveTo>
                  <a:cubicBezTo>
                    <a:pt x="4388" y="1"/>
                    <a:pt x="3889" y="788"/>
                    <a:pt x="3535" y="817"/>
                  </a:cubicBezTo>
                  <a:cubicBezTo>
                    <a:pt x="3102" y="866"/>
                    <a:pt x="2351" y="866"/>
                    <a:pt x="1968" y="1433"/>
                  </a:cubicBezTo>
                  <a:cubicBezTo>
                    <a:pt x="1501" y="2151"/>
                    <a:pt x="1917" y="2734"/>
                    <a:pt x="1334" y="2784"/>
                  </a:cubicBezTo>
                  <a:cubicBezTo>
                    <a:pt x="750" y="2851"/>
                    <a:pt x="167" y="3351"/>
                    <a:pt x="183" y="3885"/>
                  </a:cubicBezTo>
                  <a:cubicBezTo>
                    <a:pt x="200" y="4418"/>
                    <a:pt x="517" y="4868"/>
                    <a:pt x="300" y="5101"/>
                  </a:cubicBezTo>
                  <a:cubicBezTo>
                    <a:pt x="83" y="5335"/>
                    <a:pt x="0" y="6720"/>
                    <a:pt x="867" y="6986"/>
                  </a:cubicBezTo>
                  <a:cubicBezTo>
                    <a:pt x="2039" y="7350"/>
                    <a:pt x="889" y="9070"/>
                    <a:pt x="2990" y="9070"/>
                  </a:cubicBezTo>
                  <a:cubicBezTo>
                    <a:pt x="3010" y="9070"/>
                    <a:pt x="3031" y="9070"/>
                    <a:pt x="3051" y="9070"/>
                  </a:cubicBezTo>
                  <a:cubicBezTo>
                    <a:pt x="3141" y="9069"/>
                    <a:pt x="3233" y="9069"/>
                    <a:pt x="3325" y="9069"/>
                  </a:cubicBezTo>
                  <a:cubicBezTo>
                    <a:pt x="5252" y="9069"/>
                    <a:pt x="7620" y="9221"/>
                    <a:pt x="7620" y="9221"/>
                  </a:cubicBezTo>
                  <a:cubicBezTo>
                    <a:pt x="7620" y="9221"/>
                    <a:pt x="7790" y="9254"/>
                    <a:pt x="8026" y="9254"/>
                  </a:cubicBezTo>
                  <a:cubicBezTo>
                    <a:pt x="8540" y="9254"/>
                    <a:pt x="9364" y="9097"/>
                    <a:pt x="9421" y="8103"/>
                  </a:cubicBezTo>
                  <a:cubicBezTo>
                    <a:pt x="9454" y="7487"/>
                    <a:pt x="9538" y="7587"/>
                    <a:pt x="10088" y="7053"/>
                  </a:cubicBezTo>
                  <a:cubicBezTo>
                    <a:pt x="10639" y="6519"/>
                    <a:pt x="10639" y="6302"/>
                    <a:pt x="10505" y="5819"/>
                  </a:cubicBezTo>
                  <a:cubicBezTo>
                    <a:pt x="10388" y="5335"/>
                    <a:pt x="9905" y="5168"/>
                    <a:pt x="10138" y="4719"/>
                  </a:cubicBezTo>
                  <a:cubicBezTo>
                    <a:pt x="10472" y="4118"/>
                    <a:pt x="10372" y="3100"/>
                    <a:pt x="9672" y="2700"/>
                  </a:cubicBezTo>
                  <a:cubicBezTo>
                    <a:pt x="8987" y="2317"/>
                    <a:pt x="8921" y="2317"/>
                    <a:pt x="8921" y="1933"/>
                  </a:cubicBezTo>
                  <a:cubicBezTo>
                    <a:pt x="8921" y="1441"/>
                    <a:pt x="8436" y="660"/>
                    <a:pt x="7437" y="660"/>
                  </a:cubicBezTo>
                  <a:cubicBezTo>
                    <a:pt x="7388" y="660"/>
                    <a:pt x="7338" y="662"/>
                    <a:pt x="7286" y="666"/>
                  </a:cubicBezTo>
                  <a:cubicBezTo>
                    <a:pt x="7209" y="673"/>
                    <a:pt x="7140" y="676"/>
                    <a:pt x="7076" y="676"/>
                  </a:cubicBezTo>
                  <a:cubicBezTo>
                    <a:pt x="6356" y="676"/>
                    <a:pt x="6432" y="267"/>
                    <a:pt x="5819" y="83"/>
                  </a:cubicBezTo>
                  <a:cubicBezTo>
                    <a:pt x="5631" y="25"/>
                    <a:pt x="5458" y="1"/>
                    <a:pt x="52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6"/>
            <p:cNvSpPr/>
            <p:nvPr/>
          </p:nvSpPr>
          <p:spPr>
            <a:xfrm>
              <a:off x="1984949" y="1432654"/>
              <a:ext cx="35118" cy="62641"/>
            </a:xfrm>
            <a:custGeom>
              <a:avLst/>
              <a:gdLst/>
              <a:ahLst/>
              <a:cxnLst/>
              <a:rect l="l" t="t" r="r" b="b"/>
              <a:pathLst>
                <a:path w="1031" h="1839" extrusionOk="0">
                  <a:moveTo>
                    <a:pt x="450" y="0"/>
                  </a:moveTo>
                  <a:cubicBezTo>
                    <a:pt x="223" y="0"/>
                    <a:pt x="1" y="252"/>
                    <a:pt x="1" y="252"/>
                  </a:cubicBezTo>
                  <a:lnTo>
                    <a:pt x="83" y="1820"/>
                  </a:lnTo>
                  <a:cubicBezTo>
                    <a:pt x="137" y="1833"/>
                    <a:pt x="188" y="1839"/>
                    <a:pt x="237" y="1839"/>
                  </a:cubicBezTo>
                  <a:cubicBezTo>
                    <a:pt x="863" y="1839"/>
                    <a:pt x="1030" y="794"/>
                    <a:pt x="768" y="252"/>
                  </a:cubicBezTo>
                  <a:cubicBezTo>
                    <a:pt x="679" y="63"/>
                    <a:pt x="564" y="0"/>
                    <a:pt x="450" y="0"/>
                  </a:cubicBezTo>
                  <a:close/>
                </a:path>
              </a:pathLst>
            </a:custGeom>
            <a:solidFill>
              <a:srgbClr val="A2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6"/>
            <p:cNvSpPr/>
            <p:nvPr/>
          </p:nvSpPr>
          <p:spPr>
            <a:xfrm>
              <a:off x="1957085" y="1479831"/>
              <a:ext cx="61381" cy="61381"/>
            </a:xfrm>
            <a:custGeom>
              <a:avLst/>
              <a:gdLst/>
              <a:ahLst/>
              <a:cxnLst/>
              <a:rect l="l" t="t" r="r" b="b"/>
              <a:pathLst>
                <a:path w="1802" h="1802" extrusionOk="0">
                  <a:moveTo>
                    <a:pt x="901" y="1"/>
                  </a:moveTo>
                  <a:cubicBezTo>
                    <a:pt x="885" y="68"/>
                    <a:pt x="901" y="118"/>
                    <a:pt x="952" y="152"/>
                  </a:cubicBezTo>
                  <a:cubicBezTo>
                    <a:pt x="1052" y="152"/>
                    <a:pt x="1152" y="185"/>
                    <a:pt x="1235" y="218"/>
                  </a:cubicBezTo>
                  <a:cubicBezTo>
                    <a:pt x="1486" y="352"/>
                    <a:pt x="1652" y="601"/>
                    <a:pt x="1652" y="901"/>
                  </a:cubicBezTo>
                  <a:cubicBezTo>
                    <a:pt x="1652" y="1319"/>
                    <a:pt x="1319" y="1652"/>
                    <a:pt x="901" y="1652"/>
                  </a:cubicBezTo>
                  <a:cubicBezTo>
                    <a:pt x="485" y="1652"/>
                    <a:pt x="152" y="1319"/>
                    <a:pt x="152" y="901"/>
                  </a:cubicBezTo>
                  <a:cubicBezTo>
                    <a:pt x="152" y="601"/>
                    <a:pt x="318" y="352"/>
                    <a:pt x="585" y="234"/>
                  </a:cubicBezTo>
                  <a:lnTo>
                    <a:pt x="485" y="101"/>
                  </a:lnTo>
                  <a:cubicBezTo>
                    <a:pt x="218" y="268"/>
                    <a:pt x="1" y="568"/>
                    <a:pt x="1" y="901"/>
                  </a:cubicBezTo>
                  <a:cubicBezTo>
                    <a:pt x="1" y="1402"/>
                    <a:pt x="401" y="1802"/>
                    <a:pt x="901" y="1802"/>
                  </a:cubicBezTo>
                  <a:cubicBezTo>
                    <a:pt x="1402" y="1802"/>
                    <a:pt x="1802" y="1402"/>
                    <a:pt x="1802" y="901"/>
                  </a:cubicBezTo>
                  <a:cubicBezTo>
                    <a:pt x="1802" y="535"/>
                    <a:pt x="1568" y="218"/>
                    <a:pt x="1252" y="85"/>
                  </a:cubicBezTo>
                  <a:cubicBezTo>
                    <a:pt x="1152" y="34"/>
                    <a:pt x="1035" y="1"/>
                    <a:pt x="9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6"/>
            <p:cNvSpPr/>
            <p:nvPr/>
          </p:nvSpPr>
          <p:spPr>
            <a:xfrm>
              <a:off x="1828735" y="1513383"/>
              <a:ext cx="116494" cy="101711"/>
            </a:xfrm>
            <a:custGeom>
              <a:avLst/>
              <a:gdLst/>
              <a:ahLst/>
              <a:cxnLst/>
              <a:rect l="l" t="t" r="r" b="b"/>
              <a:pathLst>
                <a:path w="3420" h="2986" extrusionOk="0">
                  <a:moveTo>
                    <a:pt x="301" y="0"/>
                  </a:moveTo>
                  <a:cubicBezTo>
                    <a:pt x="501" y="617"/>
                    <a:pt x="485" y="1635"/>
                    <a:pt x="0" y="2168"/>
                  </a:cubicBezTo>
                  <a:cubicBezTo>
                    <a:pt x="940" y="2790"/>
                    <a:pt x="1655" y="2985"/>
                    <a:pt x="2181" y="2985"/>
                  </a:cubicBezTo>
                  <a:cubicBezTo>
                    <a:pt x="3066" y="2985"/>
                    <a:pt x="3419" y="2435"/>
                    <a:pt x="3419" y="2435"/>
                  </a:cubicBezTo>
                  <a:lnTo>
                    <a:pt x="3353" y="850"/>
                  </a:lnTo>
                  <a:cubicBezTo>
                    <a:pt x="3281" y="856"/>
                    <a:pt x="3207" y="859"/>
                    <a:pt x="3133" y="859"/>
                  </a:cubicBezTo>
                  <a:cubicBezTo>
                    <a:pt x="2396" y="859"/>
                    <a:pt x="1560" y="576"/>
                    <a:pt x="985" y="334"/>
                  </a:cubicBezTo>
                  <a:cubicBezTo>
                    <a:pt x="918" y="317"/>
                    <a:pt x="851" y="283"/>
                    <a:pt x="785" y="250"/>
                  </a:cubicBezTo>
                  <a:cubicBezTo>
                    <a:pt x="485" y="67"/>
                    <a:pt x="301" y="0"/>
                    <a:pt x="301" y="0"/>
                  </a:cubicBezTo>
                  <a:close/>
                </a:path>
              </a:pathLst>
            </a:custGeom>
            <a:solidFill>
              <a:srgbClr val="B5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6"/>
            <p:cNvSpPr/>
            <p:nvPr/>
          </p:nvSpPr>
          <p:spPr>
            <a:xfrm>
              <a:off x="1817971" y="1580964"/>
              <a:ext cx="169836" cy="119287"/>
            </a:xfrm>
            <a:custGeom>
              <a:avLst/>
              <a:gdLst/>
              <a:ahLst/>
              <a:cxnLst/>
              <a:rect l="l" t="t" r="r" b="b"/>
              <a:pathLst>
                <a:path w="4986" h="3502" extrusionOk="0">
                  <a:moveTo>
                    <a:pt x="601" y="0"/>
                  </a:moveTo>
                  <a:cubicBezTo>
                    <a:pt x="601" y="0"/>
                    <a:pt x="367" y="151"/>
                    <a:pt x="0" y="367"/>
                  </a:cubicBezTo>
                  <a:cubicBezTo>
                    <a:pt x="405" y="1793"/>
                    <a:pt x="1809" y="3501"/>
                    <a:pt x="3398" y="3501"/>
                  </a:cubicBezTo>
                  <a:cubicBezTo>
                    <a:pt x="3575" y="3501"/>
                    <a:pt x="3755" y="3480"/>
                    <a:pt x="3935" y="3435"/>
                  </a:cubicBezTo>
                  <a:cubicBezTo>
                    <a:pt x="4985" y="3186"/>
                    <a:pt x="4536" y="1652"/>
                    <a:pt x="4185" y="434"/>
                  </a:cubicBezTo>
                  <a:cubicBezTo>
                    <a:pt x="4018" y="351"/>
                    <a:pt x="3885" y="267"/>
                    <a:pt x="3751" y="167"/>
                  </a:cubicBezTo>
                  <a:lnTo>
                    <a:pt x="3751" y="151"/>
                  </a:lnTo>
                  <a:lnTo>
                    <a:pt x="3735" y="151"/>
                  </a:lnTo>
                  <a:lnTo>
                    <a:pt x="601" y="0"/>
                  </a:lnTo>
                  <a:close/>
                </a:path>
              </a:pathLst>
            </a:custGeom>
            <a:solidFill>
              <a:srgbClr val="B5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6"/>
            <p:cNvSpPr/>
            <p:nvPr/>
          </p:nvSpPr>
          <p:spPr>
            <a:xfrm>
              <a:off x="1819640" y="1579023"/>
              <a:ext cx="10866" cy="11036"/>
            </a:xfrm>
            <a:custGeom>
              <a:avLst/>
              <a:gdLst/>
              <a:ahLst/>
              <a:cxnLst/>
              <a:rect l="l" t="t" r="r" b="b"/>
              <a:pathLst>
                <a:path w="319" h="324" extrusionOk="0">
                  <a:moveTo>
                    <a:pt x="161" y="1"/>
                  </a:moveTo>
                  <a:cubicBezTo>
                    <a:pt x="146" y="1"/>
                    <a:pt x="131" y="3"/>
                    <a:pt x="118" y="8"/>
                  </a:cubicBezTo>
                  <a:lnTo>
                    <a:pt x="85" y="8"/>
                  </a:lnTo>
                  <a:lnTo>
                    <a:pt x="67" y="24"/>
                  </a:lnTo>
                  <a:cubicBezTo>
                    <a:pt x="51" y="24"/>
                    <a:pt x="51" y="41"/>
                    <a:pt x="34" y="41"/>
                  </a:cubicBezTo>
                  <a:cubicBezTo>
                    <a:pt x="18" y="74"/>
                    <a:pt x="1" y="124"/>
                    <a:pt x="1" y="157"/>
                  </a:cubicBezTo>
                  <a:cubicBezTo>
                    <a:pt x="1" y="208"/>
                    <a:pt x="18" y="241"/>
                    <a:pt x="34" y="274"/>
                  </a:cubicBezTo>
                  <a:cubicBezTo>
                    <a:pt x="51" y="274"/>
                    <a:pt x="51" y="291"/>
                    <a:pt x="67" y="291"/>
                  </a:cubicBezTo>
                  <a:lnTo>
                    <a:pt x="85" y="308"/>
                  </a:lnTo>
                  <a:lnTo>
                    <a:pt x="118" y="308"/>
                  </a:lnTo>
                  <a:cubicBezTo>
                    <a:pt x="134" y="324"/>
                    <a:pt x="134" y="324"/>
                    <a:pt x="151" y="324"/>
                  </a:cubicBezTo>
                  <a:cubicBezTo>
                    <a:pt x="201" y="324"/>
                    <a:pt x="234" y="308"/>
                    <a:pt x="267" y="274"/>
                  </a:cubicBezTo>
                  <a:cubicBezTo>
                    <a:pt x="301" y="241"/>
                    <a:pt x="318" y="208"/>
                    <a:pt x="318" y="157"/>
                  </a:cubicBezTo>
                  <a:cubicBezTo>
                    <a:pt x="318" y="124"/>
                    <a:pt x="301" y="74"/>
                    <a:pt x="267" y="41"/>
                  </a:cubicBezTo>
                  <a:cubicBezTo>
                    <a:pt x="243" y="17"/>
                    <a:pt x="201" y="1"/>
                    <a:pt x="16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6"/>
            <p:cNvSpPr/>
            <p:nvPr/>
          </p:nvSpPr>
          <p:spPr>
            <a:xfrm>
              <a:off x="1827066" y="1589752"/>
              <a:ext cx="135739" cy="78684"/>
            </a:xfrm>
            <a:custGeom>
              <a:avLst/>
              <a:gdLst/>
              <a:ahLst/>
              <a:cxnLst/>
              <a:rect l="l" t="t" r="r" b="b"/>
              <a:pathLst>
                <a:path w="3985" h="2310" extrusionOk="0">
                  <a:moveTo>
                    <a:pt x="182" y="0"/>
                  </a:moveTo>
                  <a:cubicBezTo>
                    <a:pt x="147" y="0"/>
                    <a:pt x="112" y="13"/>
                    <a:pt x="83" y="42"/>
                  </a:cubicBezTo>
                  <a:cubicBezTo>
                    <a:pt x="0" y="93"/>
                    <a:pt x="0" y="193"/>
                    <a:pt x="49" y="260"/>
                  </a:cubicBezTo>
                  <a:cubicBezTo>
                    <a:pt x="83" y="293"/>
                    <a:pt x="133" y="326"/>
                    <a:pt x="183" y="326"/>
                  </a:cubicBezTo>
                  <a:cubicBezTo>
                    <a:pt x="216" y="326"/>
                    <a:pt x="249" y="309"/>
                    <a:pt x="283" y="293"/>
                  </a:cubicBezTo>
                  <a:cubicBezTo>
                    <a:pt x="350" y="226"/>
                    <a:pt x="350" y="126"/>
                    <a:pt x="300" y="60"/>
                  </a:cubicBezTo>
                  <a:cubicBezTo>
                    <a:pt x="272" y="22"/>
                    <a:pt x="227" y="0"/>
                    <a:pt x="182" y="0"/>
                  </a:cubicBezTo>
                  <a:close/>
                  <a:moveTo>
                    <a:pt x="3689" y="65"/>
                  </a:moveTo>
                  <a:cubicBezTo>
                    <a:pt x="3671" y="65"/>
                    <a:pt x="3653" y="68"/>
                    <a:pt x="3635" y="76"/>
                  </a:cubicBezTo>
                  <a:cubicBezTo>
                    <a:pt x="3551" y="93"/>
                    <a:pt x="3502" y="176"/>
                    <a:pt x="3518" y="260"/>
                  </a:cubicBezTo>
                  <a:cubicBezTo>
                    <a:pt x="3551" y="342"/>
                    <a:pt x="3602" y="376"/>
                    <a:pt x="3684" y="376"/>
                  </a:cubicBezTo>
                  <a:lnTo>
                    <a:pt x="3718" y="376"/>
                  </a:lnTo>
                  <a:cubicBezTo>
                    <a:pt x="3802" y="360"/>
                    <a:pt x="3851" y="260"/>
                    <a:pt x="3835" y="176"/>
                  </a:cubicBezTo>
                  <a:cubicBezTo>
                    <a:pt x="3822" y="110"/>
                    <a:pt x="3757" y="65"/>
                    <a:pt x="3689" y="65"/>
                  </a:cubicBezTo>
                  <a:close/>
                  <a:moveTo>
                    <a:pt x="439" y="307"/>
                  </a:moveTo>
                  <a:cubicBezTo>
                    <a:pt x="402" y="307"/>
                    <a:pt x="364" y="320"/>
                    <a:pt x="334" y="342"/>
                  </a:cubicBezTo>
                  <a:cubicBezTo>
                    <a:pt x="267" y="409"/>
                    <a:pt x="249" y="509"/>
                    <a:pt x="316" y="576"/>
                  </a:cubicBezTo>
                  <a:cubicBezTo>
                    <a:pt x="350" y="609"/>
                    <a:pt x="383" y="626"/>
                    <a:pt x="434" y="626"/>
                  </a:cubicBezTo>
                  <a:cubicBezTo>
                    <a:pt x="467" y="626"/>
                    <a:pt x="500" y="609"/>
                    <a:pt x="534" y="593"/>
                  </a:cubicBezTo>
                  <a:cubicBezTo>
                    <a:pt x="600" y="526"/>
                    <a:pt x="616" y="426"/>
                    <a:pt x="550" y="360"/>
                  </a:cubicBezTo>
                  <a:cubicBezTo>
                    <a:pt x="523" y="324"/>
                    <a:pt x="482" y="307"/>
                    <a:pt x="439" y="307"/>
                  </a:cubicBezTo>
                  <a:close/>
                  <a:moveTo>
                    <a:pt x="3768" y="456"/>
                  </a:moveTo>
                  <a:cubicBezTo>
                    <a:pt x="3757" y="456"/>
                    <a:pt x="3746" y="457"/>
                    <a:pt x="3735" y="460"/>
                  </a:cubicBezTo>
                  <a:cubicBezTo>
                    <a:pt x="3651" y="476"/>
                    <a:pt x="3602" y="560"/>
                    <a:pt x="3618" y="642"/>
                  </a:cubicBezTo>
                  <a:cubicBezTo>
                    <a:pt x="3618" y="727"/>
                    <a:pt x="3702" y="776"/>
                    <a:pt x="3768" y="776"/>
                  </a:cubicBezTo>
                  <a:lnTo>
                    <a:pt x="3802" y="776"/>
                  </a:lnTo>
                  <a:cubicBezTo>
                    <a:pt x="3885" y="760"/>
                    <a:pt x="3935" y="676"/>
                    <a:pt x="3918" y="576"/>
                  </a:cubicBezTo>
                  <a:cubicBezTo>
                    <a:pt x="3904" y="504"/>
                    <a:pt x="3839" y="456"/>
                    <a:pt x="3768" y="456"/>
                  </a:cubicBezTo>
                  <a:close/>
                  <a:moveTo>
                    <a:pt x="690" y="607"/>
                  </a:moveTo>
                  <a:cubicBezTo>
                    <a:pt x="652" y="607"/>
                    <a:pt x="614" y="620"/>
                    <a:pt x="583" y="642"/>
                  </a:cubicBezTo>
                  <a:cubicBezTo>
                    <a:pt x="534" y="709"/>
                    <a:pt x="516" y="809"/>
                    <a:pt x="583" y="876"/>
                  </a:cubicBezTo>
                  <a:cubicBezTo>
                    <a:pt x="616" y="909"/>
                    <a:pt x="650" y="927"/>
                    <a:pt x="700" y="927"/>
                  </a:cubicBezTo>
                  <a:cubicBezTo>
                    <a:pt x="734" y="927"/>
                    <a:pt x="783" y="909"/>
                    <a:pt x="816" y="876"/>
                  </a:cubicBezTo>
                  <a:cubicBezTo>
                    <a:pt x="867" y="827"/>
                    <a:pt x="883" y="727"/>
                    <a:pt x="816" y="660"/>
                  </a:cubicBezTo>
                  <a:cubicBezTo>
                    <a:pt x="781" y="624"/>
                    <a:pt x="735" y="607"/>
                    <a:pt x="690" y="607"/>
                  </a:cubicBezTo>
                  <a:close/>
                  <a:moveTo>
                    <a:pt x="3818" y="843"/>
                  </a:moveTo>
                  <a:cubicBezTo>
                    <a:pt x="3718" y="860"/>
                    <a:pt x="3651" y="927"/>
                    <a:pt x="3668" y="1027"/>
                  </a:cubicBezTo>
                  <a:cubicBezTo>
                    <a:pt x="3668" y="1109"/>
                    <a:pt x="3735" y="1160"/>
                    <a:pt x="3818" y="1160"/>
                  </a:cubicBezTo>
                  <a:lnTo>
                    <a:pt x="3835" y="1160"/>
                  </a:lnTo>
                  <a:cubicBezTo>
                    <a:pt x="3918" y="1160"/>
                    <a:pt x="3985" y="1076"/>
                    <a:pt x="3985" y="993"/>
                  </a:cubicBezTo>
                  <a:cubicBezTo>
                    <a:pt x="3969" y="909"/>
                    <a:pt x="3902" y="843"/>
                    <a:pt x="3818" y="843"/>
                  </a:cubicBezTo>
                  <a:close/>
                  <a:moveTo>
                    <a:pt x="990" y="890"/>
                  </a:moveTo>
                  <a:cubicBezTo>
                    <a:pt x="948" y="890"/>
                    <a:pt x="903" y="907"/>
                    <a:pt x="867" y="943"/>
                  </a:cubicBezTo>
                  <a:cubicBezTo>
                    <a:pt x="800" y="993"/>
                    <a:pt x="800" y="1093"/>
                    <a:pt x="867" y="1160"/>
                  </a:cubicBezTo>
                  <a:cubicBezTo>
                    <a:pt x="900" y="1193"/>
                    <a:pt x="934" y="1209"/>
                    <a:pt x="983" y="1209"/>
                  </a:cubicBezTo>
                  <a:cubicBezTo>
                    <a:pt x="1017" y="1209"/>
                    <a:pt x="1067" y="1193"/>
                    <a:pt x="1101" y="1160"/>
                  </a:cubicBezTo>
                  <a:cubicBezTo>
                    <a:pt x="1150" y="1093"/>
                    <a:pt x="1150" y="993"/>
                    <a:pt x="1083" y="927"/>
                  </a:cubicBezTo>
                  <a:cubicBezTo>
                    <a:pt x="1060" y="903"/>
                    <a:pt x="1026" y="890"/>
                    <a:pt x="990" y="890"/>
                  </a:cubicBezTo>
                  <a:close/>
                  <a:moveTo>
                    <a:pt x="1275" y="1157"/>
                  </a:moveTo>
                  <a:cubicBezTo>
                    <a:pt x="1231" y="1157"/>
                    <a:pt x="1186" y="1174"/>
                    <a:pt x="1150" y="1209"/>
                  </a:cubicBezTo>
                  <a:cubicBezTo>
                    <a:pt x="1101" y="1276"/>
                    <a:pt x="1101" y="1376"/>
                    <a:pt x="1167" y="1443"/>
                  </a:cubicBezTo>
                  <a:cubicBezTo>
                    <a:pt x="1201" y="1460"/>
                    <a:pt x="1234" y="1476"/>
                    <a:pt x="1283" y="1476"/>
                  </a:cubicBezTo>
                  <a:cubicBezTo>
                    <a:pt x="1317" y="1476"/>
                    <a:pt x="1367" y="1460"/>
                    <a:pt x="1401" y="1427"/>
                  </a:cubicBezTo>
                  <a:cubicBezTo>
                    <a:pt x="1450" y="1360"/>
                    <a:pt x="1450" y="1243"/>
                    <a:pt x="1383" y="1193"/>
                  </a:cubicBezTo>
                  <a:cubicBezTo>
                    <a:pt x="1352" y="1170"/>
                    <a:pt x="1314" y="1157"/>
                    <a:pt x="1275" y="1157"/>
                  </a:cubicBezTo>
                  <a:close/>
                  <a:moveTo>
                    <a:pt x="3835" y="1243"/>
                  </a:moveTo>
                  <a:cubicBezTo>
                    <a:pt x="3751" y="1243"/>
                    <a:pt x="3668" y="1293"/>
                    <a:pt x="3651" y="1394"/>
                  </a:cubicBezTo>
                  <a:cubicBezTo>
                    <a:pt x="3651" y="1476"/>
                    <a:pt x="3718" y="1560"/>
                    <a:pt x="3802" y="1560"/>
                  </a:cubicBezTo>
                  <a:lnTo>
                    <a:pt x="3818" y="1560"/>
                  </a:lnTo>
                  <a:cubicBezTo>
                    <a:pt x="3902" y="1560"/>
                    <a:pt x="3969" y="1510"/>
                    <a:pt x="3969" y="1427"/>
                  </a:cubicBezTo>
                  <a:cubicBezTo>
                    <a:pt x="3985" y="1343"/>
                    <a:pt x="3918" y="1260"/>
                    <a:pt x="3835" y="1243"/>
                  </a:cubicBezTo>
                  <a:close/>
                  <a:moveTo>
                    <a:pt x="1599" y="1398"/>
                  </a:moveTo>
                  <a:cubicBezTo>
                    <a:pt x="1549" y="1398"/>
                    <a:pt x="1498" y="1425"/>
                    <a:pt x="1467" y="1476"/>
                  </a:cubicBezTo>
                  <a:cubicBezTo>
                    <a:pt x="1401" y="1543"/>
                    <a:pt x="1417" y="1643"/>
                    <a:pt x="1501" y="1694"/>
                  </a:cubicBezTo>
                  <a:cubicBezTo>
                    <a:pt x="1517" y="1710"/>
                    <a:pt x="1550" y="1727"/>
                    <a:pt x="1583" y="1727"/>
                  </a:cubicBezTo>
                  <a:cubicBezTo>
                    <a:pt x="1634" y="1727"/>
                    <a:pt x="1683" y="1694"/>
                    <a:pt x="1717" y="1660"/>
                  </a:cubicBezTo>
                  <a:cubicBezTo>
                    <a:pt x="1768" y="1594"/>
                    <a:pt x="1750" y="1494"/>
                    <a:pt x="1683" y="1427"/>
                  </a:cubicBezTo>
                  <a:cubicBezTo>
                    <a:pt x="1658" y="1408"/>
                    <a:pt x="1629" y="1398"/>
                    <a:pt x="1599" y="1398"/>
                  </a:cubicBezTo>
                  <a:close/>
                  <a:moveTo>
                    <a:pt x="1931" y="1627"/>
                  </a:moveTo>
                  <a:cubicBezTo>
                    <a:pt x="1876" y="1627"/>
                    <a:pt x="1818" y="1653"/>
                    <a:pt x="1784" y="1710"/>
                  </a:cubicBezTo>
                  <a:cubicBezTo>
                    <a:pt x="1734" y="1776"/>
                    <a:pt x="1768" y="1876"/>
                    <a:pt x="1834" y="1927"/>
                  </a:cubicBezTo>
                  <a:cubicBezTo>
                    <a:pt x="1868" y="1943"/>
                    <a:pt x="1901" y="1943"/>
                    <a:pt x="1917" y="1943"/>
                  </a:cubicBezTo>
                  <a:cubicBezTo>
                    <a:pt x="1968" y="1943"/>
                    <a:pt x="2034" y="1910"/>
                    <a:pt x="2050" y="1860"/>
                  </a:cubicBezTo>
                  <a:cubicBezTo>
                    <a:pt x="2101" y="1794"/>
                    <a:pt x="2084" y="1694"/>
                    <a:pt x="2001" y="1643"/>
                  </a:cubicBezTo>
                  <a:cubicBezTo>
                    <a:pt x="1980" y="1632"/>
                    <a:pt x="1956" y="1627"/>
                    <a:pt x="1931" y="1627"/>
                  </a:cubicBezTo>
                  <a:close/>
                  <a:moveTo>
                    <a:pt x="3716" y="1630"/>
                  </a:moveTo>
                  <a:cubicBezTo>
                    <a:pt x="3653" y="1630"/>
                    <a:pt x="3593" y="1661"/>
                    <a:pt x="3568" y="1710"/>
                  </a:cubicBezTo>
                  <a:cubicBezTo>
                    <a:pt x="3518" y="1794"/>
                    <a:pt x="3551" y="1894"/>
                    <a:pt x="3635" y="1927"/>
                  </a:cubicBezTo>
                  <a:cubicBezTo>
                    <a:pt x="3651" y="1943"/>
                    <a:pt x="3684" y="1943"/>
                    <a:pt x="3702" y="1943"/>
                  </a:cubicBezTo>
                  <a:cubicBezTo>
                    <a:pt x="3768" y="1943"/>
                    <a:pt x="3818" y="1910"/>
                    <a:pt x="3851" y="1860"/>
                  </a:cubicBezTo>
                  <a:cubicBezTo>
                    <a:pt x="3885" y="1776"/>
                    <a:pt x="3851" y="1694"/>
                    <a:pt x="3784" y="1643"/>
                  </a:cubicBezTo>
                  <a:cubicBezTo>
                    <a:pt x="3762" y="1634"/>
                    <a:pt x="3739" y="1630"/>
                    <a:pt x="3716" y="1630"/>
                  </a:cubicBezTo>
                  <a:close/>
                  <a:moveTo>
                    <a:pt x="2270" y="1814"/>
                  </a:moveTo>
                  <a:cubicBezTo>
                    <a:pt x="2211" y="1814"/>
                    <a:pt x="2159" y="1848"/>
                    <a:pt x="2134" y="1910"/>
                  </a:cubicBezTo>
                  <a:cubicBezTo>
                    <a:pt x="2101" y="1994"/>
                    <a:pt x="2134" y="2077"/>
                    <a:pt x="2217" y="2110"/>
                  </a:cubicBezTo>
                  <a:cubicBezTo>
                    <a:pt x="2234" y="2127"/>
                    <a:pt x="2250" y="2127"/>
                    <a:pt x="2268" y="2127"/>
                  </a:cubicBezTo>
                  <a:cubicBezTo>
                    <a:pt x="2334" y="2127"/>
                    <a:pt x="2401" y="2094"/>
                    <a:pt x="2417" y="2027"/>
                  </a:cubicBezTo>
                  <a:cubicBezTo>
                    <a:pt x="2451" y="1960"/>
                    <a:pt x="2417" y="1860"/>
                    <a:pt x="2334" y="1827"/>
                  </a:cubicBezTo>
                  <a:cubicBezTo>
                    <a:pt x="2313" y="1818"/>
                    <a:pt x="2291" y="1814"/>
                    <a:pt x="2270" y="1814"/>
                  </a:cubicBezTo>
                  <a:close/>
                  <a:moveTo>
                    <a:pt x="3434" y="1903"/>
                  </a:moveTo>
                  <a:cubicBezTo>
                    <a:pt x="3407" y="1903"/>
                    <a:pt x="3378" y="1911"/>
                    <a:pt x="3351" y="1927"/>
                  </a:cubicBezTo>
                  <a:cubicBezTo>
                    <a:pt x="3284" y="1960"/>
                    <a:pt x="3251" y="2060"/>
                    <a:pt x="3284" y="2143"/>
                  </a:cubicBezTo>
                  <a:cubicBezTo>
                    <a:pt x="3318" y="2194"/>
                    <a:pt x="3368" y="2227"/>
                    <a:pt x="3435" y="2227"/>
                  </a:cubicBezTo>
                  <a:cubicBezTo>
                    <a:pt x="3451" y="2227"/>
                    <a:pt x="3484" y="2227"/>
                    <a:pt x="3502" y="2210"/>
                  </a:cubicBezTo>
                  <a:cubicBezTo>
                    <a:pt x="3584" y="2177"/>
                    <a:pt x="3618" y="2077"/>
                    <a:pt x="3568" y="1994"/>
                  </a:cubicBezTo>
                  <a:cubicBezTo>
                    <a:pt x="3546" y="1937"/>
                    <a:pt x="3493" y="1903"/>
                    <a:pt x="3434" y="1903"/>
                  </a:cubicBezTo>
                  <a:close/>
                  <a:moveTo>
                    <a:pt x="2653" y="1940"/>
                  </a:moveTo>
                  <a:cubicBezTo>
                    <a:pt x="2581" y="1940"/>
                    <a:pt x="2515" y="1987"/>
                    <a:pt x="2501" y="2060"/>
                  </a:cubicBezTo>
                  <a:cubicBezTo>
                    <a:pt x="2468" y="2143"/>
                    <a:pt x="2535" y="2227"/>
                    <a:pt x="2617" y="2261"/>
                  </a:cubicBezTo>
                  <a:lnTo>
                    <a:pt x="2651" y="2261"/>
                  </a:lnTo>
                  <a:cubicBezTo>
                    <a:pt x="2717" y="2261"/>
                    <a:pt x="2784" y="2210"/>
                    <a:pt x="2801" y="2143"/>
                  </a:cubicBezTo>
                  <a:cubicBezTo>
                    <a:pt x="2835" y="2043"/>
                    <a:pt x="2768" y="1960"/>
                    <a:pt x="2684" y="1943"/>
                  </a:cubicBezTo>
                  <a:cubicBezTo>
                    <a:pt x="2674" y="1941"/>
                    <a:pt x="2663" y="1940"/>
                    <a:pt x="2653" y="1940"/>
                  </a:cubicBezTo>
                  <a:close/>
                  <a:moveTo>
                    <a:pt x="3051" y="1994"/>
                  </a:moveTo>
                  <a:cubicBezTo>
                    <a:pt x="2951" y="1994"/>
                    <a:pt x="2884" y="2060"/>
                    <a:pt x="2884" y="2143"/>
                  </a:cubicBezTo>
                  <a:cubicBezTo>
                    <a:pt x="2884" y="2243"/>
                    <a:pt x="2951" y="2310"/>
                    <a:pt x="3051" y="2310"/>
                  </a:cubicBezTo>
                  <a:cubicBezTo>
                    <a:pt x="3135" y="2310"/>
                    <a:pt x="3202" y="2243"/>
                    <a:pt x="3202" y="2143"/>
                  </a:cubicBezTo>
                  <a:cubicBezTo>
                    <a:pt x="3202" y="2060"/>
                    <a:pt x="3135" y="1994"/>
                    <a:pt x="3051" y="199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6"/>
            <p:cNvSpPr/>
            <p:nvPr/>
          </p:nvSpPr>
          <p:spPr>
            <a:xfrm>
              <a:off x="1942915" y="1578818"/>
              <a:ext cx="10798" cy="11241"/>
            </a:xfrm>
            <a:custGeom>
              <a:avLst/>
              <a:gdLst/>
              <a:ahLst/>
              <a:cxnLst/>
              <a:rect l="l" t="t" r="r" b="b"/>
              <a:pathLst>
                <a:path w="317" h="330" extrusionOk="0">
                  <a:moveTo>
                    <a:pt x="159" y="1"/>
                  </a:moveTo>
                  <a:cubicBezTo>
                    <a:pt x="150" y="1"/>
                    <a:pt x="142" y="5"/>
                    <a:pt x="134" y="14"/>
                  </a:cubicBezTo>
                  <a:lnTo>
                    <a:pt x="101" y="14"/>
                  </a:lnTo>
                  <a:cubicBezTo>
                    <a:pt x="83" y="14"/>
                    <a:pt x="83" y="30"/>
                    <a:pt x="67" y="30"/>
                  </a:cubicBezTo>
                  <a:lnTo>
                    <a:pt x="50" y="47"/>
                  </a:lnTo>
                  <a:cubicBezTo>
                    <a:pt x="17" y="80"/>
                    <a:pt x="1" y="130"/>
                    <a:pt x="1" y="163"/>
                  </a:cubicBezTo>
                  <a:cubicBezTo>
                    <a:pt x="1" y="214"/>
                    <a:pt x="17" y="247"/>
                    <a:pt x="50" y="280"/>
                  </a:cubicBezTo>
                  <a:cubicBezTo>
                    <a:pt x="83" y="314"/>
                    <a:pt x="117" y="330"/>
                    <a:pt x="167" y="330"/>
                  </a:cubicBezTo>
                  <a:cubicBezTo>
                    <a:pt x="201" y="330"/>
                    <a:pt x="250" y="314"/>
                    <a:pt x="267" y="280"/>
                  </a:cubicBezTo>
                  <a:cubicBezTo>
                    <a:pt x="301" y="247"/>
                    <a:pt x="317" y="214"/>
                    <a:pt x="317" y="163"/>
                  </a:cubicBezTo>
                  <a:lnTo>
                    <a:pt x="317" y="130"/>
                  </a:lnTo>
                  <a:cubicBezTo>
                    <a:pt x="317" y="130"/>
                    <a:pt x="317" y="114"/>
                    <a:pt x="301" y="96"/>
                  </a:cubicBezTo>
                  <a:lnTo>
                    <a:pt x="301" y="80"/>
                  </a:lnTo>
                  <a:lnTo>
                    <a:pt x="267" y="47"/>
                  </a:lnTo>
                  <a:lnTo>
                    <a:pt x="250" y="30"/>
                  </a:lnTo>
                  <a:cubicBezTo>
                    <a:pt x="234" y="30"/>
                    <a:pt x="234" y="14"/>
                    <a:pt x="217" y="14"/>
                  </a:cubicBezTo>
                  <a:lnTo>
                    <a:pt x="183" y="14"/>
                  </a:lnTo>
                  <a:cubicBezTo>
                    <a:pt x="175" y="5"/>
                    <a:pt x="167" y="1"/>
                    <a:pt x="15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6"/>
            <p:cNvSpPr/>
            <p:nvPr/>
          </p:nvSpPr>
          <p:spPr>
            <a:xfrm>
              <a:off x="1855441" y="1521865"/>
              <a:ext cx="88631" cy="46087"/>
            </a:xfrm>
            <a:custGeom>
              <a:avLst/>
              <a:gdLst/>
              <a:ahLst/>
              <a:cxnLst/>
              <a:rect l="l" t="t" r="r" b="b"/>
              <a:pathLst>
                <a:path w="2602" h="1353" extrusionOk="0">
                  <a:moveTo>
                    <a:pt x="1" y="1"/>
                  </a:moveTo>
                  <a:cubicBezTo>
                    <a:pt x="701" y="835"/>
                    <a:pt x="1918" y="1201"/>
                    <a:pt x="2602" y="1352"/>
                  </a:cubicBezTo>
                  <a:lnTo>
                    <a:pt x="2569" y="601"/>
                  </a:lnTo>
                  <a:cubicBezTo>
                    <a:pt x="2497" y="607"/>
                    <a:pt x="2423" y="610"/>
                    <a:pt x="2349" y="610"/>
                  </a:cubicBezTo>
                  <a:cubicBezTo>
                    <a:pt x="1612" y="610"/>
                    <a:pt x="776" y="327"/>
                    <a:pt x="201" y="85"/>
                  </a:cubicBezTo>
                  <a:cubicBezTo>
                    <a:pt x="134" y="68"/>
                    <a:pt x="67" y="3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6"/>
            <p:cNvSpPr/>
            <p:nvPr/>
          </p:nvSpPr>
          <p:spPr>
            <a:xfrm>
              <a:off x="1829859" y="1323550"/>
              <a:ext cx="172152" cy="220010"/>
            </a:xfrm>
            <a:custGeom>
              <a:avLst/>
              <a:gdLst/>
              <a:ahLst/>
              <a:cxnLst/>
              <a:rect l="l" t="t" r="r" b="b"/>
              <a:pathLst>
                <a:path w="5054" h="6459" extrusionOk="0">
                  <a:moveTo>
                    <a:pt x="2289" y="1"/>
                  </a:moveTo>
                  <a:cubicBezTo>
                    <a:pt x="2045" y="1"/>
                    <a:pt x="1787" y="39"/>
                    <a:pt x="1519" y="138"/>
                  </a:cubicBezTo>
                  <a:cubicBezTo>
                    <a:pt x="618" y="471"/>
                    <a:pt x="51" y="1354"/>
                    <a:pt x="101" y="2321"/>
                  </a:cubicBezTo>
                  <a:cubicBezTo>
                    <a:pt x="1" y="3222"/>
                    <a:pt x="18" y="4189"/>
                    <a:pt x="201" y="5223"/>
                  </a:cubicBezTo>
                  <a:cubicBezTo>
                    <a:pt x="218" y="5340"/>
                    <a:pt x="252" y="5456"/>
                    <a:pt x="268" y="5589"/>
                  </a:cubicBezTo>
                  <a:cubicBezTo>
                    <a:pt x="338" y="5625"/>
                    <a:pt x="1847" y="6458"/>
                    <a:pt x="3197" y="6458"/>
                  </a:cubicBezTo>
                  <a:cubicBezTo>
                    <a:pt x="3760" y="6458"/>
                    <a:pt x="4295" y="6314"/>
                    <a:pt x="4687" y="5907"/>
                  </a:cubicBezTo>
                  <a:cubicBezTo>
                    <a:pt x="5020" y="5556"/>
                    <a:pt x="5054" y="4706"/>
                    <a:pt x="5054" y="2972"/>
                  </a:cubicBezTo>
                  <a:cubicBezTo>
                    <a:pt x="5036" y="1572"/>
                    <a:pt x="4570" y="587"/>
                    <a:pt x="3803" y="354"/>
                  </a:cubicBezTo>
                  <a:cubicBezTo>
                    <a:pt x="3443" y="246"/>
                    <a:pt x="2912" y="1"/>
                    <a:pt x="2289" y="1"/>
                  </a:cubicBezTo>
                  <a:close/>
                </a:path>
              </a:pathLst>
            </a:custGeom>
            <a:solidFill>
              <a:srgbClr val="B5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6"/>
            <p:cNvSpPr/>
            <p:nvPr/>
          </p:nvSpPr>
          <p:spPr>
            <a:xfrm>
              <a:off x="1892944" y="1381594"/>
              <a:ext cx="45473" cy="25036"/>
            </a:xfrm>
            <a:custGeom>
              <a:avLst/>
              <a:gdLst/>
              <a:ahLst/>
              <a:cxnLst/>
              <a:rect l="l" t="t" r="r" b="b"/>
              <a:pathLst>
                <a:path w="1335" h="735" extrusionOk="0">
                  <a:moveTo>
                    <a:pt x="1050" y="1"/>
                  </a:moveTo>
                  <a:cubicBezTo>
                    <a:pt x="0" y="117"/>
                    <a:pt x="183" y="735"/>
                    <a:pt x="183" y="735"/>
                  </a:cubicBezTo>
                  <a:cubicBezTo>
                    <a:pt x="583" y="250"/>
                    <a:pt x="1134" y="535"/>
                    <a:pt x="1234" y="284"/>
                  </a:cubicBezTo>
                  <a:cubicBezTo>
                    <a:pt x="1334" y="34"/>
                    <a:pt x="1050" y="1"/>
                    <a:pt x="10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6"/>
            <p:cNvSpPr/>
            <p:nvPr/>
          </p:nvSpPr>
          <p:spPr>
            <a:xfrm>
              <a:off x="1884973" y="1441238"/>
              <a:ext cx="40943" cy="15907"/>
            </a:xfrm>
            <a:custGeom>
              <a:avLst/>
              <a:gdLst/>
              <a:ahLst/>
              <a:cxnLst/>
              <a:rect l="l" t="t" r="r" b="b"/>
              <a:pathLst>
                <a:path w="1202" h="467" extrusionOk="0">
                  <a:moveTo>
                    <a:pt x="601" y="0"/>
                  </a:moveTo>
                  <a:cubicBezTo>
                    <a:pt x="268" y="0"/>
                    <a:pt x="1" y="100"/>
                    <a:pt x="1" y="234"/>
                  </a:cubicBezTo>
                  <a:cubicBezTo>
                    <a:pt x="1" y="367"/>
                    <a:pt x="268" y="467"/>
                    <a:pt x="601" y="467"/>
                  </a:cubicBezTo>
                  <a:cubicBezTo>
                    <a:pt x="935" y="467"/>
                    <a:pt x="1201" y="367"/>
                    <a:pt x="1201" y="234"/>
                  </a:cubicBezTo>
                  <a:cubicBezTo>
                    <a:pt x="1201" y="100"/>
                    <a:pt x="935" y="0"/>
                    <a:pt x="601" y="0"/>
                  </a:cubicBezTo>
                  <a:close/>
                </a:path>
              </a:pathLst>
            </a:custGeom>
            <a:solidFill>
              <a:srgbClr val="A531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6"/>
            <p:cNvSpPr/>
            <p:nvPr/>
          </p:nvSpPr>
          <p:spPr>
            <a:xfrm>
              <a:off x="2001980" y="1441238"/>
              <a:ext cx="6847" cy="15907"/>
            </a:xfrm>
            <a:custGeom>
              <a:avLst/>
              <a:gdLst/>
              <a:ahLst/>
              <a:cxnLst/>
              <a:rect l="l" t="t" r="r" b="b"/>
              <a:pathLst>
                <a:path w="201" h="467" extrusionOk="0">
                  <a:moveTo>
                    <a:pt x="1" y="0"/>
                  </a:moveTo>
                  <a:lnTo>
                    <a:pt x="1" y="467"/>
                  </a:lnTo>
                  <a:lnTo>
                    <a:pt x="201" y="467"/>
                  </a:lnTo>
                  <a:lnTo>
                    <a:pt x="184" y="17"/>
                  </a:lnTo>
                  <a:cubicBezTo>
                    <a:pt x="134" y="0"/>
                    <a:pt x="101" y="0"/>
                    <a:pt x="50" y="0"/>
                  </a:cubicBezTo>
                  <a:close/>
                </a:path>
              </a:pathLst>
            </a:custGeom>
            <a:solidFill>
              <a:srgbClr val="A1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6"/>
            <p:cNvSpPr/>
            <p:nvPr/>
          </p:nvSpPr>
          <p:spPr>
            <a:xfrm>
              <a:off x="1983211" y="1441238"/>
              <a:ext cx="18803" cy="15907"/>
            </a:xfrm>
            <a:custGeom>
              <a:avLst/>
              <a:gdLst/>
              <a:ahLst/>
              <a:cxnLst/>
              <a:rect l="l" t="t" r="r" b="b"/>
              <a:pathLst>
                <a:path w="552" h="467" extrusionOk="0">
                  <a:moveTo>
                    <a:pt x="552" y="0"/>
                  </a:moveTo>
                  <a:cubicBezTo>
                    <a:pt x="234" y="17"/>
                    <a:pt x="1" y="117"/>
                    <a:pt x="1" y="234"/>
                  </a:cubicBezTo>
                  <a:cubicBezTo>
                    <a:pt x="1" y="367"/>
                    <a:pt x="234" y="467"/>
                    <a:pt x="552" y="467"/>
                  </a:cubicBezTo>
                  <a:lnTo>
                    <a:pt x="552" y="0"/>
                  </a:lnTo>
                  <a:close/>
                </a:path>
              </a:pathLst>
            </a:custGeom>
            <a:solidFill>
              <a:srgbClr val="A5313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6"/>
            <p:cNvSpPr/>
            <p:nvPr/>
          </p:nvSpPr>
          <p:spPr>
            <a:xfrm>
              <a:off x="1917333" y="1413954"/>
              <a:ext cx="11990" cy="22209"/>
            </a:xfrm>
            <a:custGeom>
              <a:avLst/>
              <a:gdLst/>
              <a:ahLst/>
              <a:cxnLst/>
              <a:rect l="l" t="t" r="r" b="b"/>
              <a:pathLst>
                <a:path w="352" h="652" extrusionOk="0">
                  <a:moveTo>
                    <a:pt x="167" y="1"/>
                  </a:moveTo>
                  <a:cubicBezTo>
                    <a:pt x="67" y="1"/>
                    <a:pt x="1" y="151"/>
                    <a:pt x="1" y="318"/>
                  </a:cubicBezTo>
                  <a:cubicBezTo>
                    <a:pt x="1" y="501"/>
                    <a:pt x="67" y="652"/>
                    <a:pt x="167" y="652"/>
                  </a:cubicBezTo>
                  <a:cubicBezTo>
                    <a:pt x="267" y="652"/>
                    <a:pt x="351" y="501"/>
                    <a:pt x="351" y="318"/>
                  </a:cubicBezTo>
                  <a:cubicBezTo>
                    <a:pt x="351" y="151"/>
                    <a:pt x="267" y="1"/>
                    <a:pt x="167" y="1"/>
                  </a:cubicBezTo>
                  <a:close/>
                </a:path>
              </a:pathLst>
            </a:custGeom>
            <a:solidFill>
              <a:srgbClr val="361F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6"/>
            <p:cNvSpPr/>
            <p:nvPr/>
          </p:nvSpPr>
          <p:spPr>
            <a:xfrm>
              <a:off x="1977012" y="1413954"/>
              <a:ext cx="12501" cy="22209"/>
            </a:xfrm>
            <a:custGeom>
              <a:avLst/>
              <a:gdLst/>
              <a:ahLst/>
              <a:cxnLst/>
              <a:rect l="l" t="t" r="r" b="b"/>
              <a:pathLst>
                <a:path w="367" h="652" extrusionOk="0">
                  <a:moveTo>
                    <a:pt x="183" y="1"/>
                  </a:moveTo>
                  <a:cubicBezTo>
                    <a:pt x="83" y="1"/>
                    <a:pt x="0" y="151"/>
                    <a:pt x="0" y="318"/>
                  </a:cubicBezTo>
                  <a:cubicBezTo>
                    <a:pt x="0" y="501"/>
                    <a:pt x="83" y="652"/>
                    <a:pt x="183" y="652"/>
                  </a:cubicBezTo>
                  <a:cubicBezTo>
                    <a:pt x="283" y="652"/>
                    <a:pt x="367" y="501"/>
                    <a:pt x="367" y="318"/>
                  </a:cubicBezTo>
                  <a:cubicBezTo>
                    <a:pt x="367" y="151"/>
                    <a:pt x="283" y="1"/>
                    <a:pt x="183" y="1"/>
                  </a:cubicBezTo>
                  <a:close/>
                </a:path>
              </a:pathLst>
            </a:custGeom>
            <a:solidFill>
              <a:srgbClr val="361F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6"/>
            <p:cNvSpPr/>
            <p:nvPr/>
          </p:nvSpPr>
          <p:spPr>
            <a:xfrm>
              <a:off x="1929834" y="1467330"/>
              <a:ext cx="52286" cy="15430"/>
            </a:xfrm>
            <a:custGeom>
              <a:avLst/>
              <a:gdLst/>
              <a:ahLst/>
              <a:cxnLst/>
              <a:rect l="l" t="t" r="r" b="b"/>
              <a:pathLst>
                <a:path w="1535" h="453" extrusionOk="0">
                  <a:moveTo>
                    <a:pt x="90" y="0"/>
                  </a:moveTo>
                  <a:cubicBezTo>
                    <a:pt x="65" y="0"/>
                    <a:pt x="38" y="14"/>
                    <a:pt x="18" y="34"/>
                  </a:cubicBezTo>
                  <a:cubicBezTo>
                    <a:pt x="0" y="68"/>
                    <a:pt x="0" y="101"/>
                    <a:pt x="34" y="135"/>
                  </a:cubicBezTo>
                  <a:cubicBezTo>
                    <a:pt x="34" y="135"/>
                    <a:pt x="434" y="452"/>
                    <a:pt x="885" y="452"/>
                  </a:cubicBezTo>
                  <a:cubicBezTo>
                    <a:pt x="1101" y="452"/>
                    <a:pt x="1318" y="385"/>
                    <a:pt x="1519" y="201"/>
                  </a:cubicBezTo>
                  <a:cubicBezTo>
                    <a:pt x="1535" y="168"/>
                    <a:pt x="1535" y="119"/>
                    <a:pt x="1519" y="101"/>
                  </a:cubicBezTo>
                  <a:cubicBezTo>
                    <a:pt x="1502" y="85"/>
                    <a:pt x="1481" y="76"/>
                    <a:pt x="1460" y="76"/>
                  </a:cubicBezTo>
                  <a:cubicBezTo>
                    <a:pt x="1439" y="76"/>
                    <a:pt x="1418" y="85"/>
                    <a:pt x="1401" y="101"/>
                  </a:cubicBezTo>
                  <a:cubicBezTo>
                    <a:pt x="1235" y="262"/>
                    <a:pt x="1052" y="318"/>
                    <a:pt x="877" y="318"/>
                  </a:cubicBezTo>
                  <a:cubicBezTo>
                    <a:pt x="490" y="318"/>
                    <a:pt x="146" y="41"/>
                    <a:pt x="134" y="18"/>
                  </a:cubicBezTo>
                  <a:cubicBezTo>
                    <a:pt x="121" y="6"/>
                    <a:pt x="106" y="0"/>
                    <a:pt x="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6"/>
            <p:cNvSpPr/>
            <p:nvPr/>
          </p:nvSpPr>
          <p:spPr>
            <a:xfrm>
              <a:off x="1949148" y="1416100"/>
              <a:ext cx="20472" cy="31985"/>
            </a:xfrm>
            <a:custGeom>
              <a:avLst/>
              <a:gdLst/>
              <a:ahLst/>
              <a:cxnLst/>
              <a:rect l="l" t="t" r="r" b="b"/>
              <a:pathLst>
                <a:path w="601" h="939" extrusionOk="0">
                  <a:moveTo>
                    <a:pt x="243" y="0"/>
                  </a:moveTo>
                  <a:cubicBezTo>
                    <a:pt x="235" y="0"/>
                    <a:pt x="227" y="2"/>
                    <a:pt x="218" y="4"/>
                  </a:cubicBezTo>
                  <a:cubicBezTo>
                    <a:pt x="184" y="22"/>
                    <a:pt x="167" y="71"/>
                    <a:pt x="184" y="104"/>
                  </a:cubicBezTo>
                  <a:lnTo>
                    <a:pt x="418" y="789"/>
                  </a:lnTo>
                  <a:cubicBezTo>
                    <a:pt x="402" y="793"/>
                    <a:pt x="384" y="795"/>
                    <a:pt x="363" y="795"/>
                  </a:cubicBezTo>
                  <a:cubicBezTo>
                    <a:pt x="296" y="795"/>
                    <a:pt x="207" y="773"/>
                    <a:pt x="118" y="722"/>
                  </a:cubicBezTo>
                  <a:cubicBezTo>
                    <a:pt x="109" y="717"/>
                    <a:pt x="99" y="715"/>
                    <a:pt x="88" y="715"/>
                  </a:cubicBezTo>
                  <a:cubicBezTo>
                    <a:pt x="60" y="715"/>
                    <a:pt x="29" y="731"/>
                    <a:pt x="18" y="755"/>
                  </a:cubicBezTo>
                  <a:cubicBezTo>
                    <a:pt x="0" y="789"/>
                    <a:pt x="18" y="838"/>
                    <a:pt x="51" y="855"/>
                  </a:cubicBezTo>
                  <a:cubicBezTo>
                    <a:pt x="167" y="922"/>
                    <a:pt x="301" y="938"/>
                    <a:pt x="385" y="938"/>
                  </a:cubicBezTo>
                  <a:cubicBezTo>
                    <a:pt x="467" y="938"/>
                    <a:pt x="534" y="922"/>
                    <a:pt x="534" y="922"/>
                  </a:cubicBezTo>
                  <a:cubicBezTo>
                    <a:pt x="551" y="922"/>
                    <a:pt x="567" y="905"/>
                    <a:pt x="585" y="889"/>
                  </a:cubicBezTo>
                  <a:cubicBezTo>
                    <a:pt x="601" y="872"/>
                    <a:pt x="601" y="855"/>
                    <a:pt x="585" y="838"/>
                  </a:cubicBezTo>
                  <a:lnTo>
                    <a:pt x="318" y="55"/>
                  </a:lnTo>
                  <a:cubicBezTo>
                    <a:pt x="304" y="28"/>
                    <a:pt x="279" y="0"/>
                    <a:pt x="2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6"/>
            <p:cNvSpPr/>
            <p:nvPr/>
          </p:nvSpPr>
          <p:spPr>
            <a:xfrm>
              <a:off x="1836672" y="1488926"/>
              <a:ext cx="22209" cy="25036"/>
            </a:xfrm>
            <a:custGeom>
              <a:avLst/>
              <a:gdLst/>
              <a:ahLst/>
              <a:cxnLst/>
              <a:rect l="l" t="t" r="r" b="b"/>
              <a:pathLst>
                <a:path w="652" h="735" extrusionOk="0">
                  <a:moveTo>
                    <a:pt x="652" y="1"/>
                  </a:moveTo>
                  <a:lnTo>
                    <a:pt x="652" y="1"/>
                  </a:lnTo>
                  <a:cubicBezTo>
                    <a:pt x="352" y="301"/>
                    <a:pt x="18" y="352"/>
                    <a:pt x="1" y="368"/>
                  </a:cubicBezTo>
                  <a:cubicBezTo>
                    <a:pt x="18" y="485"/>
                    <a:pt x="52" y="601"/>
                    <a:pt x="68" y="734"/>
                  </a:cubicBezTo>
                  <a:cubicBezTo>
                    <a:pt x="418" y="568"/>
                    <a:pt x="652" y="34"/>
                    <a:pt x="6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6"/>
            <p:cNvSpPr/>
            <p:nvPr/>
          </p:nvSpPr>
          <p:spPr>
            <a:xfrm>
              <a:off x="1793344" y="1430270"/>
              <a:ext cx="54738" cy="71054"/>
            </a:xfrm>
            <a:custGeom>
              <a:avLst/>
              <a:gdLst/>
              <a:ahLst/>
              <a:cxnLst/>
              <a:rect l="l" t="t" r="r" b="b"/>
              <a:pathLst>
                <a:path w="1607" h="2086" extrusionOk="0">
                  <a:moveTo>
                    <a:pt x="839" y="1"/>
                  </a:moveTo>
                  <a:cubicBezTo>
                    <a:pt x="681" y="1"/>
                    <a:pt x="519" y="77"/>
                    <a:pt x="372" y="289"/>
                  </a:cubicBezTo>
                  <a:cubicBezTo>
                    <a:pt x="0" y="819"/>
                    <a:pt x="550" y="2086"/>
                    <a:pt x="1251" y="2086"/>
                  </a:cubicBezTo>
                  <a:cubicBezTo>
                    <a:pt x="1367" y="2086"/>
                    <a:pt x="1486" y="2051"/>
                    <a:pt x="1606" y="1974"/>
                  </a:cubicBezTo>
                  <a:lnTo>
                    <a:pt x="1606" y="489"/>
                  </a:lnTo>
                  <a:cubicBezTo>
                    <a:pt x="1606" y="489"/>
                    <a:pt x="1238" y="1"/>
                    <a:pt x="839" y="1"/>
                  </a:cubicBezTo>
                  <a:close/>
                </a:path>
              </a:pathLst>
            </a:custGeom>
            <a:solidFill>
              <a:srgbClr val="B5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6"/>
            <p:cNvSpPr/>
            <p:nvPr/>
          </p:nvSpPr>
          <p:spPr>
            <a:xfrm>
              <a:off x="1796375" y="1483272"/>
              <a:ext cx="60802" cy="60802"/>
            </a:xfrm>
            <a:custGeom>
              <a:avLst/>
              <a:gdLst/>
              <a:ahLst/>
              <a:cxnLst/>
              <a:rect l="l" t="t" r="r" b="b"/>
              <a:pathLst>
                <a:path w="1785" h="1785" extrusionOk="0">
                  <a:moveTo>
                    <a:pt x="884" y="0"/>
                  </a:moveTo>
                  <a:cubicBezTo>
                    <a:pt x="884" y="67"/>
                    <a:pt x="901" y="100"/>
                    <a:pt x="934" y="133"/>
                  </a:cubicBezTo>
                  <a:cubicBezTo>
                    <a:pt x="1034" y="151"/>
                    <a:pt x="1134" y="167"/>
                    <a:pt x="1217" y="217"/>
                  </a:cubicBezTo>
                  <a:cubicBezTo>
                    <a:pt x="1468" y="334"/>
                    <a:pt x="1651" y="600"/>
                    <a:pt x="1651" y="884"/>
                  </a:cubicBezTo>
                  <a:cubicBezTo>
                    <a:pt x="1651" y="1301"/>
                    <a:pt x="1301" y="1651"/>
                    <a:pt x="884" y="1651"/>
                  </a:cubicBezTo>
                  <a:cubicBezTo>
                    <a:pt x="467" y="1651"/>
                    <a:pt x="134" y="1301"/>
                    <a:pt x="134" y="884"/>
                  </a:cubicBezTo>
                  <a:cubicBezTo>
                    <a:pt x="134" y="584"/>
                    <a:pt x="317" y="334"/>
                    <a:pt x="568" y="217"/>
                  </a:cubicBezTo>
                  <a:lnTo>
                    <a:pt x="467" y="100"/>
                  </a:lnTo>
                  <a:cubicBezTo>
                    <a:pt x="201" y="251"/>
                    <a:pt x="1" y="567"/>
                    <a:pt x="1" y="884"/>
                  </a:cubicBezTo>
                  <a:cubicBezTo>
                    <a:pt x="1" y="1385"/>
                    <a:pt x="401" y="1785"/>
                    <a:pt x="884" y="1785"/>
                  </a:cubicBezTo>
                  <a:cubicBezTo>
                    <a:pt x="1384" y="1785"/>
                    <a:pt x="1784" y="1385"/>
                    <a:pt x="1784" y="884"/>
                  </a:cubicBezTo>
                  <a:cubicBezTo>
                    <a:pt x="1784" y="518"/>
                    <a:pt x="1568" y="200"/>
                    <a:pt x="1235" y="67"/>
                  </a:cubicBezTo>
                  <a:cubicBezTo>
                    <a:pt x="1134" y="17"/>
                    <a:pt x="1017" y="0"/>
                    <a:pt x="8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6"/>
            <p:cNvSpPr/>
            <p:nvPr/>
          </p:nvSpPr>
          <p:spPr>
            <a:xfrm>
              <a:off x="1815689" y="1446688"/>
              <a:ext cx="31235" cy="40602"/>
            </a:xfrm>
            <a:custGeom>
              <a:avLst/>
              <a:gdLst/>
              <a:ahLst/>
              <a:cxnLst/>
              <a:rect l="l" t="t" r="r" b="b"/>
              <a:pathLst>
                <a:path w="917" h="1192" extrusionOk="0">
                  <a:moveTo>
                    <a:pt x="90" y="1"/>
                  </a:moveTo>
                  <a:cubicBezTo>
                    <a:pt x="61" y="1"/>
                    <a:pt x="30" y="19"/>
                    <a:pt x="17" y="58"/>
                  </a:cubicBezTo>
                  <a:cubicBezTo>
                    <a:pt x="1" y="91"/>
                    <a:pt x="34" y="124"/>
                    <a:pt x="67" y="140"/>
                  </a:cubicBezTo>
                  <a:cubicBezTo>
                    <a:pt x="83" y="158"/>
                    <a:pt x="701" y="407"/>
                    <a:pt x="768" y="1141"/>
                  </a:cubicBezTo>
                  <a:cubicBezTo>
                    <a:pt x="784" y="1174"/>
                    <a:pt x="817" y="1191"/>
                    <a:pt x="850" y="1191"/>
                  </a:cubicBezTo>
                  <a:cubicBezTo>
                    <a:pt x="901" y="1191"/>
                    <a:pt x="917" y="1158"/>
                    <a:pt x="917" y="1125"/>
                  </a:cubicBezTo>
                  <a:cubicBezTo>
                    <a:pt x="834" y="307"/>
                    <a:pt x="150" y="24"/>
                    <a:pt x="117" y="7"/>
                  </a:cubicBezTo>
                  <a:cubicBezTo>
                    <a:pt x="108" y="3"/>
                    <a:pt x="99" y="1"/>
                    <a:pt x="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6"/>
            <p:cNvSpPr/>
            <p:nvPr/>
          </p:nvSpPr>
          <p:spPr>
            <a:xfrm>
              <a:off x="1818516" y="1461812"/>
              <a:ext cx="21051" cy="10696"/>
            </a:xfrm>
            <a:custGeom>
              <a:avLst/>
              <a:gdLst/>
              <a:ahLst/>
              <a:cxnLst/>
              <a:rect l="l" t="t" r="r" b="b"/>
              <a:pathLst>
                <a:path w="618" h="314" extrusionOk="0">
                  <a:moveTo>
                    <a:pt x="462" y="1"/>
                  </a:moveTo>
                  <a:cubicBezTo>
                    <a:pt x="267" y="1"/>
                    <a:pt x="62" y="165"/>
                    <a:pt x="34" y="180"/>
                  </a:cubicBezTo>
                  <a:cubicBezTo>
                    <a:pt x="0" y="214"/>
                    <a:pt x="0" y="247"/>
                    <a:pt x="18" y="281"/>
                  </a:cubicBezTo>
                  <a:cubicBezTo>
                    <a:pt x="34" y="297"/>
                    <a:pt x="67" y="314"/>
                    <a:pt x="84" y="314"/>
                  </a:cubicBezTo>
                  <a:cubicBezTo>
                    <a:pt x="100" y="314"/>
                    <a:pt x="118" y="314"/>
                    <a:pt x="134" y="297"/>
                  </a:cubicBezTo>
                  <a:cubicBezTo>
                    <a:pt x="179" y="253"/>
                    <a:pt x="343" y="142"/>
                    <a:pt x="472" y="142"/>
                  </a:cubicBezTo>
                  <a:cubicBezTo>
                    <a:pt x="488" y="142"/>
                    <a:pt x="503" y="143"/>
                    <a:pt x="518" y="147"/>
                  </a:cubicBezTo>
                  <a:cubicBezTo>
                    <a:pt x="524" y="150"/>
                    <a:pt x="530" y="151"/>
                    <a:pt x="536" y="151"/>
                  </a:cubicBezTo>
                  <a:cubicBezTo>
                    <a:pt x="562" y="151"/>
                    <a:pt x="587" y="124"/>
                    <a:pt x="601" y="96"/>
                  </a:cubicBezTo>
                  <a:cubicBezTo>
                    <a:pt x="618" y="63"/>
                    <a:pt x="585" y="14"/>
                    <a:pt x="551" y="14"/>
                  </a:cubicBezTo>
                  <a:cubicBezTo>
                    <a:pt x="522" y="5"/>
                    <a:pt x="492" y="1"/>
                    <a:pt x="4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6"/>
            <p:cNvSpPr/>
            <p:nvPr/>
          </p:nvSpPr>
          <p:spPr>
            <a:xfrm>
              <a:off x="1817528" y="1296062"/>
              <a:ext cx="207202" cy="98100"/>
            </a:xfrm>
            <a:custGeom>
              <a:avLst/>
              <a:gdLst/>
              <a:ahLst/>
              <a:cxnLst/>
              <a:rect l="l" t="t" r="r" b="b"/>
              <a:pathLst>
                <a:path w="6083" h="2880" extrusionOk="0">
                  <a:moveTo>
                    <a:pt x="2766" y="1"/>
                  </a:moveTo>
                  <a:cubicBezTo>
                    <a:pt x="1434" y="1"/>
                    <a:pt x="1" y="549"/>
                    <a:pt x="313" y="2178"/>
                  </a:cubicBezTo>
                  <a:cubicBezTo>
                    <a:pt x="313" y="2178"/>
                    <a:pt x="1094" y="2879"/>
                    <a:pt x="1547" y="2879"/>
                  </a:cubicBezTo>
                  <a:cubicBezTo>
                    <a:pt x="1603" y="2879"/>
                    <a:pt x="1653" y="2869"/>
                    <a:pt x="1697" y="2845"/>
                  </a:cubicBezTo>
                  <a:cubicBezTo>
                    <a:pt x="2114" y="2628"/>
                    <a:pt x="1447" y="1812"/>
                    <a:pt x="1447" y="1812"/>
                  </a:cubicBezTo>
                  <a:lnTo>
                    <a:pt x="1447" y="1812"/>
                  </a:lnTo>
                  <a:cubicBezTo>
                    <a:pt x="1447" y="1812"/>
                    <a:pt x="2526" y="2394"/>
                    <a:pt x="3176" y="2394"/>
                  </a:cubicBezTo>
                  <a:cubicBezTo>
                    <a:pt x="3280" y="2394"/>
                    <a:pt x="3373" y="2379"/>
                    <a:pt x="3448" y="2345"/>
                  </a:cubicBezTo>
                  <a:cubicBezTo>
                    <a:pt x="3783" y="2197"/>
                    <a:pt x="3571" y="1898"/>
                    <a:pt x="3342" y="1679"/>
                  </a:cubicBezTo>
                  <a:lnTo>
                    <a:pt x="3342" y="1679"/>
                  </a:lnTo>
                  <a:cubicBezTo>
                    <a:pt x="3703" y="1955"/>
                    <a:pt x="4288" y="2347"/>
                    <a:pt x="4701" y="2347"/>
                  </a:cubicBezTo>
                  <a:cubicBezTo>
                    <a:pt x="4718" y="2347"/>
                    <a:pt x="4733" y="2346"/>
                    <a:pt x="4749" y="2345"/>
                  </a:cubicBezTo>
                  <a:cubicBezTo>
                    <a:pt x="5066" y="2311"/>
                    <a:pt x="5057" y="2086"/>
                    <a:pt x="4973" y="1876"/>
                  </a:cubicBezTo>
                  <a:lnTo>
                    <a:pt x="4973" y="1876"/>
                  </a:lnTo>
                  <a:cubicBezTo>
                    <a:pt x="5161" y="2166"/>
                    <a:pt x="5433" y="2516"/>
                    <a:pt x="5656" y="2516"/>
                  </a:cubicBezTo>
                  <a:cubicBezTo>
                    <a:pt x="5671" y="2516"/>
                    <a:pt x="5685" y="2515"/>
                    <a:pt x="5699" y="2512"/>
                  </a:cubicBezTo>
                  <a:cubicBezTo>
                    <a:pt x="6083" y="2412"/>
                    <a:pt x="5565" y="811"/>
                    <a:pt x="4315" y="278"/>
                  </a:cubicBezTo>
                  <a:cubicBezTo>
                    <a:pt x="3926" y="108"/>
                    <a:pt x="3356" y="1"/>
                    <a:pt x="27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6"/>
            <p:cNvSpPr/>
            <p:nvPr/>
          </p:nvSpPr>
          <p:spPr>
            <a:xfrm>
              <a:off x="1815825" y="1370251"/>
              <a:ext cx="52695" cy="80694"/>
            </a:xfrm>
            <a:custGeom>
              <a:avLst/>
              <a:gdLst/>
              <a:ahLst/>
              <a:cxnLst/>
              <a:rect l="l" t="t" r="r" b="b"/>
              <a:pathLst>
                <a:path w="1547" h="2369" extrusionOk="0">
                  <a:moveTo>
                    <a:pt x="363" y="0"/>
                  </a:moveTo>
                  <a:lnTo>
                    <a:pt x="363" y="0"/>
                  </a:lnTo>
                  <a:cubicBezTo>
                    <a:pt x="0" y="1568"/>
                    <a:pt x="503" y="2368"/>
                    <a:pt x="1015" y="2368"/>
                  </a:cubicBezTo>
                  <a:cubicBezTo>
                    <a:pt x="1020" y="2368"/>
                    <a:pt x="1025" y="2368"/>
                    <a:pt x="1030" y="2368"/>
                  </a:cubicBezTo>
                  <a:cubicBezTo>
                    <a:pt x="1547" y="2368"/>
                    <a:pt x="1213" y="334"/>
                    <a:pt x="1213" y="334"/>
                  </a:cubicBezTo>
                  <a:lnTo>
                    <a:pt x="36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6"/>
            <p:cNvSpPr/>
            <p:nvPr/>
          </p:nvSpPr>
          <p:spPr>
            <a:xfrm>
              <a:off x="1962228" y="1381594"/>
              <a:ext cx="44894" cy="25036"/>
            </a:xfrm>
            <a:custGeom>
              <a:avLst/>
              <a:gdLst/>
              <a:ahLst/>
              <a:cxnLst/>
              <a:rect l="l" t="t" r="r" b="b"/>
              <a:pathLst>
                <a:path w="1318" h="735" extrusionOk="0">
                  <a:moveTo>
                    <a:pt x="283" y="1"/>
                  </a:moveTo>
                  <a:cubicBezTo>
                    <a:pt x="283" y="1"/>
                    <a:pt x="1" y="34"/>
                    <a:pt x="101" y="284"/>
                  </a:cubicBezTo>
                  <a:cubicBezTo>
                    <a:pt x="201" y="535"/>
                    <a:pt x="750" y="250"/>
                    <a:pt x="1150" y="735"/>
                  </a:cubicBezTo>
                  <a:cubicBezTo>
                    <a:pt x="1150" y="735"/>
                    <a:pt x="1317" y="117"/>
                    <a:pt x="2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6"/>
            <p:cNvSpPr/>
            <p:nvPr/>
          </p:nvSpPr>
          <p:spPr>
            <a:xfrm>
              <a:off x="1963353" y="1381628"/>
              <a:ext cx="77288" cy="76641"/>
            </a:xfrm>
            <a:custGeom>
              <a:avLst/>
              <a:gdLst/>
              <a:ahLst/>
              <a:cxnLst/>
              <a:rect l="l" t="t" r="r" b="b"/>
              <a:pathLst>
                <a:path w="2269" h="2250" extrusionOk="0">
                  <a:moveTo>
                    <a:pt x="1137" y="0"/>
                  </a:moveTo>
                  <a:cubicBezTo>
                    <a:pt x="630" y="0"/>
                    <a:pt x="164" y="355"/>
                    <a:pt x="50" y="867"/>
                  </a:cubicBezTo>
                  <a:cubicBezTo>
                    <a:pt x="1" y="1016"/>
                    <a:pt x="1" y="1183"/>
                    <a:pt x="34" y="1317"/>
                  </a:cubicBezTo>
                  <a:cubicBezTo>
                    <a:pt x="50" y="1467"/>
                    <a:pt x="117" y="1617"/>
                    <a:pt x="201" y="1734"/>
                  </a:cubicBezTo>
                  <a:cubicBezTo>
                    <a:pt x="268" y="1850"/>
                    <a:pt x="350" y="1934"/>
                    <a:pt x="450" y="2017"/>
                  </a:cubicBezTo>
                  <a:lnTo>
                    <a:pt x="601" y="2117"/>
                  </a:lnTo>
                  <a:cubicBezTo>
                    <a:pt x="684" y="2168"/>
                    <a:pt x="784" y="2201"/>
                    <a:pt x="884" y="2217"/>
                  </a:cubicBezTo>
                  <a:cubicBezTo>
                    <a:pt x="972" y="2239"/>
                    <a:pt x="1061" y="2250"/>
                    <a:pt x="1149" y="2250"/>
                  </a:cubicBezTo>
                  <a:cubicBezTo>
                    <a:pt x="1656" y="2250"/>
                    <a:pt x="2122" y="1895"/>
                    <a:pt x="2235" y="1383"/>
                  </a:cubicBezTo>
                  <a:cubicBezTo>
                    <a:pt x="2269" y="1283"/>
                    <a:pt x="2269" y="1183"/>
                    <a:pt x="2269" y="1083"/>
                  </a:cubicBezTo>
                  <a:cubicBezTo>
                    <a:pt x="2269" y="1016"/>
                    <a:pt x="2251" y="967"/>
                    <a:pt x="2251" y="900"/>
                  </a:cubicBezTo>
                  <a:cubicBezTo>
                    <a:pt x="2218" y="783"/>
                    <a:pt x="2169" y="650"/>
                    <a:pt x="2102" y="550"/>
                  </a:cubicBezTo>
                  <a:cubicBezTo>
                    <a:pt x="2035" y="416"/>
                    <a:pt x="1935" y="300"/>
                    <a:pt x="1818" y="216"/>
                  </a:cubicBezTo>
                  <a:cubicBezTo>
                    <a:pt x="1684" y="133"/>
                    <a:pt x="1551" y="67"/>
                    <a:pt x="1402" y="33"/>
                  </a:cubicBezTo>
                  <a:cubicBezTo>
                    <a:pt x="1313" y="11"/>
                    <a:pt x="1224" y="0"/>
                    <a:pt x="1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6"/>
            <p:cNvSpPr/>
            <p:nvPr/>
          </p:nvSpPr>
          <p:spPr>
            <a:xfrm>
              <a:off x="1964511" y="1388985"/>
              <a:ext cx="70441" cy="51741"/>
            </a:xfrm>
            <a:custGeom>
              <a:avLst/>
              <a:gdLst/>
              <a:ahLst/>
              <a:cxnLst/>
              <a:rect l="l" t="t" r="r" b="b"/>
              <a:pathLst>
                <a:path w="2068" h="1519" extrusionOk="0">
                  <a:moveTo>
                    <a:pt x="1784" y="0"/>
                  </a:moveTo>
                  <a:lnTo>
                    <a:pt x="0" y="1101"/>
                  </a:lnTo>
                  <a:cubicBezTo>
                    <a:pt x="16" y="1251"/>
                    <a:pt x="83" y="1401"/>
                    <a:pt x="167" y="1518"/>
                  </a:cubicBezTo>
                  <a:lnTo>
                    <a:pt x="2068" y="334"/>
                  </a:lnTo>
                  <a:cubicBezTo>
                    <a:pt x="2001" y="200"/>
                    <a:pt x="1901" y="84"/>
                    <a:pt x="17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6"/>
            <p:cNvSpPr/>
            <p:nvPr/>
          </p:nvSpPr>
          <p:spPr>
            <a:xfrm>
              <a:off x="1978681" y="1412284"/>
              <a:ext cx="61960" cy="41454"/>
            </a:xfrm>
            <a:custGeom>
              <a:avLst/>
              <a:gdLst/>
              <a:ahLst/>
              <a:cxnLst/>
              <a:rect l="l" t="t" r="r" b="b"/>
              <a:pathLst>
                <a:path w="1819" h="1217" extrusionOk="0">
                  <a:moveTo>
                    <a:pt x="1801" y="0"/>
                  </a:moveTo>
                  <a:lnTo>
                    <a:pt x="0" y="1117"/>
                  </a:lnTo>
                  <a:lnTo>
                    <a:pt x="151" y="1217"/>
                  </a:lnTo>
                  <a:lnTo>
                    <a:pt x="1819" y="183"/>
                  </a:lnTo>
                  <a:cubicBezTo>
                    <a:pt x="1819" y="116"/>
                    <a:pt x="1801" y="67"/>
                    <a:pt x="18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6"/>
            <p:cNvSpPr/>
            <p:nvPr/>
          </p:nvSpPr>
          <p:spPr>
            <a:xfrm>
              <a:off x="1959946" y="1381628"/>
              <a:ext cx="84645" cy="76641"/>
            </a:xfrm>
            <a:custGeom>
              <a:avLst/>
              <a:gdLst/>
              <a:ahLst/>
              <a:cxnLst/>
              <a:rect l="l" t="t" r="r" b="b"/>
              <a:pathLst>
                <a:path w="2485" h="2250" extrusionOk="0">
                  <a:moveTo>
                    <a:pt x="1252" y="159"/>
                  </a:moveTo>
                  <a:cubicBezTo>
                    <a:pt x="1324" y="159"/>
                    <a:pt x="1396" y="167"/>
                    <a:pt x="1468" y="183"/>
                  </a:cubicBezTo>
                  <a:cubicBezTo>
                    <a:pt x="1985" y="300"/>
                    <a:pt x="2302" y="834"/>
                    <a:pt x="2185" y="1350"/>
                  </a:cubicBezTo>
                  <a:cubicBezTo>
                    <a:pt x="2070" y="1795"/>
                    <a:pt x="1671" y="2092"/>
                    <a:pt x="1233" y="2092"/>
                  </a:cubicBezTo>
                  <a:cubicBezTo>
                    <a:pt x="1162" y="2092"/>
                    <a:pt x="1090" y="2084"/>
                    <a:pt x="1017" y="2068"/>
                  </a:cubicBezTo>
                  <a:cubicBezTo>
                    <a:pt x="501" y="1934"/>
                    <a:pt x="184" y="1417"/>
                    <a:pt x="301" y="900"/>
                  </a:cubicBezTo>
                  <a:cubicBezTo>
                    <a:pt x="401" y="455"/>
                    <a:pt x="810" y="159"/>
                    <a:pt x="1252" y="159"/>
                  </a:cubicBezTo>
                  <a:close/>
                  <a:moveTo>
                    <a:pt x="1237" y="0"/>
                  </a:moveTo>
                  <a:cubicBezTo>
                    <a:pt x="730" y="0"/>
                    <a:pt x="264" y="355"/>
                    <a:pt x="150" y="867"/>
                  </a:cubicBezTo>
                  <a:cubicBezTo>
                    <a:pt x="1" y="1467"/>
                    <a:pt x="384" y="2084"/>
                    <a:pt x="984" y="2217"/>
                  </a:cubicBezTo>
                  <a:cubicBezTo>
                    <a:pt x="1072" y="2239"/>
                    <a:pt x="1161" y="2250"/>
                    <a:pt x="1249" y="2250"/>
                  </a:cubicBezTo>
                  <a:cubicBezTo>
                    <a:pt x="1756" y="2250"/>
                    <a:pt x="2222" y="1895"/>
                    <a:pt x="2335" y="1383"/>
                  </a:cubicBezTo>
                  <a:cubicBezTo>
                    <a:pt x="2485" y="783"/>
                    <a:pt x="2102" y="167"/>
                    <a:pt x="1502" y="33"/>
                  </a:cubicBezTo>
                  <a:cubicBezTo>
                    <a:pt x="1413" y="11"/>
                    <a:pt x="1324" y="0"/>
                    <a:pt x="12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6"/>
            <p:cNvSpPr/>
            <p:nvPr/>
          </p:nvSpPr>
          <p:spPr>
            <a:xfrm>
              <a:off x="1878161" y="1386363"/>
              <a:ext cx="77288" cy="77049"/>
            </a:xfrm>
            <a:custGeom>
              <a:avLst/>
              <a:gdLst/>
              <a:ahLst/>
              <a:cxnLst/>
              <a:rect l="l" t="t" r="r" b="b"/>
              <a:pathLst>
                <a:path w="2269" h="2262" extrusionOk="0">
                  <a:moveTo>
                    <a:pt x="1136" y="0"/>
                  </a:moveTo>
                  <a:cubicBezTo>
                    <a:pt x="623" y="0"/>
                    <a:pt x="149" y="346"/>
                    <a:pt x="34" y="877"/>
                  </a:cubicBezTo>
                  <a:cubicBezTo>
                    <a:pt x="1" y="995"/>
                    <a:pt x="1" y="1111"/>
                    <a:pt x="1" y="1228"/>
                  </a:cubicBezTo>
                  <a:cubicBezTo>
                    <a:pt x="17" y="1378"/>
                    <a:pt x="67" y="1528"/>
                    <a:pt x="134" y="1662"/>
                  </a:cubicBezTo>
                  <a:cubicBezTo>
                    <a:pt x="201" y="1778"/>
                    <a:pt x="268" y="1878"/>
                    <a:pt x="368" y="1962"/>
                  </a:cubicBezTo>
                  <a:cubicBezTo>
                    <a:pt x="401" y="1995"/>
                    <a:pt x="450" y="2029"/>
                    <a:pt x="501" y="2062"/>
                  </a:cubicBezTo>
                  <a:cubicBezTo>
                    <a:pt x="601" y="2145"/>
                    <a:pt x="734" y="2195"/>
                    <a:pt x="868" y="2229"/>
                  </a:cubicBezTo>
                  <a:cubicBezTo>
                    <a:pt x="958" y="2251"/>
                    <a:pt x="1048" y="2261"/>
                    <a:pt x="1137" y="2261"/>
                  </a:cubicBezTo>
                  <a:cubicBezTo>
                    <a:pt x="1651" y="2261"/>
                    <a:pt x="2107" y="1907"/>
                    <a:pt x="2235" y="1395"/>
                  </a:cubicBezTo>
                  <a:cubicBezTo>
                    <a:pt x="2268" y="1244"/>
                    <a:pt x="2268" y="1111"/>
                    <a:pt x="2251" y="977"/>
                  </a:cubicBezTo>
                  <a:cubicBezTo>
                    <a:pt x="2235" y="928"/>
                    <a:pt x="2235" y="861"/>
                    <a:pt x="2218" y="811"/>
                  </a:cubicBezTo>
                  <a:cubicBezTo>
                    <a:pt x="2168" y="695"/>
                    <a:pt x="2118" y="577"/>
                    <a:pt x="2051" y="477"/>
                  </a:cubicBezTo>
                  <a:cubicBezTo>
                    <a:pt x="1951" y="344"/>
                    <a:pt x="1851" y="244"/>
                    <a:pt x="1718" y="161"/>
                  </a:cubicBezTo>
                  <a:cubicBezTo>
                    <a:pt x="1618" y="110"/>
                    <a:pt x="1501" y="61"/>
                    <a:pt x="1384" y="28"/>
                  </a:cubicBezTo>
                  <a:cubicBezTo>
                    <a:pt x="1301" y="9"/>
                    <a:pt x="1218" y="0"/>
                    <a:pt x="11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6"/>
            <p:cNvSpPr/>
            <p:nvPr/>
          </p:nvSpPr>
          <p:spPr>
            <a:xfrm>
              <a:off x="1878161" y="1391847"/>
              <a:ext cx="69896" cy="51128"/>
            </a:xfrm>
            <a:custGeom>
              <a:avLst/>
              <a:gdLst/>
              <a:ahLst/>
              <a:cxnLst/>
              <a:rect l="l" t="t" r="r" b="b"/>
              <a:pathLst>
                <a:path w="2052" h="1501" extrusionOk="0">
                  <a:moveTo>
                    <a:pt x="1718" y="0"/>
                  </a:moveTo>
                  <a:lnTo>
                    <a:pt x="1" y="1067"/>
                  </a:lnTo>
                  <a:cubicBezTo>
                    <a:pt x="17" y="1217"/>
                    <a:pt x="67" y="1367"/>
                    <a:pt x="134" y="1501"/>
                  </a:cubicBezTo>
                  <a:lnTo>
                    <a:pt x="2051" y="316"/>
                  </a:lnTo>
                  <a:cubicBezTo>
                    <a:pt x="1951" y="183"/>
                    <a:pt x="1851" y="83"/>
                    <a:pt x="171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6"/>
            <p:cNvSpPr/>
            <p:nvPr/>
          </p:nvSpPr>
          <p:spPr>
            <a:xfrm>
              <a:off x="1890662" y="1413954"/>
              <a:ext cx="64208" cy="42646"/>
            </a:xfrm>
            <a:custGeom>
              <a:avLst/>
              <a:gdLst/>
              <a:ahLst/>
              <a:cxnLst/>
              <a:rect l="l" t="t" r="r" b="b"/>
              <a:pathLst>
                <a:path w="1885" h="1252" extrusionOk="0">
                  <a:moveTo>
                    <a:pt x="1851" y="1"/>
                  </a:moveTo>
                  <a:lnTo>
                    <a:pt x="1" y="1152"/>
                  </a:lnTo>
                  <a:cubicBezTo>
                    <a:pt x="34" y="1185"/>
                    <a:pt x="83" y="1219"/>
                    <a:pt x="134" y="1252"/>
                  </a:cubicBezTo>
                  <a:lnTo>
                    <a:pt x="1884" y="167"/>
                  </a:lnTo>
                  <a:cubicBezTo>
                    <a:pt x="1868" y="118"/>
                    <a:pt x="1868" y="51"/>
                    <a:pt x="185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6"/>
            <p:cNvSpPr/>
            <p:nvPr/>
          </p:nvSpPr>
          <p:spPr>
            <a:xfrm>
              <a:off x="1874175" y="1386363"/>
              <a:ext cx="84679" cy="77049"/>
            </a:xfrm>
            <a:custGeom>
              <a:avLst/>
              <a:gdLst/>
              <a:ahLst/>
              <a:cxnLst/>
              <a:rect l="l" t="t" r="r" b="b"/>
              <a:pathLst>
                <a:path w="2486" h="2262" extrusionOk="0">
                  <a:moveTo>
                    <a:pt x="1251" y="170"/>
                  </a:moveTo>
                  <a:cubicBezTo>
                    <a:pt x="1323" y="170"/>
                    <a:pt x="1395" y="178"/>
                    <a:pt x="1468" y="194"/>
                  </a:cubicBezTo>
                  <a:cubicBezTo>
                    <a:pt x="1985" y="310"/>
                    <a:pt x="2301" y="828"/>
                    <a:pt x="2185" y="1344"/>
                  </a:cubicBezTo>
                  <a:cubicBezTo>
                    <a:pt x="2086" y="1784"/>
                    <a:pt x="1697" y="2091"/>
                    <a:pt x="1255" y="2091"/>
                  </a:cubicBezTo>
                  <a:cubicBezTo>
                    <a:pt x="1177" y="2091"/>
                    <a:pt x="1098" y="2082"/>
                    <a:pt x="1018" y="2062"/>
                  </a:cubicBezTo>
                  <a:cubicBezTo>
                    <a:pt x="501" y="1945"/>
                    <a:pt x="184" y="1428"/>
                    <a:pt x="300" y="911"/>
                  </a:cubicBezTo>
                  <a:cubicBezTo>
                    <a:pt x="415" y="467"/>
                    <a:pt x="814" y="170"/>
                    <a:pt x="1251" y="170"/>
                  </a:cubicBezTo>
                  <a:close/>
                  <a:moveTo>
                    <a:pt x="1253" y="0"/>
                  </a:moveTo>
                  <a:cubicBezTo>
                    <a:pt x="740" y="0"/>
                    <a:pt x="266" y="346"/>
                    <a:pt x="151" y="877"/>
                  </a:cubicBezTo>
                  <a:cubicBezTo>
                    <a:pt x="0" y="1478"/>
                    <a:pt x="385" y="2078"/>
                    <a:pt x="985" y="2229"/>
                  </a:cubicBezTo>
                  <a:cubicBezTo>
                    <a:pt x="1075" y="2251"/>
                    <a:pt x="1165" y="2261"/>
                    <a:pt x="1254" y="2261"/>
                  </a:cubicBezTo>
                  <a:cubicBezTo>
                    <a:pt x="1768" y="2261"/>
                    <a:pt x="2224" y="1907"/>
                    <a:pt x="2352" y="1395"/>
                  </a:cubicBezTo>
                  <a:cubicBezTo>
                    <a:pt x="2486" y="777"/>
                    <a:pt x="2101" y="177"/>
                    <a:pt x="1501" y="28"/>
                  </a:cubicBezTo>
                  <a:cubicBezTo>
                    <a:pt x="1418" y="9"/>
                    <a:pt x="1335" y="0"/>
                    <a:pt x="1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6"/>
            <p:cNvSpPr/>
            <p:nvPr/>
          </p:nvSpPr>
          <p:spPr>
            <a:xfrm>
              <a:off x="1948024" y="1409151"/>
              <a:ext cx="22209" cy="9640"/>
            </a:xfrm>
            <a:custGeom>
              <a:avLst/>
              <a:gdLst/>
              <a:ahLst/>
              <a:cxnLst/>
              <a:rect l="l" t="t" r="r" b="b"/>
              <a:pathLst>
                <a:path w="652" h="283" extrusionOk="0">
                  <a:moveTo>
                    <a:pt x="394" y="1"/>
                  </a:moveTo>
                  <a:cubicBezTo>
                    <a:pt x="175" y="1"/>
                    <a:pt x="33" y="142"/>
                    <a:pt x="33" y="142"/>
                  </a:cubicBezTo>
                  <a:cubicBezTo>
                    <a:pt x="0" y="175"/>
                    <a:pt x="0" y="226"/>
                    <a:pt x="33" y="259"/>
                  </a:cubicBezTo>
                  <a:cubicBezTo>
                    <a:pt x="51" y="275"/>
                    <a:pt x="67" y="275"/>
                    <a:pt x="67" y="275"/>
                  </a:cubicBezTo>
                  <a:cubicBezTo>
                    <a:pt x="77" y="280"/>
                    <a:pt x="86" y="282"/>
                    <a:pt x="96" y="282"/>
                  </a:cubicBezTo>
                  <a:cubicBezTo>
                    <a:pt x="118" y="282"/>
                    <a:pt x="139" y="270"/>
                    <a:pt x="151" y="259"/>
                  </a:cubicBezTo>
                  <a:cubicBezTo>
                    <a:pt x="151" y="259"/>
                    <a:pt x="242" y="167"/>
                    <a:pt x="394" y="167"/>
                  </a:cubicBezTo>
                  <a:cubicBezTo>
                    <a:pt x="436" y="167"/>
                    <a:pt x="483" y="174"/>
                    <a:pt x="534" y="192"/>
                  </a:cubicBezTo>
                  <a:cubicBezTo>
                    <a:pt x="543" y="197"/>
                    <a:pt x="553" y="199"/>
                    <a:pt x="563" y="199"/>
                  </a:cubicBezTo>
                  <a:cubicBezTo>
                    <a:pt x="592" y="199"/>
                    <a:pt x="622" y="184"/>
                    <a:pt x="634" y="159"/>
                  </a:cubicBezTo>
                  <a:cubicBezTo>
                    <a:pt x="651" y="108"/>
                    <a:pt x="634" y="59"/>
                    <a:pt x="600" y="42"/>
                  </a:cubicBezTo>
                  <a:cubicBezTo>
                    <a:pt x="526" y="12"/>
                    <a:pt x="457" y="1"/>
                    <a:pt x="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6"/>
            <p:cNvSpPr/>
            <p:nvPr/>
          </p:nvSpPr>
          <p:spPr>
            <a:xfrm>
              <a:off x="1859392" y="1397501"/>
              <a:ext cx="27318" cy="15601"/>
            </a:xfrm>
            <a:custGeom>
              <a:avLst/>
              <a:gdLst/>
              <a:ahLst/>
              <a:cxnLst/>
              <a:rect l="l" t="t" r="r" b="b"/>
              <a:pathLst>
                <a:path w="802" h="458" extrusionOk="0">
                  <a:moveTo>
                    <a:pt x="1" y="1"/>
                  </a:moveTo>
                  <a:lnTo>
                    <a:pt x="18" y="184"/>
                  </a:lnTo>
                  <a:cubicBezTo>
                    <a:pt x="218" y="217"/>
                    <a:pt x="434" y="284"/>
                    <a:pt x="652" y="434"/>
                  </a:cubicBezTo>
                  <a:cubicBezTo>
                    <a:pt x="668" y="450"/>
                    <a:pt x="685" y="450"/>
                    <a:pt x="685" y="450"/>
                  </a:cubicBezTo>
                  <a:cubicBezTo>
                    <a:pt x="694" y="455"/>
                    <a:pt x="703" y="457"/>
                    <a:pt x="712" y="457"/>
                  </a:cubicBezTo>
                  <a:cubicBezTo>
                    <a:pt x="735" y="457"/>
                    <a:pt x="756" y="441"/>
                    <a:pt x="768" y="417"/>
                  </a:cubicBezTo>
                  <a:cubicBezTo>
                    <a:pt x="801" y="384"/>
                    <a:pt x="785" y="334"/>
                    <a:pt x="752" y="301"/>
                  </a:cubicBezTo>
                  <a:cubicBezTo>
                    <a:pt x="485" y="117"/>
                    <a:pt x="218" y="50"/>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6"/>
            <p:cNvSpPr/>
            <p:nvPr/>
          </p:nvSpPr>
          <p:spPr>
            <a:xfrm>
              <a:off x="1442494" y="1626234"/>
              <a:ext cx="338547" cy="504568"/>
            </a:xfrm>
            <a:custGeom>
              <a:avLst/>
              <a:gdLst/>
              <a:ahLst/>
              <a:cxnLst/>
              <a:rect l="l" t="t" r="r" b="b"/>
              <a:pathLst>
                <a:path w="9939" h="14813" extrusionOk="0">
                  <a:moveTo>
                    <a:pt x="7958" y="1"/>
                  </a:moveTo>
                  <a:cubicBezTo>
                    <a:pt x="7493" y="1"/>
                    <a:pt x="7029" y="180"/>
                    <a:pt x="6688" y="539"/>
                  </a:cubicBezTo>
                  <a:lnTo>
                    <a:pt x="6254" y="972"/>
                  </a:lnTo>
                  <a:lnTo>
                    <a:pt x="5837" y="1406"/>
                  </a:lnTo>
                  <a:cubicBezTo>
                    <a:pt x="5703" y="1539"/>
                    <a:pt x="5570" y="1690"/>
                    <a:pt x="5437" y="1839"/>
                  </a:cubicBezTo>
                  <a:cubicBezTo>
                    <a:pt x="5303" y="1990"/>
                    <a:pt x="5154" y="2123"/>
                    <a:pt x="5020" y="2273"/>
                  </a:cubicBezTo>
                  <a:cubicBezTo>
                    <a:pt x="4754" y="2573"/>
                    <a:pt x="4487" y="2857"/>
                    <a:pt x="4220" y="3157"/>
                  </a:cubicBezTo>
                  <a:lnTo>
                    <a:pt x="3820" y="3607"/>
                  </a:lnTo>
                  <a:lnTo>
                    <a:pt x="3753" y="3673"/>
                  </a:lnTo>
                  <a:lnTo>
                    <a:pt x="3420" y="4058"/>
                  </a:lnTo>
                  <a:lnTo>
                    <a:pt x="3019" y="4507"/>
                  </a:lnTo>
                  <a:lnTo>
                    <a:pt x="2819" y="4741"/>
                  </a:lnTo>
                  <a:lnTo>
                    <a:pt x="2735" y="4841"/>
                  </a:lnTo>
                  <a:lnTo>
                    <a:pt x="2619" y="4974"/>
                  </a:lnTo>
                  <a:cubicBezTo>
                    <a:pt x="2352" y="5274"/>
                    <a:pt x="2102" y="5592"/>
                    <a:pt x="1835" y="5908"/>
                  </a:cubicBezTo>
                  <a:lnTo>
                    <a:pt x="1452" y="6375"/>
                  </a:lnTo>
                  <a:cubicBezTo>
                    <a:pt x="1319" y="6541"/>
                    <a:pt x="1201" y="6708"/>
                    <a:pt x="1068" y="6875"/>
                  </a:cubicBezTo>
                  <a:cubicBezTo>
                    <a:pt x="1001" y="6942"/>
                    <a:pt x="934" y="7042"/>
                    <a:pt x="868" y="7126"/>
                  </a:cubicBezTo>
                  <a:lnTo>
                    <a:pt x="685" y="7375"/>
                  </a:lnTo>
                  <a:lnTo>
                    <a:pt x="634" y="7442"/>
                  </a:lnTo>
                  <a:lnTo>
                    <a:pt x="618" y="7459"/>
                  </a:lnTo>
                  <a:lnTo>
                    <a:pt x="601" y="7475"/>
                  </a:lnTo>
                  <a:lnTo>
                    <a:pt x="568" y="7542"/>
                  </a:lnTo>
                  <a:cubicBezTo>
                    <a:pt x="552" y="7575"/>
                    <a:pt x="518" y="7609"/>
                    <a:pt x="485" y="7659"/>
                  </a:cubicBezTo>
                  <a:cubicBezTo>
                    <a:pt x="485" y="7675"/>
                    <a:pt x="468" y="7693"/>
                    <a:pt x="452" y="7709"/>
                  </a:cubicBezTo>
                  <a:lnTo>
                    <a:pt x="418" y="7775"/>
                  </a:lnTo>
                  <a:cubicBezTo>
                    <a:pt x="385" y="7826"/>
                    <a:pt x="367" y="7859"/>
                    <a:pt x="334" y="7909"/>
                  </a:cubicBezTo>
                  <a:cubicBezTo>
                    <a:pt x="318" y="7959"/>
                    <a:pt x="301" y="8009"/>
                    <a:pt x="267" y="8042"/>
                  </a:cubicBezTo>
                  <a:lnTo>
                    <a:pt x="234" y="8126"/>
                  </a:lnTo>
                  <a:cubicBezTo>
                    <a:pt x="234" y="8142"/>
                    <a:pt x="218" y="8176"/>
                    <a:pt x="218" y="8193"/>
                  </a:cubicBezTo>
                  <a:cubicBezTo>
                    <a:pt x="185" y="8242"/>
                    <a:pt x="167" y="8293"/>
                    <a:pt x="151" y="8360"/>
                  </a:cubicBezTo>
                  <a:lnTo>
                    <a:pt x="101" y="8509"/>
                  </a:lnTo>
                  <a:cubicBezTo>
                    <a:pt x="85" y="8576"/>
                    <a:pt x="67" y="8626"/>
                    <a:pt x="67" y="8693"/>
                  </a:cubicBezTo>
                  <a:cubicBezTo>
                    <a:pt x="51" y="8743"/>
                    <a:pt x="34" y="8809"/>
                    <a:pt x="34" y="8860"/>
                  </a:cubicBezTo>
                  <a:cubicBezTo>
                    <a:pt x="18" y="8927"/>
                    <a:pt x="18" y="8976"/>
                    <a:pt x="18" y="9043"/>
                  </a:cubicBezTo>
                  <a:lnTo>
                    <a:pt x="1" y="9127"/>
                  </a:lnTo>
                  <a:lnTo>
                    <a:pt x="1" y="9209"/>
                  </a:lnTo>
                  <a:lnTo>
                    <a:pt x="1" y="9393"/>
                  </a:lnTo>
                  <a:cubicBezTo>
                    <a:pt x="18" y="9460"/>
                    <a:pt x="18" y="9510"/>
                    <a:pt x="18" y="9576"/>
                  </a:cubicBezTo>
                  <a:cubicBezTo>
                    <a:pt x="34" y="9610"/>
                    <a:pt x="34" y="9627"/>
                    <a:pt x="34" y="9660"/>
                  </a:cubicBezTo>
                  <a:lnTo>
                    <a:pt x="51" y="9743"/>
                  </a:lnTo>
                  <a:cubicBezTo>
                    <a:pt x="85" y="9976"/>
                    <a:pt x="167" y="10177"/>
                    <a:pt x="234" y="10377"/>
                  </a:cubicBezTo>
                  <a:cubicBezTo>
                    <a:pt x="285" y="10461"/>
                    <a:pt x="318" y="10561"/>
                    <a:pt x="367" y="10627"/>
                  </a:cubicBezTo>
                  <a:cubicBezTo>
                    <a:pt x="385" y="10677"/>
                    <a:pt x="418" y="10710"/>
                    <a:pt x="434" y="10761"/>
                  </a:cubicBezTo>
                  <a:lnTo>
                    <a:pt x="501" y="10877"/>
                  </a:lnTo>
                  <a:cubicBezTo>
                    <a:pt x="701" y="11177"/>
                    <a:pt x="918" y="11394"/>
                    <a:pt x="1118" y="11595"/>
                  </a:cubicBezTo>
                  <a:cubicBezTo>
                    <a:pt x="1335" y="11795"/>
                    <a:pt x="1535" y="11944"/>
                    <a:pt x="1735" y="12095"/>
                  </a:cubicBezTo>
                  <a:cubicBezTo>
                    <a:pt x="1852" y="12177"/>
                    <a:pt x="1952" y="12244"/>
                    <a:pt x="2052" y="12311"/>
                  </a:cubicBezTo>
                  <a:cubicBezTo>
                    <a:pt x="2152" y="12378"/>
                    <a:pt x="2252" y="12428"/>
                    <a:pt x="2352" y="12495"/>
                  </a:cubicBezTo>
                  <a:cubicBezTo>
                    <a:pt x="2553" y="12611"/>
                    <a:pt x="2753" y="12728"/>
                    <a:pt x="2953" y="12828"/>
                  </a:cubicBezTo>
                  <a:cubicBezTo>
                    <a:pt x="3353" y="13045"/>
                    <a:pt x="3736" y="13211"/>
                    <a:pt x="4136" y="13378"/>
                  </a:cubicBezTo>
                  <a:cubicBezTo>
                    <a:pt x="4536" y="13545"/>
                    <a:pt x="4920" y="13696"/>
                    <a:pt x="5320" y="13845"/>
                  </a:cubicBezTo>
                  <a:cubicBezTo>
                    <a:pt x="5721" y="13978"/>
                    <a:pt x="6104" y="14112"/>
                    <a:pt x="6504" y="14229"/>
                  </a:cubicBezTo>
                  <a:cubicBezTo>
                    <a:pt x="6904" y="14345"/>
                    <a:pt x="7304" y="14463"/>
                    <a:pt x="7688" y="14579"/>
                  </a:cubicBezTo>
                  <a:cubicBezTo>
                    <a:pt x="8055" y="14663"/>
                    <a:pt x="8305" y="14729"/>
                    <a:pt x="8689" y="14812"/>
                  </a:cubicBezTo>
                  <a:cubicBezTo>
                    <a:pt x="8755" y="14479"/>
                    <a:pt x="8956" y="14178"/>
                    <a:pt x="9022" y="13862"/>
                  </a:cubicBezTo>
                  <a:cubicBezTo>
                    <a:pt x="9138" y="13378"/>
                    <a:pt x="9238" y="12895"/>
                    <a:pt x="9372" y="12411"/>
                  </a:cubicBezTo>
                  <a:lnTo>
                    <a:pt x="8422" y="12111"/>
                  </a:lnTo>
                  <a:cubicBezTo>
                    <a:pt x="8071" y="11995"/>
                    <a:pt x="7722" y="11861"/>
                    <a:pt x="7355" y="11728"/>
                  </a:cubicBezTo>
                  <a:cubicBezTo>
                    <a:pt x="7004" y="11595"/>
                    <a:pt x="6670" y="11444"/>
                    <a:pt x="6321" y="11294"/>
                  </a:cubicBezTo>
                  <a:cubicBezTo>
                    <a:pt x="5987" y="11144"/>
                    <a:pt x="5654" y="10994"/>
                    <a:pt x="5320" y="10828"/>
                  </a:cubicBezTo>
                  <a:cubicBezTo>
                    <a:pt x="5003" y="10661"/>
                    <a:pt x="4687" y="10477"/>
                    <a:pt x="4403" y="10294"/>
                  </a:cubicBezTo>
                  <a:cubicBezTo>
                    <a:pt x="4253" y="10194"/>
                    <a:pt x="4120" y="10110"/>
                    <a:pt x="3987" y="10010"/>
                  </a:cubicBezTo>
                  <a:cubicBezTo>
                    <a:pt x="3920" y="9960"/>
                    <a:pt x="3869" y="9910"/>
                    <a:pt x="3802" y="9860"/>
                  </a:cubicBezTo>
                  <a:cubicBezTo>
                    <a:pt x="3736" y="9810"/>
                    <a:pt x="3686" y="9760"/>
                    <a:pt x="3636" y="9710"/>
                  </a:cubicBezTo>
                  <a:cubicBezTo>
                    <a:pt x="3553" y="9643"/>
                    <a:pt x="3486" y="9560"/>
                    <a:pt x="3420" y="9494"/>
                  </a:cubicBezTo>
                  <a:cubicBezTo>
                    <a:pt x="3402" y="9460"/>
                    <a:pt x="3386" y="9443"/>
                    <a:pt x="3369" y="9427"/>
                  </a:cubicBezTo>
                  <a:lnTo>
                    <a:pt x="3436" y="9343"/>
                  </a:lnTo>
                  <a:lnTo>
                    <a:pt x="3536" y="9209"/>
                  </a:lnTo>
                  <a:cubicBezTo>
                    <a:pt x="3602" y="9143"/>
                    <a:pt x="3653" y="9076"/>
                    <a:pt x="3720" y="8993"/>
                  </a:cubicBezTo>
                  <a:cubicBezTo>
                    <a:pt x="3836" y="8860"/>
                    <a:pt x="3969" y="8709"/>
                    <a:pt x="4087" y="8576"/>
                  </a:cubicBezTo>
                  <a:lnTo>
                    <a:pt x="4469" y="8142"/>
                  </a:lnTo>
                  <a:cubicBezTo>
                    <a:pt x="4720" y="7859"/>
                    <a:pt x="4970" y="7575"/>
                    <a:pt x="5236" y="7292"/>
                  </a:cubicBezTo>
                  <a:lnTo>
                    <a:pt x="5437" y="7075"/>
                  </a:lnTo>
                  <a:lnTo>
                    <a:pt x="5637" y="6859"/>
                  </a:lnTo>
                  <a:lnTo>
                    <a:pt x="5903" y="6559"/>
                  </a:lnTo>
                  <a:lnTo>
                    <a:pt x="6037" y="6425"/>
                  </a:lnTo>
                  <a:lnTo>
                    <a:pt x="6170" y="6275"/>
                  </a:lnTo>
                  <a:lnTo>
                    <a:pt x="6421" y="6008"/>
                  </a:lnTo>
                  <a:lnTo>
                    <a:pt x="6837" y="5574"/>
                  </a:lnTo>
                  <a:lnTo>
                    <a:pt x="7638" y="4725"/>
                  </a:lnTo>
                  <a:lnTo>
                    <a:pt x="9238" y="3024"/>
                  </a:lnTo>
                  <a:lnTo>
                    <a:pt x="9256" y="3006"/>
                  </a:lnTo>
                  <a:cubicBezTo>
                    <a:pt x="9939" y="2306"/>
                    <a:pt x="9905" y="1172"/>
                    <a:pt x="9189" y="489"/>
                  </a:cubicBezTo>
                  <a:cubicBezTo>
                    <a:pt x="8847" y="164"/>
                    <a:pt x="8402" y="1"/>
                    <a:pt x="7958" y="1"/>
                  </a:cubicBezTo>
                  <a:close/>
                </a:path>
              </a:pathLst>
            </a:custGeom>
            <a:solidFill>
              <a:srgbClr val="B5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6"/>
            <p:cNvSpPr/>
            <p:nvPr/>
          </p:nvSpPr>
          <p:spPr>
            <a:xfrm>
              <a:off x="1490795" y="1923808"/>
              <a:ext cx="68738" cy="36583"/>
            </a:xfrm>
            <a:custGeom>
              <a:avLst/>
              <a:gdLst/>
              <a:ahLst/>
              <a:cxnLst/>
              <a:rect l="l" t="t" r="r" b="b"/>
              <a:pathLst>
                <a:path w="2018" h="1074" extrusionOk="0">
                  <a:moveTo>
                    <a:pt x="808" y="0"/>
                  </a:moveTo>
                  <a:cubicBezTo>
                    <a:pt x="784" y="0"/>
                    <a:pt x="763" y="15"/>
                    <a:pt x="750" y="40"/>
                  </a:cubicBezTo>
                  <a:cubicBezTo>
                    <a:pt x="734" y="73"/>
                    <a:pt x="750" y="107"/>
                    <a:pt x="784" y="124"/>
                  </a:cubicBezTo>
                  <a:cubicBezTo>
                    <a:pt x="784" y="124"/>
                    <a:pt x="1351" y="357"/>
                    <a:pt x="1668" y="591"/>
                  </a:cubicBezTo>
                  <a:cubicBezTo>
                    <a:pt x="1168" y="591"/>
                    <a:pt x="484" y="640"/>
                    <a:pt x="34" y="940"/>
                  </a:cubicBezTo>
                  <a:cubicBezTo>
                    <a:pt x="1" y="974"/>
                    <a:pt x="1" y="1007"/>
                    <a:pt x="17" y="1040"/>
                  </a:cubicBezTo>
                  <a:cubicBezTo>
                    <a:pt x="17" y="1058"/>
                    <a:pt x="34" y="1074"/>
                    <a:pt x="50" y="1074"/>
                  </a:cubicBezTo>
                  <a:cubicBezTo>
                    <a:pt x="67" y="1074"/>
                    <a:pt x="101" y="1074"/>
                    <a:pt x="117" y="1058"/>
                  </a:cubicBezTo>
                  <a:cubicBezTo>
                    <a:pt x="497" y="800"/>
                    <a:pt x="1092" y="741"/>
                    <a:pt x="1560" y="741"/>
                  </a:cubicBezTo>
                  <a:cubicBezTo>
                    <a:pt x="1729" y="741"/>
                    <a:pt x="1882" y="749"/>
                    <a:pt x="2002" y="758"/>
                  </a:cubicBezTo>
                  <a:cubicBezTo>
                    <a:pt x="1984" y="724"/>
                    <a:pt x="1968" y="707"/>
                    <a:pt x="1951" y="691"/>
                  </a:cubicBezTo>
                  <a:lnTo>
                    <a:pt x="2018" y="607"/>
                  </a:lnTo>
                  <a:lnTo>
                    <a:pt x="1884" y="607"/>
                  </a:lnTo>
                  <a:cubicBezTo>
                    <a:pt x="1617" y="324"/>
                    <a:pt x="868" y="7"/>
                    <a:pt x="834" y="7"/>
                  </a:cubicBezTo>
                  <a:cubicBezTo>
                    <a:pt x="825" y="2"/>
                    <a:pt x="817" y="0"/>
                    <a:pt x="808" y="0"/>
                  </a:cubicBezTo>
                  <a:close/>
                </a:path>
              </a:pathLst>
            </a:custGeom>
            <a:solidFill>
              <a:srgbClr val="361F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6"/>
            <p:cNvSpPr/>
            <p:nvPr/>
          </p:nvSpPr>
          <p:spPr>
            <a:xfrm>
              <a:off x="1715135" y="1983691"/>
              <a:ext cx="104367" cy="150250"/>
            </a:xfrm>
            <a:custGeom>
              <a:avLst/>
              <a:gdLst/>
              <a:ahLst/>
              <a:cxnLst/>
              <a:rect l="l" t="t" r="r" b="b"/>
              <a:pathLst>
                <a:path w="3064" h="4411" extrusionOk="0">
                  <a:moveTo>
                    <a:pt x="1168" y="0"/>
                  </a:moveTo>
                  <a:cubicBezTo>
                    <a:pt x="1168" y="0"/>
                    <a:pt x="834" y="149"/>
                    <a:pt x="734" y="667"/>
                  </a:cubicBezTo>
                  <a:cubicBezTo>
                    <a:pt x="601" y="1334"/>
                    <a:pt x="234" y="2001"/>
                    <a:pt x="234" y="2001"/>
                  </a:cubicBezTo>
                  <a:cubicBezTo>
                    <a:pt x="234" y="2001"/>
                    <a:pt x="0" y="4018"/>
                    <a:pt x="785" y="4251"/>
                  </a:cubicBezTo>
                  <a:cubicBezTo>
                    <a:pt x="1141" y="4360"/>
                    <a:pt x="1436" y="4411"/>
                    <a:pt x="1662" y="4411"/>
                  </a:cubicBezTo>
                  <a:cubicBezTo>
                    <a:pt x="1922" y="4411"/>
                    <a:pt x="2089" y="4343"/>
                    <a:pt x="2152" y="4218"/>
                  </a:cubicBezTo>
                  <a:cubicBezTo>
                    <a:pt x="2252" y="4069"/>
                    <a:pt x="1452" y="3635"/>
                    <a:pt x="1452" y="3635"/>
                  </a:cubicBezTo>
                  <a:lnTo>
                    <a:pt x="1452" y="3635"/>
                  </a:lnTo>
                  <a:cubicBezTo>
                    <a:pt x="1452" y="3635"/>
                    <a:pt x="1865" y="3765"/>
                    <a:pt x="2227" y="3765"/>
                  </a:cubicBezTo>
                  <a:cubicBezTo>
                    <a:pt x="2459" y="3765"/>
                    <a:pt x="2670" y="3711"/>
                    <a:pt x="2735" y="3535"/>
                  </a:cubicBezTo>
                  <a:cubicBezTo>
                    <a:pt x="2919" y="3101"/>
                    <a:pt x="1701" y="3035"/>
                    <a:pt x="1701" y="3035"/>
                  </a:cubicBezTo>
                  <a:cubicBezTo>
                    <a:pt x="1701" y="3035"/>
                    <a:pt x="2969" y="3035"/>
                    <a:pt x="3002" y="2735"/>
                  </a:cubicBezTo>
                  <a:cubicBezTo>
                    <a:pt x="3064" y="2378"/>
                    <a:pt x="1879" y="2066"/>
                    <a:pt x="1706" y="2022"/>
                  </a:cubicBezTo>
                  <a:lnTo>
                    <a:pt x="1706" y="2022"/>
                  </a:lnTo>
                  <a:cubicBezTo>
                    <a:pt x="1791" y="2043"/>
                    <a:pt x="2119" y="2117"/>
                    <a:pt x="2419" y="2117"/>
                  </a:cubicBezTo>
                  <a:cubicBezTo>
                    <a:pt x="2707" y="2117"/>
                    <a:pt x="2969" y="2049"/>
                    <a:pt x="2969" y="1801"/>
                  </a:cubicBezTo>
                  <a:cubicBezTo>
                    <a:pt x="2969" y="1550"/>
                    <a:pt x="1785" y="1234"/>
                    <a:pt x="1485" y="1150"/>
                  </a:cubicBezTo>
                  <a:cubicBezTo>
                    <a:pt x="1439" y="1140"/>
                    <a:pt x="1399" y="1135"/>
                    <a:pt x="1364" y="1135"/>
                  </a:cubicBezTo>
                  <a:cubicBezTo>
                    <a:pt x="1171" y="1135"/>
                    <a:pt x="1134" y="1267"/>
                    <a:pt x="1134" y="1267"/>
                  </a:cubicBezTo>
                  <a:cubicBezTo>
                    <a:pt x="1201" y="783"/>
                    <a:pt x="1201" y="367"/>
                    <a:pt x="1168" y="0"/>
                  </a:cubicBezTo>
                  <a:close/>
                </a:path>
              </a:pathLst>
            </a:custGeom>
            <a:solidFill>
              <a:srgbClr val="B549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6"/>
            <p:cNvSpPr/>
            <p:nvPr/>
          </p:nvSpPr>
          <p:spPr>
            <a:xfrm>
              <a:off x="1293127" y="3401902"/>
              <a:ext cx="89789" cy="63663"/>
            </a:xfrm>
            <a:custGeom>
              <a:avLst/>
              <a:gdLst/>
              <a:ahLst/>
              <a:cxnLst/>
              <a:rect l="l" t="t" r="r" b="b"/>
              <a:pathLst>
                <a:path w="2636" h="1869" extrusionOk="0">
                  <a:moveTo>
                    <a:pt x="2635" y="1"/>
                  </a:moveTo>
                  <a:lnTo>
                    <a:pt x="1" y="85"/>
                  </a:lnTo>
                  <a:lnTo>
                    <a:pt x="217" y="1868"/>
                  </a:lnTo>
                  <a:lnTo>
                    <a:pt x="2502" y="1868"/>
                  </a:lnTo>
                  <a:lnTo>
                    <a:pt x="2635" y="1"/>
                  </a:lnTo>
                  <a:close/>
                </a:path>
              </a:pathLst>
            </a:custGeom>
            <a:solidFill>
              <a:srgbClr val="E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6"/>
            <p:cNvSpPr/>
            <p:nvPr/>
          </p:nvSpPr>
          <p:spPr>
            <a:xfrm>
              <a:off x="1169308" y="3268443"/>
              <a:ext cx="77833" cy="95477"/>
            </a:xfrm>
            <a:custGeom>
              <a:avLst/>
              <a:gdLst/>
              <a:ahLst/>
              <a:cxnLst/>
              <a:rect l="l" t="t" r="r" b="b"/>
              <a:pathLst>
                <a:path w="2285" h="2803" extrusionOk="0">
                  <a:moveTo>
                    <a:pt x="1068" y="1"/>
                  </a:moveTo>
                  <a:lnTo>
                    <a:pt x="1" y="884"/>
                  </a:lnTo>
                  <a:lnTo>
                    <a:pt x="1235" y="2802"/>
                  </a:lnTo>
                  <a:lnTo>
                    <a:pt x="2285" y="1918"/>
                  </a:lnTo>
                  <a:lnTo>
                    <a:pt x="1068" y="1"/>
                  </a:lnTo>
                  <a:close/>
                </a:path>
              </a:pathLst>
            </a:custGeom>
            <a:solidFill>
              <a:srgbClr val="E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6"/>
            <p:cNvSpPr/>
            <p:nvPr/>
          </p:nvSpPr>
          <p:spPr>
            <a:xfrm>
              <a:off x="1055708" y="3287246"/>
              <a:ext cx="183495" cy="299852"/>
            </a:xfrm>
            <a:custGeom>
              <a:avLst/>
              <a:gdLst/>
              <a:ahLst/>
              <a:cxnLst/>
              <a:rect l="l" t="t" r="r" b="b"/>
              <a:pathLst>
                <a:path w="5387" h="8803" extrusionOk="0">
                  <a:moveTo>
                    <a:pt x="3382" y="0"/>
                  </a:moveTo>
                  <a:cubicBezTo>
                    <a:pt x="3298" y="0"/>
                    <a:pt x="3200" y="28"/>
                    <a:pt x="3085" y="99"/>
                  </a:cubicBezTo>
                  <a:cubicBezTo>
                    <a:pt x="3018" y="149"/>
                    <a:pt x="2936" y="183"/>
                    <a:pt x="2836" y="232"/>
                  </a:cubicBezTo>
                  <a:cubicBezTo>
                    <a:pt x="2769" y="265"/>
                    <a:pt x="2702" y="299"/>
                    <a:pt x="2618" y="332"/>
                  </a:cubicBezTo>
                  <a:cubicBezTo>
                    <a:pt x="1968" y="616"/>
                    <a:pt x="901" y="1032"/>
                    <a:pt x="334" y="1450"/>
                  </a:cubicBezTo>
                  <a:cubicBezTo>
                    <a:pt x="184" y="1566"/>
                    <a:pt x="68" y="1683"/>
                    <a:pt x="1" y="1799"/>
                  </a:cubicBezTo>
                  <a:lnTo>
                    <a:pt x="4452" y="8803"/>
                  </a:lnTo>
                  <a:cubicBezTo>
                    <a:pt x="4452" y="8803"/>
                    <a:pt x="4670" y="8803"/>
                    <a:pt x="4886" y="8603"/>
                  </a:cubicBezTo>
                  <a:cubicBezTo>
                    <a:pt x="5137" y="8353"/>
                    <a:pt x="5386" y="7786"/>
                    <a:pt x="5170" y="6468"/>
                  </a:cubicBezTo>
                  <a:cubicBezTo>
                    <a:pt x="4986" y="5452"/>
                    <a:pt x="4719" y="4301"/>
                    <a:pt x="4870" y="3418"/>
                  </a:cubicBezTo>
                  <a:cubicBezTo>
                    <a:pt x="5003" y="2550"/>
                    <a:pt x="5019" y="2250"/>
                    <a:pt x="5019" y="2250"/>
                  </a:cubicBezTo>
                  <a:cubicBezTo>
                    <a:pt x="5070" y="1566"/>
                    <a:pt x="3519" y="1433"/>
                    <a:pt x="3769" y="283"/>
                  </a:cubicBezTo>
                  <a:cubicBezTo>
                    <a:pt x="3769" y="283"/>
                    <a:pt x="3653" y="0"/>
                    <a:pt x="33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6"/>
            <p:cNvSpPr/>
            <p:nvPr/>
          </p:nvSpPr>
          <p:spPr>
            <a:xfrm>
              <a:off x="1055708" y="3336603"/>
              <a:ext cx="166429" cy="250496"/>
            </a:xfrm>
            <a:custGeom>
              <a:avLst/>
              <a:gdLst/>
              <a:ahLst/>
              <a:cxnLst/>
              <a:rect l="l" t="t" r="r" b="b"/>
              <a:pathLst>
                <a:path w="4886" h="7354" extrusionOk="0">
                  <a:moveTo>
                    <a:pt x="334" y="1"/>
                  </a:moveTo>
                  <a:cubicBezTo>
                    <a:pt x="184" y="117"/>
                    <a:pt x="68" y="234"/>
                    <a:pt x="1" y="350"/>
                  </a:cubicBezTo>
                  <a:lnTo>
                    <a:pt x="4452" y="7354"/>
                  </a:lnTo>
                  <a:cubicBezTo>
                    <a:pt x="4452" y="7354"/>
                    <a:pt x="4670" y="7354"/>
                    <a:pt x="4886" y="7154"/>
                  </a:cubicBezTo>
                  <a:lnTo>
                    <a:pt x="3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6"/>
            <p:cNvSpPr/>
            <p:nvPr/>
          </p:nvSpPr>
          <p:spPr>
            <a:xfrm>
              <a:off x="1206130" y="3373902"/>
              <a:ext cx="31372" cy="29873"/>
            </a:xfrm>
            <a:custGeom>
              <a:avLst/>
              <a:gdLst/>
              <a:ahLst/>
              <a:cxnLst/>
              <a:rect l="l" t="t" r="r" b="b"/>
              <a:pathLst>
                <a:path w="921" h="877" extrusionOk="0">
                  <a:moveTo>
                    <a:pt x="465" y="1"/>
                  </a:moveTo>
                  <a:cubicBezTo>
                    <a:pt x="418" y="1"/>
                    <a:pt x="387" y="6"/>
                    <a:pt x="387" y="6"/>
                  </a:cubicBezTo>
                  <a:cubicBezTo>
                    <a:pt x="0" y="808"/>
                    <a:pt x="300" y="876"/>
                    <a:pt x="415" y="876"/>
                  </a:cubicBezTo>
                  <a:cubicBezTo>
                    <a:pt x="438" y="876"/>
                    <a:pt x="454" y="874"/>
                    <a:pt x="454" y="874"/>
                  </a:cubicBezTo>
                  <a:cubicBezTo>
                    <a:pt x="454" y="874"/>
                    <a:pt x="921" y="623"/>
                    <a:pt x="837" y="273"/>
                  </a:cubicBezTo>
                  <a:cubicBezTo>
                    <a:pt x="789" y="35"/>
                    <a:pt x="580" y="1"/>
                    <a:pt x="4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6"/>
            <p:cNvSpPr/>
            <p:nvPr/>
          </p:nvSpPr>
          <p:spPr>
            <a:xfrm>
              <a:off x="1168729" y="3384802"/>
              <a:ext cx="54023" cy="18292"/>
            </a:xfrm>
            <a:custGeom>
              <a:avLst/>
              <a:gdLst/>
              <a:ahLst/>
              <a:cxnLst/>
              <a:rect l="l" t="t" r="r" b="b"/>
              <a:pathLst>
                <a:path w="1586" h="537" extrusionOk="0">
                  <a:moveTo>
                    <a:pt x="1071" y="0"/>
                  </a:moveTo>
                  <a:cubicBezTo>
                    <a:pt x="812" y="0"/>
                    <a:pt x="455" y="57"/>
                    <a:pt x="84" y="287"/>
                  </a:cubicBezTo>
                  <a:cubicBezTo>
                    <a:pt x="18" y="336"/>
                    <a:pt x="0" y="420"/>
                    <a:pt x="51" y="469"/>
                  </a:cubicBezTo>
                  <a:cubicBezTo>
                    <a:pt x="73" y="514"/>
                    <a:pt x="118" y="537"/>
                    <a:pt x="165" y="537"/>
                  </a:cubicBezTo>
                  <a:cubicBezTo>
                    <a:pt x="188" y="537"/>
                    <a:pt x="212" y="531"/>
                    <a:pt x="234" y="520"/>
                  </a:cubicBezTo>
                  <a:cubicBezTo>
                    <a:pt x="556" y="318"/>
                    <a:pt x="867" y="273"/>
                    <a:pt x="1085" y="273"/>
                  </a:cubicBezTo>
                  <a:cubicBezTo>
                    <a:pt x="1262" y="273"/>
                    <a:pt x="1377" y="303"/>
                    <a:pt x="1385" y="303"/>
                  </a:cubicBezTo>
                  <a:cubicBezTo>
                    <a:pt x="1400" y="310"/>
                    <a:pt x="1415" y="313"/>
                    <a:pt x="1431" y="313"/>
                  </a:cubicBezTo>
                  <a:cubicBezTo>
                    <a:pt x="1485" y="313"/>
                    <a:pt x="1538" y="272"/>
                    <a:pt x="1552" y="220"/>
                  </a:cubicBezTo>
                  <a:cubicBezTo>
                    <a:pt x="1585" y="153"/>
                    <a:pt x="1535" y="69"/>
                    <a:pt x="1468" y="53"/>
                  </a:cubicBezTo>
                  <a:cubicBezTo>
                    <a:pt x="1452" y="45"/>
                    <a:pt x="1300" y="0"/>
                    <a:pt x="107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6"/>
            <p:cNvSpPr/>
            <p:nvPr/>
          </p:nvSpPr>
          <p:spPr>
            <a:xfrm>
              <a:off x="1217576" y="3389571"/>
              <a:ext cx="26160" cy="43736"/>
            </a:xfrm>
            <a:custGeom>
              <a:avLst/>
              <a:gdLst/>
              <a:ahLst/>
              <a:cxnLst/>
              <a:rect l="l" t="t" r="r" b="b"/>
              <a:pathLst>
                <a:path w="768" h="1284" extrusionOk="0">
                  <a:moveTo>
                    <a:pt x="155" y="1"/>
                  </a:moveTo>
                  <a:cubicBezTo>
                    <a:pt x="129" y="1"/>
                    <a:pt x="104" y="10"/>
                    <a:pt x="85" y="29"/>
                  </a:cubicBezTo>
                  <a:cubicBezTo>
                    <a:pt x="18" y="80"/>
                    <a:pt x="0" y="163"/>
                    <a:pt x="51" y="213"/>
                  </a:cubicBezTo>
                  <a:cubicBezTo>
                    <a:pt x="218" y="447"/>
                    <a:pt x="467" y="896"/>
                    <a:pt x="434" y="1114"/>
                  </a:cubicBezTo>
                  <a:cubicBezTo>
                    <a:pt x="418" y="1163"/>
                    <a:pt x="434" y="1197"/>
                    <a:pt x="451" y="1214"/>
                  </a:cubicBezTo>
                  <a:cubicBezTo>
                    <a:pt x="467" y="1247"/>
                    <a:pt x="501" y="1263"/>
                    <a:pt x="534" y="1281"/>
                  </a:cubicBezTo>
                  <a:cubicBezTo>
                    <a:pt x="545" y="1283"/>
                    <a:pt x="555" y="1284"/>
                    <a:pt x="565" y="1284"/>
                  </a:cubicBezTo>
                  <a:cubicBezTo>
                    <a:pt x="634" y="1284"/>
                    <a:pt x="687" y="1237"/>
                    <a:pt x="701" y="1163"/>
                  </a:cubicBezTo>
                  <a:cubicBezTo>
                    <a:pt x="767" y="747"/>
                    <a:pt x="318" y="129"/>
                    <a:pt x="267" y="63"/>
                  </a:cubicBezTo>
                  <a:cubicBezTo>
                    <a:pt x="237" y="22"/>
                    <a:pt x="195" y="1"/>
                    <a:pt x="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6"/>
            <p:cNvSpPr/>
            <p:nvPr/>
          </p:nvSpPr>
          <p:spPr>
            <a:xfrm>
              <a:off x="1190325" y="3326657"/>
              <a:ext cx="44315" cy="67921"/>
            </a:xfrm>
            <a:custGeom>
              <a:avLst/>
              <a:gdLst/>
              <a:ahLst/>
              <a:cxnLst/>
              <a:rect l="l" t="t" r="r" b="b"/>
              <a:pathLst>
                <a:path w="1301" h="1994" extrusionOk="0">
                  <a:moveTo>
                    <a:pt x="504" y="303"/>
                  </a:moveTo>
                  <a:cubicBezTo>
                    <a:pt x="518" y="303"/>
                    <a:pt x="533" y="305"/>
                    <a:pt x="551" y="309"/>
                  </a:cubicBezTo>
                  <a:cubicBezTo>
                    <a:pt x="634" y="326"/>
                    <a:pt x="684" y="360"/>
                    <a:pt x="734" y="442"/>
                  </a:cubicBezTo>
                  <a:lnTo>
                    <a:pt x="751" y="442"/>
                  </a:lnTo>
                  <a:cubicBezTo>
                    <a:pt x="934" y="742"/>
                    <a:pt x="867" y="1376"/>
                    <a:pt x="818" y="1676"/>
                  </a:cubicBezTo>
                  <a:cubicBezTo>
                    <a:pt x="734" y="1576"/>
                    <a:pt x="618" y="1376"/>
                    <a:pt x="467" y="1043"/>
                  </a:cubicBezTo>
                  <a:cubicBezTo>
                    <a:pt x="318" y="709"/>
                    <a:pt x="334" y="460"/>
                    <a:pt x="418" y="342"/>
                  </a:cubicBezTo>
                  <a:cubicBezTo>
                    <a:pt x="442" y="318"/>
                    <a:pt x="467" y="303"/>
                    <a:pt x="504" y="303"/>
                  </a:cubicBezTo>
                  <a:close/>
                  <a:moveTo>
                    <a:pt x="516" y="0"/>
                  </a:moveTo>
                  <a:cubicBezTo>
                    <a:pt x="384" y="0"/>
                    <a:pt x="267" y="65"/>
                    <a:pt x="184" y="176"/>
                  </a:cubicBezTo>
                  <a:cubicBezTo>
                    <a:pt x="0" y="393"/>
                    <a:pt x="17" y="776"/>
                    <a:pt x="200" y="1176"/>
                  </a:cubicBezTo>
                  <a:cubicBezTo>
                    <a:pt x="318" y="1427"/>
                    <a:pt x="418" y="1627"/>
                    <a:pt x="500" y="1760"/>
                  </a:cubicBezTo>
                  <a:cubicBezTo>
                    <a:pt x="618" y="1927"/>
                    <a:pt x="684" y="1994"/>
                    <a:pt x="684" y="1994"/>
                  </a:cubicBezTo>
                  <a:lnTo>
                    <a:pt x="901" y="1794"/>
                  </a:lnTo>
                  <a:cubicBezTo>
                    <a:pt x="901" y="1794"/>
                    <a:pt x="901" y="1783"/>
                    <a:pt x="893" y="1778"/>
                  </a:cubicBezTo>
                  <a:lnTo>
                    <a:pt x="893" y="1778"/>
                  </a:lnTo>
                  <a:lnTo>
                    <a:pt x="1085" y="1827"/>
                  </a:lnTo>
                  <a:cubicBezTo>
                    <a:pt x="1118" y="1710"/>
                    <a:pt x="1301" y="776"/>
                    <a:pt x="1001" y="293"/>
                  </a:cubicBezTo>
                  <a:cubicBezTo>
                    <a:pt x="1001" y="276"/>
                    <a:pt x="985" y="276"/>
                    <a:pt x="985" y="276"/>
                  </a:cubicBezTo>
                  <a:cubicBezTo>
                    <a:pt x="901" y="126"/>
                    <a:pt x="767" y="42"/>
                    <a:pt x="600" y="9"/>
                  </a:cubicBezTo>
                  <a:cubicBezTo>
                    <a:pt x="572" y="3"/>
                    <a:pt x="544" y="0"/>
                    <a:pt x="5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6"/>
            <p:cNvSpPr/>
            <p:nvPr/>
          </p:nvSpPr>
          <p:spPr>
            <a:xfrm>
              <a:off x="1221561" y="3370768"/>
              <a:ext cx="48301" cy="34573"/>
            </a:xfrm>
            <a:custGeom>
              <a:avLst/>
              <a:gdLst/>
              <a:ahLst/>
              <a:cxnLst/>
              <a:rect l="l" t="t" r="r" b="b"/>
              <a:pathLst>
                <a:path w="1418" h="1015" extrusionOk="0">
                  <a:moveTo>
                    <a:pt x="849" y="0"/>
                  </a:moveTo>
                  <a:cubicBezTo>
                    <a:pt x="521" y="0"/>
                    <a:pt x="139" y="240"/>
                    <a:pt x="84" y="281"/>
                  </a:cubicBezTo>
                  <a:lnTo>
                    <a:pt x="250" y="532"/>
                  </a:lnTo>
                  <a:cubicBezTo>
                    <a:pt x="411" y="429"/>
                    <a:pt x="686" y="289"/>
                    <a:pt x="864" y="289"/>
                  </a:cubicBezTo>
                  <a:cubicBezTo>
                    <a:pt x="890" y="289"/>
                    <a:pt x="914" y="292"/>
                    <a:pt x="935" y="299"/>
                  </a:cubicBezTo>
                  <a:cubicBezTo>
                    <a:pt x="968" y="315"/>
                    <a:pt x="1017" y="348"/>
                    <a:pt x="1051" y="432"/>
                  </a:cubicBezTo>
                  <a:cubicBezTo>
                    <a:pt x="1084" y="565"/>
                    <a:pt x="1035" y="615"/>
                    <a:pt x="1001" y="648"/>
                  </a:cubicBezTo>
                  <a:cubicBezTo>
                    <a:pt x="935" y="695"/>
                    <a:pt x="829" y="718"/>
                    <a:pt x="708" y="718"/>
                  </a:cubicBezTo>
                  <a:cubicBezTo>
                    <a:pt x="526" y="718"/>
                    <a:pt x="311" y="666"/>
                    <a:pt x="150" y="565"/>
                  </a:cubicBezTo>
                  <a:lnTo>
                    <a:pt x="1" y="815"/>
                  </a:lnTo>
                  <a:cubicBezTo>
                    <a:pt x="183" y="940"/>
                    <a:pt x="447" y="1015"/>
                    <a:pt x="697" y="1015"/>
                  </a:cubicBezTo>
                  <a:cubicBezTo>
                    <a:pt x="881" y="1015"/>
                    <a:pt x="1057" y="974"/>
                    <a:pt x="1184" y="881"/>
                  </a:cubicBezTo>
                  <a:cubicBezTo>
                    <a:pt x="1268" y="815"/>
                    <a:pt x="1418" y="648"/>
                    <a:pt x="1335" y="348"/>
                  </a:cubicBezTo>
                  <a:cubicBezTo>
                    <a:pt x="1268" y="148"/>
                    <a:pt x="1135" y="65"/>
                    <a:pt x="1035" y="32"/>
                  </a:cubicBezTo>
                  <a:cubicBezTo>
                    <a:pt x="977" y="10"/>
                    <a:pt x="914" y="0"/>
                    <a:pt x="8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6"/>
            <p:cNvSpPr/>
            <p:nvPr/>
          </p:nvSpPr>
          <p:spPr>
            <a:xfrm>
              <a:off x="1066506" y="3295114"/>
              <a:ext cx="85803" cy="77969"/>
            </a:xfrm>
            <a:custGeom>
              <a:avLst/>
              <a:gdLst/>
              <a:ahLst/>
              <a:cxnLst/>
              <a:rect l="l" t="t" r="r" b="b"/>
              <a:pathLst>
                <a:path w="2519" h="2289" extrusionOk="0">
                  <a:moveTo>
                    <a:pt x="2519" y="1"/>
                  </a:moveTo>
                  <a:cubicBezTo>
                    <a:pt x="2452" y="34"/>
                    <a:pt x="2385" y="68"/>
                    <a:pt x="2301" y="101"/>
                  </a:cubicBezTo>
                  <a:cubicBezTo>
                    <a:pt x="2234" y="552"/>
                    <a:pt x="2034" y="1252"/>
                    <a:pt x="1367" y="1735"/>
                  </a:cubicBezTo>
                  <a:cubicBezTo>
                    <a:pt x="982" y="2006"/>
                    <a:pt x="606" y="2087"/>
                    <a:pt x="278" y="2087"/>
                  </a:cubicBezTo>
                  <a:cubicBezTo>
                    <a:pt x="181" y="2087"/>
                    <a:pt x="88" y="2080"/>
                    <a:pt x="0" y="2069"/>
                  </a:cubicBezTo>
                  <a:lnTo>
                    <a:pt x="0" y="2069"/>
                  </a:lnTo>
                  <a:lnTo>
                    <a:pt x="133" y="2286"/>
                  </a:lnTo>
                  <a:cubicBezTo>
                    <a:pt x="169" y="2287"/>
                    <a:pt x="204" y="2288"/>
                    <a:pt x="241" y="2288"/>
                  </a:cubicBezTo>
                  <a:cubicBezTo>
                    <a:pt x="616" y="2288"/>
                    <a:pt x="1043" y="2206"/>
                    <a:pt x="1485" y="1902"/>
                  </a:cubicBezTo>
                  <a:cubicBezTo>
                    <a:pt x="2285" y="1319"/>
                    <a:pt x="2468" y="468"/>
                    <a:pt x="25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6"/>
            <p:cNvSpPr/>
            <p:nvPr/>
          </p:nvSpPr>
          <p:spPr>
            <a:xfrm>
              <a:off x="1203405" y="3401799"/>
              <a:ext cx="23878" cy="21834"/>
            </a:xfrm>
            <a:custGeom>
              <a:avLst/>
              <a:gdLst/>
              <a:ahLst/>
              <a:cxnLst/>
              <a:rect l="l" t="t" r="r" b="b"/>
              <a:pathLst>
                <a:path w="701" h="641" extrusionOk="0">
                  <a:moveTo>
                    <a:pt x="150" y="0"/>
                  </a:moveTo>
                  <a:cubicBezTo>
                    <a:pt x="113" y="0"/>
                    <a:pt x="75" y="12"/>
                    <a:pt x="50" y="37"/>
                  </a:cubicBezTo>
                  <a:cubicBezTo>
                    <a:pt x="16" y="88"/>
                    <a:pt x="0" y="155"/>
                    <a:pt x="34" y="204"/>
                  </a:cubicBezTo>
                  <a:lnTo>
                    <a:pt x="67" y="237"/>
                  </a:lnTo>
                  <a:lnTo>
                    <a:pt x="450" y="604"/>
                  </a:lnTo>
                  <a:cubicBezTo>
                    <a:pt x="473" y="628"/>
                    <a:pt x="504" y="640"/>
                    <a:pt x="535" y="640"/>
                  </a:cubicBezTo>
                  <a:cubicBezTo>
                    <a:pt x="571" y="640"/>
                    <a:pt x="607" y="624"/>
                    <a:pt x="634" y="588"/>
                  </a:cubicBezTo>
                  <a:cubicBezTo>
                    <a:pt x="701" y="537"/>
                    <a:pt x="683" y="455"/>
                    <a:pt x="634" y="404"/>
                  </a:cubicBezTo>
                  <a:lnTo>
                    <a:pt x="250" y="37"/>
                  </a:lnTo>
                  <a:cubicBezTo>
                    <a:pt x="225" y="12"/>
                    <a:pt x="18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6"/>
            <p:cNvSpPr/>
            <p:nvPr/>
          </p:nvSpPr>
          <p:spPr>
            <a:xfrm>
              <a:off x="1204529" y="3422237"/>
              <a:ext cx="23299" cy="21834"/>
            </a:xfrm>
            <a:custGeom>
              <a:avLst/>
              <a:gdLst/>
              <a:ahLst/>
              <a:cxnLst/>
              <a:rect l="l" t="t" r="r" b="b"/>
              <a:pathLst>
                <a:path w="684" h="641" extrusionOk="0">
                  <a:moveTo>
                    <a:pt x="142" y="0"/>
                  </a:moveTo>
                  <a:cubicBezTo>
                    <a:pt x="109" y="0"/>
                    <a:pt x="75" y="13"/>
                    <a:pt x="50" y="37"/>
                  </a:cubicBezTo>
                  <a:cubicBezTo>
                    <a:pt x="1" y="88"/>
                    <a:pt x="1" y="155"/>
                    <a:pt x="34" y="204"/>
                  </a:cubicBezTo>
                  <a:cubicBezTo>
                    <a:pt x="34" y="222"/>
                    <a:pt x="50" y="222"/>
                    <a:pt x="50" y="238"/>
                  </a:cubicBezTo>
                  <a:lnTo>
                    <a:pt x="434" y="604"/>
                  </a:lnTo>
                  <a:cubicBezTo>
                    <a:pt x="465" y="628"/>
                    <a:pt x="500" y="641"/>
                    <a:pt x="533" y="641"/>
                  </a:cubicBezTo>
                  <a:cubicBezTo>
                    <a:pt x="571" y="641"/>
                    <a:pt x="607" y="624"/>
                    <a:pt x="634" y="588"/>
                  </a:cubicBezTo>
                  <a:cubicBezTo>
                    <a:pt x="684" y="538"/>
                    <a:pt x="684" y="455"/>
                    <a:pt x="634" y="404"/>
                  </a:cubicBezTo>
                  <a:lnTo>
                    <a:pt x="234" y="37"/>
                  </a:lnTo>
                  <a:cubicBezTo>
                    <a:pt x="209" y="13"/>
                    <a:pt x="175" y="0"/>
                    <a:pt x="14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6"/>
            <p:cNvSpPr/>
            <p:nvPr/>
          </p:nvSpPr>
          <p:spPr>
            <a:xfrm>
              <a:off x="1205653" y="3442164"/>
              <a:ext cx="23299" cy="21834"/>
            </a:xfrm>
            <a:custGeom>
              <a:avLst/>
              <a:gdLst/>
              <a:ahLst/>
              <a:cxnLst/>
              <a:rect l="l" t="t" r="r" b="b"/>
              <a:pathLst>
                <a:path w="684" h="641" extrusionOk="0">
                  <a:moveTo>
                    <a:pt x="149" y="1"/>
                  </a:moveTo>
                  <a:cubicBezTo>
                    <a:pt x="114" y="1"/>
                    <a:pt x="77" y="17"/>
                    <a:pt x="50" y="53"/>
                  </a:cubicBezTo>
                  <a:cubicBezTo>
                    <a:pt x="1" y="86"/>
                    <a:pt x="1" y="170"/>
                    <a:pt x="34" y="219"/>
                  </a:cubicBezTo>
                  <a:lnTo>
                    <a:pt x="50" y="237"/>
                  </a:lnTo>
                  <a:lnTo>
                    <a:pt x="435" y="604"/>
                  </a:lnTo>
                  <a:cubicBezTo>
                    <a:pt x="468" y="628"/>
                    <a:pt x="505" y="641"/>
                    <a:pt x="541" y="641"/>
                  </a:cubicBezTo>
                  <a:cubicBezTo>
                    <a:pt x="576" y="641"/>
                    <a:pt x="609" y="628"/>
                    <a:pt x="635" y="604"/>
                  </a:cubicBezTo>
                  <a:cubicBezTo>
                    <a:pt x="684" y="553"/>
                    <a:pt x="684" y="470"/>
                    <a:pt x="635" y="404"/>
                  </a:cubicBezTo>
                  <a:lnTo>
                    <a:pt x="234" y="37"/>
                  </a:lnTo>
                  <a:cubicBezTo>
                    <a:pt x="211" y="13"/>
                    <a:pt x="180" y="1"/>
                    <a:pt x="14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6"/>
            <p:cNvSpPr/>
            <p:nvPr/>
          </p:nvSpPr>
          <p:spPr>
            <a:xfrm>
              <a:off x="1208481" y="3463487"/>
              <a:ext cx="23333" cy="22038"/>
            </a:xfrm>
            <a:custGeom>
              <a:avLst/>
              <a:gdLst/>
              <a:ahLst/>
              <a:cxnLst/>
              <a:rect l="l" t="t" r="r" b="b"/>
              <a:pathLst>
                <a:path w="685" h="647" extrusionOk="0">
                  <a:moveTo>
                    <a:pt x="148" y="0"/>
                  </a:moveTo>
                  <a:cubicBezTo>
                    <a:pt x="110" y="0"/>
                    <a:pt x="70" y="17"/>
                    <a:pt x="34" y="44"/>
                  </a:cubicBezTo>
                  <a:cubicBezTo>
                    <a:pt x="1" y="94"/>
                    <a:pt x="1" y="160"/>
                    <a:pt x="18" y="211"/>
                  </a:cubicBezTo>
                  <a:cubicBezTo>
                    <a:pt x="34" y="211"/>
                    <a:pt x="34" y="227"/>
                    <a:pt x="51" y="227"/>
                  </a:cubicBezTo>
                  <a:lnTo>
                    <a:pt x="434" y="611"/>
                  </a:lnTo>
                  <a:cubicBezTo>
                    <a:pt x="458" y="634"/>
                    <a:pt x="488" y="646"/>
                    <a:pt x="520" y="646"/>
                  </a:cubicBezTo>
                  <a:cubicBezTo>
                    <a:pt x="558" y="646"/>
                    <a:pt x="598" y="630"/>
                    <a:pt x="634" y="594"/>
                  </a:cubicBezTo>
                  <a:cubicBezTo>
                    <a:pt x="685" y="545"/>
                    <a:pt x="685" y="461"/>
                    <a:pt x="618" y="411"/>
                  </a:cubicBezTo>
                  <a:lnTo>
                    <a:pt x="234" y="44"/>
                  </a:lnTo>
                  <a:cubicBezTo>
                    <a:pt x="211" y="13"/>
                    <a:pt x="181" y="0"/>
                    <a:pt x="1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6"/>
            <p:cNvSpPr/>
            <p:nvPr/>
          </p:nvSpPr>
          <p:spPr>
            <a:xfrm>
              <a:off x="1213045" y="3485254"/>
              <a:ext cx="23333" cy="21902"/>
            </a:xfrm>
            <a:custGeom>
              <a:avLst/>
              <a:gdLst/>
              <a:ahLst/>
              <a:cxnLst/>
              <a:rect l="l" t="t" r="r" b="b"/>
              <a:pathLst>
                <a:path w="685" h="643" extrusionOk="0">
                  <a:moveTo>
                    <a:pt x="142" y="1"/>
                  </a:moveTo>
                  <a:cubicBezTo>
                    <a:pt x="109" y="1"/>
                    <a:pt x="75" y="14"/>
                    <a:pt x="51" y="39"/>
                  </a:cubicBezTo>
                  <a:cubicBezTo>
                    <a:pt x="0" y="88"/>
                    <a:pt x="0" y="155"/>
                    <a:pt x="33" y="206"/>
                  </a:cubicBezTo>
                  <a:cubicBezTo>
                    <a:pt x="33" y="222"/>
                    <a:pt x="33" y="222"/>
                    <a:pt x="51" y="239"/>
                  </a:cubicBezTo>
                  <a:lnTo>
                    <a:pt x="434" y="606"/>
                  </a:lnTo>
                  <a:cubicBezTo>
                    <a:pt x="459" y="631"/>
                    <a:pt x="497" y="643"/>
                    <a:pt x="534" y="643"/>
                  </a:cubicBezTo>
                  <a:cubicBezTo>
                    <a:pt x="572" y="643"/>
                    <a:pt x="609" y="631"/>
                    <a:pt x="634" y="606"/>
                  </a:cubicBezTo>
                  <a:cubicBezTo>
                    <a:pt x="684" y="539"/>
                    <a:pt x="684" y="455"/>
                    <a:pt x="618" y="406"/>
                  </a:cubicBezTo>
                  <a:lnTo>
                    <a:pt x="234" y="39"/>
                  </a:lnTo>
                  <a:cubicBezTo>
                    <a:pt x="209" y="14"/>
                    <a:pt x="175" y="1"/>
                    <a:pt x="1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6"/>
            <p:cNvSpPr/>
            <p:nvPr/>
          </p:nvSpPr>
          <p:spPr>
            <a:xfrm>
              <a:off x="1185216" y="2313113"/>
              <a:ext cx="475410" cy="1042244"/>
            </a:xfrm>
            <a:custGeom>
              <a:avLst/>
              <a:gdLst/>
              <a:ahLst/>
              <a:cxnLst/>
              <a:rect l="l" t="t" r="r" b="b"/>
              <a:pathLst>
                <a:path w="13957" h="30598" extrusionOk="0">
                  <a:moveTo>
                    <a:pt x="11873" y="0"/>
                  </a:moveTo>
                  <a:lnTo>
                    <a:pt x="10873" y="367"/>
                  </a:lnTo>
                  <a:lnTo>
                    <a:pt x="10622" y="450"/>
                  </a:lnTo>
                  <a:lnTo>
                    <a:pt x="6404" y="1935"/>
                  </a:lnTo>
                  <a:lnTo>
                    <a:pt x="6520" y="2651"/>
                  </a:lnTo>
                  <a:lnTo>
                    <a:pt x="8438" y="13907"/>
                  </a:lnTo>
                  <a:cubicBezTo>
                    <a:pt x="7604" y="14741"/>
                    <a:pt x="6787" y="15857"/>
                    <a:pt x="6086" y="17042"/>
                  </a:cubicBezTo>
                  <a:cubicBezTo>
                    <a:pt x="6070" y="17075"/>
                    <a:pt x="6053" y="17091"/>
                    <a:pt x="6037" y="17108"/>
                  </a:cubicBezTo>
                  <a:cubicBezTo>
                    <a:pt x="5937" y="17275"/>
                    <a:pt x="5837" y="17458"/>
                    <a:pt x="5737" y="17625"/>
                  </a:cubicBezTo>
                  <a:cubicBezTo>
                    <a:pt x="5203" y="18542"/>
                    <a:pt x="4736" y="19476"/>
                    <a:pt x="4336" y="20310"/>
                  </a:cubicBezTo>
                  <a:cubicBezTo>
                    <a:pt x="3802" y="21460"/>
                    <a:pt x="2351" y="23928"/>
                    <a:pt x="1284" y="25713"/>
                  </a:cubicBezTo>
                  <a:cubicBezTo>
                    <a:pt x="550" y="26929"/>
                    <a:pt x="1" y="27830"/>
                    <a:pt x="1" y="27830"/>
                  </a:cubicBezTo>
                  <a:cubicBezTo>
                    <a:pt x="617" y="29197"/>
                    <a:pt x="1951" y="30598"/>
                    <a:pt x="1951" y="30598"/>
                  </a:cubicBezTo>
                  <a:cubicBezTo>
                    <a:pt x="2051" y="30548"/>
                    <a:pt x="2135" y="30497"/>
                    <a:pt x="2218" y="30448"/>
                  </a:cubicBezTo>
                  <a:cubicBezTo>
                    <a:pt x="3418" y="29781"/>
                    <a:pt x="4319" y="29097"/>
                    <a:pt x="5453" y="27729"/>
                  </a:cubicBezTo>
                  <a:cubicBezTo>
                    <a:pt x="5653" y="27496"/>
                    <a:pt x="5853" y="27247"/>
                    <a:pt x="6037" y="26996"/>
                  </a:cubicBezTo>
                  <a:cubicBezTo>
                    <a:pt x="6486" y="26429"/>
                    <a:pt x="6937" y="25846"/>
                    <a:pt x="7354" y="25262"/>
                  </a:cubicBezTo>
                  <a:cubicBezTo>
                    <a:pt x="10739" y="20593"/>
                    <a:pt x="13374" y="15624"/>
                    <a:pt x="13374" y="15624"/>
                  </a:cubicBezTo>
                  <a:cubicBezTo>
                    <a:pt x="13957" y="11439"/>
                    <a:pt x="12689" y="4152"/>
                    <a:pt x="12122" y="1250"/>
                  </a:cubicBezTo>
                  <a:cubicBezTo>
                    <a:pt x="12106" y="1168"/>
                    <a:pt x="12089" y="1083"/>
                    <a:pt x="12073" y="1017"/>
                  </a:cubicBezTo>
                  <a:cubicBezTo>
                    <a:pt x="11956" y="383"/>
                    <a:pt x="11873" y="0"/>
                    <a:pt x="11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6"/>
            <p:cNvSpPr/>
            <p:nvPr/>
          </p:nvSpPr>
          <p:spPr>
            <a:xfrm>
              <a:off x="1215293" y="2394217"/>
              <a:ext cx="296514" cy="873669"/>
            </a:xfrm>
            <a:custGeom>
              <a:avLst/>
              <a:gdLst/>
              <a:ahLst/>
              <a:cxnLst/>
              <a:rect l="l" t="t" r="r" b="b"/>
              <a:pathLst>
                <a:path w="8705" h="25649" extrusionOk="0">
                  <a:moveTo>
                    <a:pt x="6480" y="0"/>
                  </a:moveTo>
                  <a:cubicBezTo>
                    <a:pt x="6472" y="0"/>
                    <a:pt x="6463" y="1"/>
                    <a:pt x="6455" y="3"/>
                  </a:cubicBezTo>
                  <a:cubicBezTo>
                    <a:pt x="6388" y="3"/>
                    <a:pt x="6354" y="70"/>
                    <a:pt x="6354" y="136"/>
                  </a:cubicBezTo>
                  <a:cubicBezTo>
                    <a:pt x="6421" y="537"/>
                    <a:pt x="7955" y="9974"/>
                    <a:pt x="8455" y="11809"/>
                  </a:cubicBezTo>
                  <a:cubicBezTo>
                    <a:pt x="8105" y="12176"/>
                    <a:pt x="5870" y="14743"/>
                    <a:pt x="34" y="25482"/>
                  </a:cubicBezTo>
                  <a:cubicBezTo>
                    <a:pt x="1" y="25549"/>
                    <a:pt x="34" y="25615"/>
                    <a:pt x="85" y="25649"/>
                  </a:cubicBezTo>
                  <a:lnTo>
                    <a:pt x="134" y="25649"/>
                  </a:lnTo>
                  <a:cubicBezTo>
                    <a:pt x="185" y="25649"/>
                    <a:pt x="218" y="25633"/>
                    <a:pt x="234" y="25599"/>
                  </a:cubicBezTo>
                  <a:cubicBezTo>
                    <a:pt x="6488" y="14094"/>
                    <a:pt x="8638" y="11942"/>
                    <a:pt x="8656" y="11926"/>
                  </a:cubicBezTo>
                  <a:cubicBezTo>
                    <a:pt x="8689" y="11893"/>
                    <a:pt x="8705" y="11859"/>
                    <a:pt x="8689" y="11809"/>
                  </a:cubicBezTo>
                  <a:cubicBezTo>
                    <a:pt x="8205" y="10159"/>
                    <a:pt x="6604" y="187"/>
                    <a:pt x="6588" y="87"/>
                  </a:cubicBezTo>
                  <a:cubicBezTo>
                    <a:pt x="6573" y="43"/>
                    <a:pt x="6534" y="0"/>
                    <a:pt x="6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6"/>
            <p:cNvSpPr/>
            <p:nvPr/>
          </p:nvSpPr>
          <p:spPr>
            <a:xfrm>
              <a:off x="1370928" y="3173578"/>
              <a:ext cx="64787" cy="84100"/>
            </a:xfrm>
            <a:custGeom>
              <a:avLst/>
              <a:gdLst/>
              <a:ahLst/>
              <a:cxnLst/>
              <a:rect l="l" t="t" r="r" b="b"/>
              <a:pathLst>
                <a:path w="1902" h="2469" extrusionOk="0">
                  <a:moveTo>
                    <a:pt x="1902" y="1"/>
                  </a:moveTo>
                  <a:cubicBezTo>
                    <a:pt x="1607" y="399"/>
                    <a:pt x="1309" y="801"/>
                    <a:pt x="1007" y="1198"/>
                  </a:cubicBezTo>
                  <a:lnTo>
                    <a:pt x="1007" y="1198"/>
                  </a:lnTo>
                  <a:cubicBezTo>
                    <a:pt x="1313" y="803"/>
                    <a:pt x="1616" y="402"/>
                    <a:pt x="1902" y="1"/>
                  </a:cubicBezTo>
                  <a:close/>
                  <a:moveTo>
                    <a:pt x="1007" y="1198"/>
                  </a:moveTo>
                  <a:cubicBezTo>
                    <a:pt x="867" y="1378"/>
                    <a:pt x="726" y="1557"/>
                    <a:pt x="585" y="1735"/>
                  </a:cubicBezTo>
                  <a:cubicBezTo>
                    <a:pt x="541" y="1795"/>
                    <a:pt x="496" y="1855"/>
                    <a:pt x="450" y="1915"/>
                  </a:cubicBezTo>
                  <a:lnTo>
                    <a:pt x="450" y="1915"/>
                  </a:lnTo>
                  <a:cubicBezTo>
                    <a:pt x="637" y="1679"/>
                    <a:pt x="822" y="1440"/>
                    <a:pt x="1007" y="1198"/>
                  </a:cubicBezTo>
                  <a:close/>
                  <a:moveTo>
                    <a:pt x="450" y="1915"/>
                  </a:moveTo>
                  <a:cubicBezTo>
                    <a:pt x="301" y="2103"/>
                    <a:pt x="151" y="2287"/>
                    <a:pt x="1" y="2468"/>
                  </a:cubicBezTo>
                  <a:cubicBezTo>
                    <a:pt x="153" y="2291"/>
                    <a:pt x="305" y="2105"/>
                    <a:pt x="450" y="1915"/>
                  </a:cubicBezTo>
                  <a:close/>
                </a:path>
              </a:pathLst>
            </a:custGeom>
            <a:solidFill>
              <a:srgbClr val="7E7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6"/>
            <p:cNvSpPr/>
            <p:nvPr/>
          </p:nvSpPr>
          <p:spPr>
            <a:xfrm>
              <a:off x="1380601" y="2885643"/>
              <a:ext cx="11956" cy="27829"/>
            </a:xfrm>
            <a:custGeom>
              <a:avLst/>
              <a:gdLst/>
              <a:ahLst/>
              <a:cxnLst/>
              <a:rect l="l" t="t" r="r" b="b"/>
              <a:pathLst>
                <a:path w="351" h="817" extrusionOk="0">
                  <a:moveTo>
                    <a:pt x="301" y="0"/>
                  </a:moveTo>
                  <a:cubicBezTo>
                    <a:pt x="184" y="234"/>
                    <a:pt x="83" y="501"/>
                    <a:pt x="1" y="817"/>
                  </a:cubicBezTo>
                  <a:cubicBezTo>
                    <a:pt x="101" y="650"/>
                    <a:pt x="201" y="467"/>
                    <a:pt x="301" y="300"/>
                  </a:cubicBezTo>
                  <a:cubicBezTo>
                    <a:pt x="317" y="283"/>
                    <a:pt x="334" y="267"/>
                    <a:pt x="350" y="234"/>
                  </a:cubicBezTo>
                  <a:lnTo>
                    <a:pt x="301" y="0"/>
                  </a:lnTo>
                  <a:close/>
                </a:path>
              </a:pathLst>
            </a:custGeom>
            <a:solidFill>
              <a:srgbClr val="7762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6"/>
            <p:cNvSpPr/>
            <p:nvPr/>
          </p:nvSpPr>
          <p:spPr>
            <a:xfrm>
              <a:off x="1361833" y="2893580"/>
              <a:ext cx="73882" cy="364094"/>
            </a:xfrm>
            <a:custGeom>
              <a:avLst/>
              <a:gdLst/>
              <a:ahLst/>
              <a:cxnLst/>
              <a:rect l="l" t="t" r="r" b="b"/>
              <a:pathLst>
                <a:path w="2169" h="10689" extrusionOk="0">
                  <a:moveTo>
                    <a:pt x="901" y="1"/>
                  </a:moveTo>
                  <a:cubicBezTo>
                    <a:pt x="885" y="34"/>
                    <a:pt x="868" y="50"/>
                    <a:pt x="852" y="67"/>
                  </a:cubicBezTo>
                  <a:cubicBezTo>
                    <a:pt x="752" y="234"/>
                    <a:pt x="652" y="417"/>
                    <a:pt x="552" y="584"/>
                  </a:cubicBezTo>
                  <a:cubicBezTo>
                    <a:pt x="368" y="1235"/>
                    <a:pt x="252" y="2068"/>
                    <a:pt x="185" y="2985"/>
                  </a:cubicBezTo>
                  <a:cubicBezTo>
                    <a:pt x="518" y="2435"/>
                    <a:pt x="835" y="1918"/>
                    <a:pt x="1119" y="1468"/>
                  </a:cubicBezTo>
                  <a:lnTo>
                    <a:pt x="901" y="1"/>
                  </a:lnTo>
                  <a:close/>
                  <a:moveTo>
                    <a:pt x="1168" y="1818"/>
                  </a:moveTo>
                  <a:cubicBezTo>
                    <a:pt x="868" y="2318"/>
                    <a:pt x="518" y="2885"/>
                    <a:pt x="152" y="3485"/>
                  </a:cubicBezTo>
                  <a:cubicBezTo>
                    <a:pt x="1" y="6220"/>
                    <a:pt x="185" y="9455"/>
                    <a:pt x="268" y="10688"/>
                  </a:cubicBezTo>
                  <a:cubicBezTo>
                    <a:pt x="468" y="10455"/>
                    <a:pt x="668" y="10206"/>
                    <a:pt x="852" y="9955"/>
                  </a:cubicBezTo>
                  <a:cubicBezTo>
                    <a:pt x="1301" y="9388"/>
                    <a:pt x="1752" y="8805"/>
                    <a:pt x="2169" y="8221"/>
                  </a:cubicBezTo>
                  <a:lnTo>
                    <a:pt x="1168" y="1818"/>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6"/>
            <p:cNvSpPr/>
            <p:nvPr/>
          </p:nvSpPr>
          <p:spPr>
            <a:xfrm>
              <a:off x="1366976" y="2943585"/>
              <a:ext cx="34676" cy="68738"/>
            </a:xfrm>
            <a:custGeom>
              <a:avLst/>
              <a:gdLst/>
              <a:ahLst/>
              <a:cxnLst/>
              <a:rect l="l" t="t" r="r" b="b"/>
              <a:pathLst>
                <a:path w="1018" h="2018" extrusionOk="0">
                  <a:moveTo>
                    <a:pt x="968" y="0"/>
                  </a:moveTo>
                  <a:cubicBezTo>
                    <a:pt x="684" y="450"/>
                    <a:pt x="367" y="967"/>
                    <a:pt x="34" y="1517"/>
                  </a:cubicBezTo>
                  <a:cubicBezTo>
                    <a:pt x="17" y="1684"/>
                    <a:pt x="17" y="1850"/>
                    <a:pt x="1" y="2017"/>
                  </a:cubicBezTo>
                  <a:cubicBezTo>
                    <a:pt x="367" y="1417"/>
                    <a:pt x="717" y="850"/>
                    <a:pt x="1017" y="350"/>
                  </a:cubicBezTo>
                  <a:lnTo>
                    <a:pt x="968" y="0"/>
                  </a:lnTo>
                  <a:close/>
                </a:path>
              </a:pathLst>
            </a:custGeom>
            <a:solidFill>
              <a:srgbClr val="0042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6"/>
            <p:cNvSpPr/>
            <p:nvPr/>
          </p:nvSpPr>
          <p:spPr>
            <a:xfrm>
              <a:off x="1155683" y="2139290"/>
              <a:ext cx="457834" cy="271035"/>
            </a:xfrm>
            <a:custGeom>
              <a:avLst/>
              <a:gdLst/>
              <a:ahLst/>
              <a:cxnLst/>
              <a:rect l="l" t="t" r="r" b="b"/>
              <a:pathLst>
                <a:path w="13441" h="7957" extrusionOk="0">
                  <a:moveTo>
                    <a:pt x="11473" y="1"/>
                  </a:moveTo>
                  <a:lnTo>
                    <a:pt x="317" y="2351"/>
                  </a:lnTo>
                  <a:cubicBezTo>
                    <a:pt x="317" y="2351"/>
                    <a:pt x="1" y="5353"/>
                    <a:pt x="684" y="7038"/>
                  </a:cubicBezTo>
                  <a:cubicBezTo>
                    <a:pt x="947" y="7686"/>
                    <a:pt x="2429" y="7956"/>
                    <a:pt x="4280" y="7956"/>
                  </a:cubicBezTo>
                  <a:cubicBezTo>
                    <a:pt x="7232" y="7956"/>
                    <a:pt x="11123" y="7269"/>
                    <a:pt x="12507" y="6337"/>
                  </a:cubicBezTo>
                  <a:cubicBezTo>
                    <a:pt x="13440" y="5720"/>
                    <a:pt x="11473" y="1"/>
                    <a:pt x="114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6"/>
            <p:cNvSpPr/>
            <p:nvPr/>
          </p:nvSpPr>
          <p:spPr>
            <a:xfrm>
              <a:off x="1503297" y="2236846"/>
              <a:ext cx="94864" cy="118878"/>
            </a:xfrm>
            <a:custGeom>
              <a:avLst/>
              <a:gdLst/>
              <a:ahLst/>
              <a:cxnLst/>
              <a:rect l="l" t="t" r="r" b="b"/>
              <a:pathLst>
                <a:path w="2785" h="3490" extrusionOk="0">
                  <a:moveTo>
                    <a:pt x="134" y="0"/>
                  </a:moveTo>
                  <a:cubicBezTo>
                    <a:pt x="124" y="0"/>
                    <a:pt x="112" y="2"/>
                    <a:pt x="101" y="5"/>
                  </a:cubicBezTo>
                  <a:cubicBezTo>
                    <a:pt x="34" y="5"/>
                    <a:pt x="0" y="72"/>
                    <a:pt x="16" y="138"/>
                  </a:cubicBezTo>
                  <a:cubicBezTo>
                    <a:pt x="16" y="205"/>
                    <a:pt x="317" y="1688"/>
                    <a:pt x="1284" y="2689"/>
                  </a:cubicBezTo>
                  <a:cubicBezTo>
                    <a:pt x="1451" y="2840"/>
                    <a:pt x="1617" y="2989"/>
                    <a:pt x="1817" y="3106"/>
                  </a:cubicBezTo>
                  <a:cubicBezTo>
                    <a:pt x="2001" y="3222"/>
                    <a:pt x="2202" y="3322"/>
                    <a:pt x="2402" y="3389"/>
                  </a:cubicBezTo>
                  <a:cubicBezTo>
                    <a:pt x="2518" y="3440"/>
                    <a:pt x="2651" y="3473"/>
                    <a:pt x="2784" y="3489"/>
                  </a:cubicBezTo>
                  <a:cubicBezTo>
                    <a:pt x="2768" y="3407"/>
                    <a:pt x="2751" y="3322"/>
                    <a:pt x="2735" y="3256"/>
                  </a:cubicBezTo>
                  <a:cubicBezTo>
                    <a:pt x="2651" y="3240"/>
                    <a:pt x="2568" y="3206"/>
                    <a:pt x="2502" y="3189"/>
                  </a:cubicBezTo>
                  <a:cubicBezTo>
                    <a:pt x="2302" y="3122"/>
                    <a:pt x="2117" y="3040"/>
                    <a:pt x="1935" y="2922"/>
                  </a:cubicBezTo>
                  <a:cubicBezTo>
                    <a:pt x="1784" y="2822"/>
                    <a:pt x="1651" y="2722"/>
                    <a:pt x="1535" y="2606"/>
                  </a:cubicBezTo>
                  <a:cubicBezTo>
                    <a:pt x="534" y="1655"/>
                    <a:pt x="234" y="105"/>
                    <a:pt x="234" y="88"/>
                  </a:cubicBezTo>
                  <a:cubicBezTo>
                    <a:pt x="220" y="33"/>
                    <a:pt x="18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6"/>
            <p:cNvSpPr/>
            <p:nvPr/>
          </p:nvSpPr>
          <p:spPr>
            <a:xfrm>
              <a:off x="1388572" y="2181324"/>
              <a:ext cx="23299" cy="207338"/>
            </a:xfrm>
            <a:custGeom>
              <a:avLst/>
              <a:gdLst/>
              <a:ahLst/>
              <a:cxnLst/>
              <a:rect l="l" t="t" r="r" b="b"/>
              <a:pathLst>
                <a:path w="684" h="6087" extrusionOk="0">
                  <a:moveTo>
                    <a:pt x="234" y="1"/>
                  </a:moveTo>
                  <a:cubicBezTo>
                    <a:pt x="150" y="17"/>
                    <a:pt x="83" y="17"/>
                    <a:pt x="0" y="34"/>
                  </a:cubicBezTo>
                  <a:cubicBezTo>
                    <a:pt x="16" y="201"/>
                    <a:pt x="34" y="384"/>
                    <a:pt x="50" y="584"/>
                  </a:cubicBezTo>
                  <a:cubicBezTo>
                    <a:pt x="67" y="668"/>
                    <a:pt x="67" y="734"/>
                    <a:pt x="83" y="817"/>
                  </a:cubicBezTo>
                  <a:cubicBezTo>
                    <a:pt x="167" y="1768"/>
                    <a:pt x="283" y="3118"/>
                    <a:pt x="367" y="4503"/>
                  </a:cubicBezTo>
                  <a:cubicBezTo>
                    <a:pt x="367" y="4570"/>
                    <a:pt x="383" y="4652"/>
                    <a:pt x="383" y="4719"/>
                  </a:cubicBezTo>
                  <a:cubicBezTo>
                    <a:pt x="400" y="5137"/>
                    <a:pt x="434" y="5570"/>
                    <a:pt x="450" y="5986"/>
                  </a:cubicBezTo>
                  <a:cubicBezTo>
                    <a:pt x="450" y="6037"/>
                    <a:pt x="500" y="6086"/>
                    <a:pt x="567" y="6086"/>
                  </a:cubicBezTo>
                  <a:cubicBezTo>
                    <a:pt x="634" y="6086"/>
                    <a:pt x="683" y="6020"/>
                    <a:pt x="683" y="5970"/>
                  </a:cubicBezTo>
                  <a:cubicBezTo>
                    <a:pt x="650" y="5537"/>
                    <a:pt x="634" y="5103"/>
                    <a:pt x="600" y="4670"/>
                  </a:cubicBezTo>
                  <a:cubicBezTo>
                    <a:pt x="600" y="4586"/>
                    <a:pt x="600" y="4519"/>
                    <a:pt x="583" y="4436"/>
                  </a:cubicBezTo>
                  <a:cubicBezTo>
                    <a:pt x="500" y="3069"/>
                    <a:pt x="383" y="1735"/>
                    <a:pt x="300" y="784"/>
                  </a:cubicBezTo>
                  <a:cubicBezTo>
                    <a:pt x="300" y="701"/>
                    <a:pt x="283" y="634"/>
                    <a:pt x="283" y="550"/>
                  </a:cubicBezTo>
                  <a:cubicBezTo>
                    <a:pt x="267" y="350"/>
                    <a:pt x="250" y="150"/>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6"/>
            <p:cNvSpPr/>
            <p:nvPr/>
          </p:nvSpPr>
          <p:spPr>
            <a:xfrm>
              <a:off x="1357302" y="2185888"/>
              <a:ext cx="68193" cy="157335"/>
            </a:xfrm>
            <a:custGeom>
              <a:avLst/>
              <a:gdLst/>
              <a:ahLst/>
              <a:cxnLst/>
              <a:rect l="l" t="t" r="r" b="b"/>
              <a:pathLst>
                <a:path w="2002" h="4619" extrusionOk="0">
                  <a:moveTo>
                    <a:pt x="218" y="0"/>
                  </a:moveTo>
                  <a:cubicBezTo>
                    <a:pt x="151" y="16"/>
                    <a:pt x="67" y="16"/>
                    <a:pt x="0" y="34"/>
                  </a:cubicBezTo>
                  <a:cubicBezTo>
                    <a:pt x="18" y="183"/>
                    <a:pt x="34" y="367"/>
                    <a:pt x="51" y="567"/>
                  </a:cubicBezTo>
                  <a:cubicBezTo>
                    <a:pt x="51" y="634"/>
                    <a:pt x="51" y="717"/>
                    <a:pt x="67" y="783"/>
                  </a:cubicBezTo>
                  <a:cubicBezTo>
                    <a:pt x="185" y="2034"/>
                    <a:pt x="351" y="3785"/>
                    <a:pt x="434" y="4202"/>
                  </a:cubicBezTo>
                  <a:cubicBezTo>
                    <a:pt x="467" y="4369"/>
                    <a:pt x="567" y="4485"/>
                    <a:pt x="701" y="4552"/>
                  </a:cubicBezTo>
                  <a:cubicBezTo>
                    <a:pt x="818" y="4602"/>
                    <a:pt x="952" y="4618"/>
                    <a:pt x="1085" y="4618"/>
                  </a:cubicBezTo>
                  <a:cubicBezTo>
                    <a:pt x="1152" y="4618"/>
                    <a:pt x="1234" y="4602"/>
                    <a:pt x="1301" y="4585"/>
                  </a:cubicBezTo>
                  <a:cubicBezTo>
                    <a:pt x="1368" y="4569"/>
                    <a:pt x="1452" y="4552"/>
                    <a:pt x="1518" y="4536"/>
                  </a:cubicBezTo>
                  <a:cubicBezTo>
                    <a:pt x="1719" y="4469"/>
                    <a:pt x="1885" y="4402"/>
                    <a:pt x="1919" y="4385"/>
                  </a:cubicBezTo>
                  <a:cubicBezTo>
                    <a:pt x="1985" y="4352"/>
                    <a:pt x="2001" y="4285"/>
                    <a:pt x="1968" y="4236"/>
                  </a:cubicBezTo>
                  <a:cubicBezTo>
                    <a:pt x="1956" y="4199"/>
                    <a:pt x="1919" y="4171"/>
                    <a:pt x="1873" y="4171"/>
                  </a:cubicBezTo>
                  <a:cubicBezTo>
                    <a:pt x="1856" y="4171"/>
                    <a:pt x="1837" y="4176"/>
                    <a:pt x="1819" y="4185"/>
                  </a:cubicBezTo>
                  <a:cubicBezTo>
                    <a:pt x="1752" y="4218"/>
                    <a:pt x="1635" y="4269"/>
                    <a:pt x="1501" y="4302"/>
                  </a:cubicBezTo>
                  <a:cubicBezTo>
                    <a:pt x="1434" y="4336"/>
                    <a:pt x="1368" y="4352"/>
                    <a:pt x="1285" y="4369"/>
                  </a:cubicBezTo>
                  <a:cubicBezTo>
                    <a:pt x="1194" y="4385"/>
                    <a:pt x="1103" y="4398"/>
                    <a:pt x="1020" y="4398"/>
                  </a:cubicBezTo>
                  <a:cubicBezTo>
                    <a:pt x="936" y="4398"/>
                    <a:pt x="860" y="4385"/>
                    <a:pt x="801" y="4352"/>
                  </a:cubicBezTo>
                  <a:cubicBezTo>
                    <a:pt x="734" y="4318"/>
                    <a:pt x="685" y="4269"/>
                    <a:pt x="667" y="4169"/>
                  </a:cubicBezTo>
                  <a:cubicBezTo>
                    <a:pt x="585" y="3751"/>
                    <a:pt x="418" y="2001"/>
                    <a:pt x="301" y="767"/>
                  </a:cubicBezTo>
                  <a:cubicBezTo>
                    <a:pt x="285" y="683"/>
                    <a:pt x="285" y="616"/>
                    <a:pt x="267" y="534"/>
                  </a:cubicBezTo>
                  <a:cubicBezTo>
                    <a:pt x="251" y="334"/>
                    <a:pt x="234" y="15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6"/>
            <p:cNvSpPr/>
            <p:nvPr/>
          </p:nvSpPr>
          <p:spPr>
            <a:xfrm>
              <a:off x="1164199" y="2284773"/>
              <a:ext cx="226652" cy="1126822"/>
            </a:xfrm>
            <a:custGeom>
              <a:avLst/>
              <a:gdLst/>
              <a:ahLst/>
              <a:cxnLst/>
              <a:rect l="l" t="t" r="r" b="b"/>
              <a:pathLst>
                <a:path w="6654" h="33081" extrusionOk="0">
                  <a:moveTo>
                    <a:pt x="695" y="1"/>
                  </a:moveTo>
                  <a:cubicBezTo>
                    <a:pt x="423" y="1"/>
                    <a:pt x="187" y="35"/>
                    <a:pt x="0" y="115"/>
                  </a:cubicBezTo>
                  <a:cubicBezTo>
                    <a:pt x="0" y="115"/>
                    <a:pt x="67" y="799"/>
                    <a:pt x="167" y="1899"/>
                  </a:cubicBezTo>
                  <a:cubicBezTo>
                    <a:pt x="167" y="1982"/>
                    <a:pt x="167" y="2049"/>
                    <a:pt x="184" y="2133"/>
                  </a:cubicBezTo>
                  <a:cubicBezTo>
                    <a:pt x="484" y="5401"/>
                    <a:pt x="1085" y="11787"/>
                    <a:pt x="1485" y="14739"/>
                  </a:cubicBezTo>
                  <a:cubicBezTo>
                    <a:pt x="1485" y="14739"/>
                    <a:pt x="1418" y="19891"/>
                    <a:pt x="1618" y="23859"/>
                  </a:cubicBezTo>
                  <a:cubicBezTo>
                    <a:pt x="1785" y="27561"/>
                    <a:pt x="3068" y="31980"/>
                    <a:pt x="3235" y="33081"/>
                  </a:cubicBezTo>
                  <a:lnTo>
                    <a:pt x="6621" y="33081"/>
                  </a:lnTo>
                  <a:lnTo>
                    <a:pt x="6654" y="32597"/>
                  </a:lnTo>
                  <a:lnTo>
                    <a:pt x="6654" y="1915"/>
                  </a:lnTo>
                  <a:cubicBezTo>
                    <a:pt x="6654" y="1915"/>
                    <a:pt x="4686" y="966"/>
                    <a:pt x="2819" y="399"/>
                  </a:cubicBezTo>
                  <a:cubicBezTo>
                    <a:pt x="2735" y="381"/>
                    <a:pt x="2652" y="365"/>
                    <a:pt x="2585" y="332"/>
                  </a:cubicBezTo>
                  <a:cubicBezTo>
                    <a:pt x="1890" y="134"/>
                    <a:pt x="1225" y="1"/>
                    <a:pt x="6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6"/>
            <p:cNvSpPr/>
            <p:nvPr/>
          </p:nvSpPr>
          <p:spPr>
            <a:xfrm>
              <a:off x="1199386" y="2394217"/>
              <a:ext cx="92071" cy="1011111"/>
            </a:xfrm>
            <a:custGeom>
              <a:avLst/>
              <a:gdLst/>
              <a:ahLst/>
              <a:cxnLst/>
              <a:rect l="l" t="t" r="r" b="b"/>
              <a:pathLst>
                <a:path w="2703" h="29684" extrusionOk="0">
                  <a:moveTo>
                    <a:pt x="138" y="0"/>
                  </a:moveTo>
                  <a:cubicBezTo>
                    <a:pt x="131" y="0"/>
                    <a:pt x="125" y="1"/>
                    <a:pt x="118" y="3"/>
                  </a:cubicBezTo>
                  <a:cubicBezTo>
                    <a:pt x="52" y="3"/>
                    <a:pt x="1" y="54"/>
                    <a:pt x="1" y="120"/>
                  </a:cubicBezTo>
                  <a:cubicBezTo>
                    <a:pt x="18" y="203"/>
                    <a:pt x="619" y="9007"/>
                    <a:pt x="919" y="11575"/>
                  </a:cubicBezTo>
                  <a:cubicBezTo>
                    <a:pt x="919" y="11859"/>
                    <a:pt x="735" y="19330"/>
                    <a:pt x="1135" y="22014"/>
                  </a:cubicBezTo>
                  <a:cubicBezTo>
                    <a:pt x="1535" y="24748"/>
                    <a:pt x="2453" y="29550"/>
                    <a:pt x="2469" y="29601"/>
                  </a:cubicBezTo>
                  <a:cubicBezTo>
                    <a:pt x="2486" y="29651"/>
                    <a:pt x="2519" y="29684"/>
                    <a:pt x="2586" y="29684"/>
                  </a:cubicBezTo>
                  <a:lnTo>
                    <a:pt x="2602" y="29684"/>
                  </a:lnTo>
                  <a:cubicBezTo>
                    <a:pt x="2669" y="29684"/>
                    <a:pt x="2702" y="29617"/>
                    <a:pt x="2686" y="29550"/>
                  </a:cubicBezTo>
                  <a:cubicBezTo>
                    <a:pt x="2686" y="29501"/>
                    <a:pt x="1752" y="24699"/>
                    <a:pt x="1352" y="21980"/>
                  </a:cubicBezTo>
                  <a:cubicBezTo>
                    <a:pt x="952" y="19279"/>
                    <a:pt x="1152" y="11642"/>
                    <a:pt x="1152" y="11575"/>
                  </a:cubicBezTo>
                  <a:lnTo>
                    <a:pt x="1152" y="11559"/>
                  </a:lnTo>
                  <a:cubicBezTo>
                    <a:pt x="852" y="9007"/>
                    <a:pt x="234" y="187"/>
                    <a:pt x="234" y="103"/>
                  </a:cubicBezTo>
                  <a:cubicBezTo>
                    <a:pt x="234" y="45"/>
                    <a:pt x="184" y="0"/>
                    <a:pt x="1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6"/>
            <p:cNvSpPr/>
            <p:nvPr/>
          </p:nvSpPr>
          <p:spPr>
            <a:xfrm>
              <a:off x="1163041" y="2241990"/>
              <a:ext cx="153997" cy="226856"/>
            </a:xfrm>
            <a:custGeom>
              <a:avLst/>
              <a:gdLst/>
              <a:ahLst/>
              <a:cxnLst/>
              <a:rect l="l" t="t" r="r" b="b"/>
              <a:pathLst>
                <a:path w="4521" h="6660" extrusionOk="0">
                  <a:moveTo>
                    <a:pt x="3611" y="1"/>
                  </a:moveTo>
                  <a:cubicBezTo>
                    <a:pt x="3603" y="1"/>
                    <a:pt x="3595" y="2"/>
                    <a:pt x="3586" y="3"/>
                  </a:cubicBezTo>
                  <a:cubicBezTo>
                    <a:pt x="3486" y="21"/>
                    <a:pt x="3436" y="87"/>
                    <a:pt x="3453" y="187"/>
                  </a:cubicBezTo>
                  <a:cubicBezTo>
                    <a:pt x="3453" y="237"/>
                    <a:pt x="4169" y="5123"/>
                    <a:pt x="2453" y="6124"/>
                  </a:cubicBezTo>
                  <a:cubicBezTo>
                    <a:pt x="2222" y="6266"/>
                    <a:pt x="1981" y="6337"/>
                    <a:pt x="1746" y="6337"/>
                  </a:cubicBezTo>
                  <a:cubicBezTo>
                    <a:pt x="1541" y="6337"/>
                    <a:pt x="1339" y="6282"/>
                    <a:pt x="1152" y="6173"/>
                  </a:cubicBezTo>
                  <a:cubicBezTo>
                    <a:pt x="652" y="5873"/>
                    <a:pt x="334" y="5190"/>
                    <a:pt x="352" y="4456"/>
                  </a:cubicBezTo>
                  <a:cubicBezTo>
                    <a:pt x="352" y="4356"/>
                    <a:pt x="285" y="4289"/>
                    <a:pt x="201" y="4289"/>
                  </a:cubicBezTo>
                  <a:cubicBezTo>
                    <a:pt x="118" y="4289"/>
                    <a:pt x="34" y="4356"/>
                    <a:pt x="34" y="4439"/>
                  </a:cubicBezTo>
                  <a:cubicBezTo>
                    <a:pt x="1" y="5306"/>
                    <a:pt x="385" y="6090"/>
                    <a:pt x="985" y="6457"/>
                  </a:cubicBezTo>
                  <a:cubicBezTo>
                    <a:pt x="1226" y="6592"/>
                    <a:pt x="1480" y="6659"/>
                    <a:pt x="1736" y="6659"/>
                  </a:cubicBezTo>
                  <a:cubicBezTo>
                    <a:pt x="1764" y="6659"/>
                    <a:pt x="1791" y="6659"/>
                    <a:pt x="1819" y="6657"/>
                  </a:cubicBezTo>
                  <a:cubicBezTo>
                    <a:pt x="2086" y="6640"/>
                    <a:pt x="2352" y="6557"/>
                    <a:pt x="2619" y="6406"/>
                  </a:cubicBezTo>
                  <a:cubicBezTo>
                    <a:pt x="4520" y="5290"/>
                    <a:pt x="3803" y="337"/>
                    <a:pt x="3769" y="137"/>
                  </a:cubicBezTo>
                  <a:cubicBezTo>
                    <a:pt x="3755" y="62"/>
                    <a:pt x="3685" y="1"/>
                    <a:pt x="361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6"/>
            <p:cNvSpPr/>
            <p:nvPr/>
          </p:nvSpPr>
          <p:spPr>
            <a:xfrm>
              <a:off x="1231201" y="3434840"/>
              <a:ext cx="176716" cy="153418"/>
            </a:xfrm>
            <a:custGeom>
              <a:avLst/>
              <a:gdLst/>
              <a:ahLst/>
              <a:cxnLst/>
              <a:rect l="l" t="t" r="r" b="b"/>
              <a:pathLst>
                <a:path w="5188" h="4504" extrusionOk="0">
                  <a:moveTo>
                    <a:pt x="3186" y="1"/>
                  </a:moveTo>
                  <a:cubicBezTo>
                    <a:pt x="2268" y="1"/>
                    <a:pt x="2102" y="168"/>
                    <a:pt x="1935" y="519"/>
                  </a:cubicBezTo>
                  <a:cubicBezTo>
                    <a:pt x="1919" y="552"/>
                    <a:pt x="1752" y="1135"/>
                    <a:pt x="1719" y="1186"/>
                  </a:cubicBezTo>
                  <a:cubicBezTo>
                    <a:pt x="1535" y="1519"/>
                    <a:pt x="1902" y="1368"/>
                    <a:pt x="934" y="2119"/>
                  </a:cubicBezTo>
                  <a:cubicBezTo>
                    <a:pt x="218" y="2669"/>
                    <a:pt x="51" y="3487"/>
                    <a:pt x="18" y="4020"/>
                  </a:cubicBezTo>
                  <a:cubicBezTo>
                    <a:pt x="1" y="4303"/>
                    <a:pt x="18" y="4503"/>
                    <a:pt x="18" y="4503"/>
                  </a:cubicBezTo>
                  <a:lnTo>
                    <a:pt x="5154" y="4503"/>
                  </a:lnTo>
                  <a:cubicBezTo>
                    <a:pt x="5154" y="4503"/>
                    <a:pt x="5170" y="4420"/>
                    <a:pt x="5170" y="4254"/>
                  </a:cubicBezTo>
                  <a:cubicBezTo>
                    <a:pt x="5187" y="4187"/>
                    <a:pt x="5187" y="4103"/>
                    <a:pt x="5187" y="4020"/>
                  </a:cubicBezTo>
                  <a:lnTo>
                    <a:pt x="5187" y="3953"/>
                  </a:lnTo>
                  <a:cubicBezTo>
                    <a:pt x="5187" y="3687"/>
                    <a:pt x="5187" y="3369"/>
                    <a:pt x="5136" y="3053"/>
                  </a:cubicBezTo>
                  <a:cubicBezTo>
                    <a:pt x="5087" y="2753"/>
                    <a:pt x="5003" y="2386"/>
                    <a:pt x="4936" y="2035"/>
                  </a:cubicBezTo>
                  <a:cubicBezTo>
                    <a:pt x="4903" y="1886"/>
                    <a:pt x="4870" y="1752"/>
                    <a:pt x="4836" y="1619"/>
                  </a:cubicBezTo>
                  <a:cubicBezTo>
                    <a:pt x="4770" y="1302"/>
                    <a:pt x="4703" y="1035"/>
                    <a:pt x="4636" y="901"/>
                  </a:cubicBezTo>
                  <a:cubicBezTo>
                    <a:pt x="4503" y="585"/>
                    <a:pt x="4403" y="1"/>
                    <a:pt x="318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6"/>
            <p:cNvSpPr/>
            <p:nvPr/>
          </p:nvSpPr>
          <p:spPr>
            <a:xfrm>
              <a:off x="1378353" y="3489988"/>
              <a:ext cx="29566" cy="89755"/>
            </a:xfrm>
            <a:custGeom>
              <a:avLst/>
              <a:gdLst/>
              <a:ahLst/>
              <a:cxnLst/>
              <a:rect l="l" t="t" r="r" b="b"/>
              <a:pathLst>
                <a:path w="868" h="2635" extrusionOk="0">
                  <a:moveTo>
                    <a:pt x="516" y="0"/>
                  </a:moveTo>
                  <a:cubicBezTo>
                    <a:pt x="500" y="49"/>
                    <a:pt x="0" y="1083"/>
                    <a:pt x="316" y="1950"/>
                  </a:cubicBezTo>
                  <a:cubicBezTo>
                    <a:pt x="434" y="2234"/>
                    <a:pt x="600" y="2468"/>
                    <a:pt x="850" y="2635"/>
                  </a:cubicBezTo>
                  <a:cubicBezTo>
                    <a:pt x="867" y="2568"/>
                    <a:pt x="867" y="2484"/>
                    <a:pt x="867" y="2401"/>
                  </a:cubicBezTo>
                  <a:lnTo>
                    <a:pt x="867" y="2334"/>
                  </a:lnTo>
                  <a:cubicBezTo>
                    <a:pt x="734" y="2201"/>
                    <a:pt x="616" y="2050"/>
                    <a:pt x="550" y="1868"/>
                  </a:cubicBezTo>
                  <a:cubicBezTo>
                    <a:pt x="367" y="1367"/>
                    <a:pt x="500" y="767"/>
                    <a:pt x="616" y="416"/>
                  </a:cubicBezTo>
                  <a:cubicBezTo>
                    <a:pt x="583" y="267"/>
                    <a:pt x="550" y="133"/>
                    <a:pt x="5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6"/>
            <p:cNvSpPr/>
            <p:nvPr/>
          </p:nvSpPr>
          <p:spPr>
            <a:xfrm>
              <a:off x="1231201" y="3571774"/>
              <a:ext cx="176716" cy="16486"/>
            </a:xfrm>
            <a:custGeom>
              <a:avLst/>
              <a:gdLst/>
              <a:ahLst/>
              <a:cxnLst/>
              <a:rect l="l" t="t" r="r" b="b"/>
              <a:pathLst>
                <a:path w="5188" h="484" extrusionOk="0">
                  <a:moveTo>
                    <a:pt x="18" y="0"/>
                  </a:moveTo>
                  <a:cubicBezTo>
                    <a:pt x="1" y="283"/>
                    <a:pt x="18" y="483"/>
                    <a:pt x="18" y="483"/>
                  </a:cubicBezTo>
                  <a:lnTo>
                    <a:pt x="5154" y="483"/>
                  </a:lnTo>
                  <a:cubicBezTo>
                    <a:pt x="5154" y="483"/>
                    <a:pt x="5187" y="283"/>
                    <a:pt x="51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6"/>
            <p:cNvSpPr/>
            <p:nvPr/>
          </p:nvSpPr>
          <p:spPr>
            <a:xfrm>
              <a:off x="1272111" y="3401868"/>
              <a:ext cx="54534" cy="58588"/>
            </a:xfrm>
            <a:custGeom>
              <a:avLst/>
              <a:gdLst/>
              <a:ahLst/>
              <a:cxnLst/>
              <a:rect l="l" t="t" r="r" b="b"/>
              <a:pathLst>
                <a:path w="1601" h="1720" extrusionOk="0">
                  <a:moveTo>
                    <a:pt x="518" y="286"/>
                  </a:moveTo>
                  <a:cubicBezTo>
                    <a:pt x="734" y="353"/>
                    <a:pt x="1001" y="820"/>
                    <a:pt x="1185" y="1269"/>
                  </a:cubicBezTo>
                  <a:cubicBezTo>
                    <a:pt x="785" y="1053"/>
                    <a:pt x="351" y="753"/>
                    <a:pt x="300" y="502"/>
                  </a:cubicBezTo>
                  <a:cubicBezTo>
                    <a:pt x="300" y="469"/>
                    <a:pt x="300" y="419"/>
                    <a:pt x="384" y="335"/>
                  </a:cubicBezTo>
                  <a:cubicBezTo>
                    <a:pt x="418" y="302"/>
                    <a:pt x="467" y="286"/>
                    <a:pt x="484" y="286"/>
                  </a:cubicBezTo>
                  <a:close/>
                  <a:moveTo>
                    <a:pt x="481" y="1"/>
                  </a:moveTo>
                  <a:cubicBezTo>
                    <a:pt x="391" y="1"/>
                    <a:pt x="284" y="30"/>
                    <a:pt x="184" y="119"/>
                  </a:cubicBezTo>
                  <a:cubicBezTo>
                    <a:pt x="18" y="286"/>
                    <a:pt x="0" y="453"/>
                    <a:pt x="18" y="553"/>
                  </a:cubicBezTo>
                  <a:cubicBezTo>
                    <a:pt x="100" y="1120"/>
                    <a:pt x="1251" y="1636"/>
                    <a:pt x="1385" y="1703"/>
                  </a:cubicBezTo>
                  <a:cubicBezTo>
                    <a:pt x="1401" y="1720"/>
                    <a:pt x="1418" y="1720"/>
                    <a:pt x="1434" y="1720"/>
                  </a:cubicBezTo>
                  <a:cubicBezTo>
                    <a:pt x="1485" y="1720"/>
                    <a:pt x="1518" y="1703"/>
                    <a:pt x="1534" y="1687"/>
                  </a:cubicBezTo>
                  <a:cubicBezTo>
                    <a:pt x="1585" y="1636"/>
                    <a:pt x="1601" y="1587"/>
                    <a:pt x="1585" y="1520"/>
                  </a:cubicBezTo>
                  <a:cubicBezTo>
                    <a:pt x="1501" y="1302"/>
                    <a:pt x="1118" y="153"/>
                    <a:pt x="601" y="19"/>
                  </a:cubicBezTo>
                  <a:cubicBezTo>
                    <a:pt x="567" y="8"/>
                    <a:pt x="526" y="1"/>
                    <a:pt x="4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6"/>
            <p:cNvSpPr/>
            <p:nvPr/>
          </p:nvSpPr>
          <p:spPr>
            <a:xfrm>
              <a:off x="1324363" y="3401868"/>
              <a:ext cx="54568" cy="58588"/>
            </a:xfrm>
            <a:custGeom>
              <a:avLst/>
              <a:gdLst/>
              <a:ahLst/>
              <a:cxnLst/>
              <a:rect l="l" t="t" r="r" b="b"/>
              <a:pathLst>
                <a:path w="1602" h="1720" extrusionOk="0">
                  <a:moveTo>
                    <a:pt x="1118" y="286"/>
                  </a:moveTo>
                  <a:cubicBezTo>
                    <a:pt x="1134" y="286"/>
                    <a:pt x="1168" y="302"/>
                    <a:pt x="1218" y="335"/>
                  </a:cubicBezTo>
                  <a:cubicBezTo>
                    <a:pt x="1301" y="419"/>
                    <a:pt x="1301" y="469"/>
                    <a:pt x="1285" y="502"/>
                  </a:cubicBezTo>
                  <a:cubicBezTo>
                    <a:pt x="1252" y="736"/>
                    <a:pt x="818" y="1053"/>
                    <a:pt x="418" y="1269"/>
                  </a:cubicBezTo>
                  <a:cubicBezTo>
                    <a:pt x="601" y="820"/>
                    <a:pt x="867" y="353"/>
                    <a:pt x="1085" y="286"/>
                  </a:cubicBezTo>
                  <a:close/>
                  <a:moveTo>
                    <a:pt x="1120" y="1"/>
                  </a:moveTo>
                  <a:cubicBezTo>
                    <a:pt x="1075" y="1"/>
                    <a:pt x="1034" y="8"/>
                    <a:pt x="1001" y="19"/>
                  </a:cubicBezTo>
                  <a:cubicBezTo>
                    <a:pt x="485" y="153"/>
                    <a:pt x="84" y="1302"/>
                    <a:pt x="18" y="1520"/>
                  </a:cubicBezTo>
                  <a:cubicBezTo>
                    <a:pt x="0" y="1587"/>
                    <a:pt x="18" y="1636"/>
                    <a:pt x="67" y="1687"/>
                  </a:cubicBezTo>
                  <a:cubicBezTo>
                    <a:pt x="84" y="1703"/>
                    <a:pt x="118" y="1720"/>
                    <a:pt x="151" y="1720"/>
                  </a:cubicBezTo>
                  <a:cubicBezTo>
                    <a:pt x="184" y="1720"/>
                    <a:pt x="200" y="1720"/>
                    <a:pt x="218" y="1703"/>
                  </a:cubicBezTo>
                  <a:cubicBezTo>
                    <a:pt x="351" y="1636"/>
                    <a:pt x="1485" y="1120"/>
                    <a:pt x="1585" y="553"/>
                  </a:cubicBezTo>
                  <a:cubicBezTo>
                    <a:pt x="1601" y="453"/>
                    <a:pt x="1585" y="286"/>
                    <a:pt x="1418" y="119"/>
                  </a:cubicBezTo>
                  <a:cubicBezTo>
                    <a:pt x="1318" y="30"/>
                    <a:pt x="1210" y="1"/>
                    <a:pt x="112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6"/>
            <p:cNvSpPr/>
            <p:nvPr/>
          </p:nvSpPr>
          <p:spPr>
            <a:xfrm>
              <a:off x="1315950" y="3444787"/>
              <a:ext cx="19995" cy="18257"/>
            </a:xfrm>
            <a:custGeom>
              <a:avLst/>
              <a:gdLst/>
              <a:ahLst/>
              <a:cxnLst/>
              <a:rect l="l" t="t" r="r" b="b"/>
              <a:pathLst>
                <a:path w="587" h="536" extrusionOk="0">
                  <a:moveTo>
                    <a:pt x="377" y="0"/>
                  </a:moveTo>
                  <a:cubicBezTo>
                    <a:pt x="349" y="0"/>
                    <a:pt x="317" y="8"/>
                    <a:pt x="281" y="26"/>
                  </a:cubicBezTo>
                  <a:cubicBezTo>
                    <a:pt x="281" y="26"/>
                    <a:pt x="238" y="6"/>
                    <a:pt x="187" y="6"/>
                  </a:cubicBezTo>
                  <a:cubicBezTo>
                    <a:pt x="114" y="6"/>
                    <a:pt x="24" y="47"/>
                    <a:pt x="14" y="243"/>
                  </a:cubicBezTo>
                  <a:cubicBezTo>
                    <a:pt x="1" y="463"/>
                    <a:pt x="135" y="536"/>
                    <a:pt x="219" y="536"/>
                  </a:cubicBezTo>
                  <a:cubicBezTo>
                    <a:pt x="237" y="536"/>
                    <a:pt x="253" y="532"/>
                    <a:pt x="265" y="527"/>
                  </a:cubicBezTo>
                  <a:cubicBezTo>
                    <a:pt x="265" y="527"/>
                    <a:pt x="295" y="536"/>
                    <a:pt x="336" y="536"/>
                  </a:cubicBezTo>
                  <a:cubicBezTo>
                    <a:pt x="391" y="536"/>
                    <a:pt x="467" y="519"/>
                    <a:pt x="514" y="443"/>
                  </a:cubicBezTo>
                  <a:cubicBezTo>
                    <a:pt x="587" y="327"/>
                    <a:pt x="559" y="0"/>
                    <a:pt x="3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6"/>
            <p:cNvSpPr/>
            <p:nvPr/>
          </p:nvSpPr>
          <p:spPr>
            <a:xfrm>
              <a:off x="1284067" y="3451497"/>
              <a:ext cx="47142" cy="24866"/>
            </a:xfrm>
            <a:custGeom>
              <a:avLst/>
              <a:gdLst/>
              <a:ahLst/>
              <a:cxnLst/>
              <a:rect l="l" t="t" r="r" b="b"/>
              <a:pathLst>
                <a:path w="1384" h="730" extrusionOk="0">
                  <a:moveTo>
                    <a:pt x="1059" y="0"/>
                  </a:moveTo>
                  <a:cubicBezTo>
                    <a:pt x="809" y="0"/>
                    <a:pt x="364" y="65"/>
                    <a:pt x="49" y="496"/>
                  </a:cubicBezTo>
                  <a:cubicBezTo>
                    <a:pt x="0" y="563"/>
                    <a:pt x="16" y="646"/>
                    <a:pt x="67" y="697"/>
                  </a:cubicBezTo>
                  <a:cubicBezTo>
                    <a:pt x="100" y="713"/>
                    <a:pt x="133" y="730"/>
                    <a:pt x="167" y="730"/>
                  </a:cubicBezTo>
                  <a:cubicBezTo>
                    <a:pt x="200" y="730"/>
                    <a:pt x="250" y="713"/>
                    <a:pt x="283" y="663"/>
                  </a:cubicBezTo>
                  <a:cubicBezTo>
                    <a:pt x="528" y="336"/>
                    <a:pt x="864" y="287"/>
                    <a:pt x="1048" y="287"/>
                  </a:cubicBezTo>
                  <a:cubicBezTo>
                    <a:pt x="1127" y="287"/>
                    <a:pt x="1178" y="296"/>
                    <a:pt x="1183" y="296"/>
                  </a:cubicBezTo>
                  <a:cubicBezTo>
                    <a:pt x="1194" y="298"/>
                    <a:pt x="1204" y="299"/>
                    <a:pt x="1215" y="299"/>
                  </a:cubicBezTo>
                  <a:cubicBezTo>
                    <a:pt x="1287" y="299"/>
                    <a:pt x="1352" y="252"/>
                    <a:pt x="1367" y="179"/>
                  </a:cubicBezTo>
                  <a:cubicBezTo>
                    <a:pt x="1383" y="112"/>
                    <a:pt x="1334" y="30"/>
                    <a:pt x="1250" y="12"/>
                  </a:cubicBezTo>
                  <a:cubicBezTo>
                    <a:pt x="1240" y="12"/>
                    <a:pt x="1168" y="0"/>
                    <a:pt x="10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6"/>
            <p:cNvSpPr/>
            <p:nvPr/>
          </p:nvSpPr>
          <p:spPr>
            <a:xfrm>
              <a:off x="1320412" y="3446218"/>
              <a:ext cx="51128" cy="35255"/>
            </a:xfrm>
            <a:custGeom>
              <a:avLst/>
              <a:gdLst/>
              <a:ahLst/>
              <a:cxnLst/>
              <a:rect l="l" t="t" r="r" b="b"/>
              <a:pathLst>
                <a:path w="1501" h="1035" extrusionOk="0">
                  <a:moveTo>
                    <a:pt x="167" y="0"/>
                  </a:moveTo>
                  <a:cubicBezTo>
                    <a:pt x="100" y="0"/>
                    <a:pt x="16" y="51"/>
                    <a:pt x="0" y="134"/>
                  </a:cubicBezTo>
                  <a:cubicBezTo>
                    <a:pt x="0" y="201"/>
                    <a:pt x="50" y="285"/>
                    <a:pt x="134" y="301"/>
                  </a:cubicBezTo>
                  <a:cubicBezTo>
                    <a:pt x="134" y="301"/>
                    <a:pt x="967" y="418"/>
                    <a:pt x="1201" y="952"/>
                  </a:cubicBezTo>
                  <a:cubicBezTo>
                    <a:pt x="1234" y="1001"/>
                    <a:pt x="1284" y="1034"/>
                    <a:pt x="1334" y="1034"/>
                  </a:cubicBezTo>
                  <a:cubicBezTo>
                    <a:pt x="1350" y="1034"/>
                    <a:pt x="1384" y="1018"/>
                    <a:pt x="1401" y="1018"/>
                  </a:cubicBezTo>
                  <a:cubicBezTo>
                    <a:pt x="1468" y="985"/>
                    <a:pt x="1501" y="901"/>
                    <a:pt x="1468" y="818"/>
                  </a:cubicBezTo>
                  <a:cubicBezTo>
                    <a:pt x="1167" y="151"/>
                    <a:pt x="216" y="18"/>
                    <a:pt x="1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6"/>
            <p:cNvSpPr/>
            <p:nvPr/>
          </p:nvSpPr>
          <p:spPr>
            <a:xfrm>
              <a:off x="1296534" y="3476227"/>
              <a:ext cx="54568" cy="13182"/>
            </a:xfrm>
            <a:custGeom>
              <a:avLst/>
              <a:gdLst/>
              <a:ahLst/>
              <a:cxnLst/>
              <a:rect l="l" t="t" r="r" b="b"/>
              <a:pathLst>
                <a:path w="1602" h="387" extrusionOk="0">
                  <a:moveTo>
                    <a:pt x="771" y="1"/>
                  </a:moveTo>
                  <a:cubicBezTo>
                    <a:pt x="399" y="1"/>
                    <a:pt x="145" y="71"/>
                    <a:pt x="134" y="71"/>
                  </a:cubicBezTo>
                  <a:cubicBezTo>
                    <a:pt x="50" y="87"/>
                    <a:pt x="1" y="171"/>
                    <a:pt x="34" y="253"/>
                  </a:cubicBezTo>
                  <a:cubicBezTo>
                    <a:pt x="48" y="323"/>
                    <a:pt x="108" y="358"/>
                    <a:pt x="166" y="358"/>
                  </a:cubicBezTo>
                  <a:cubicBezTo>
                    <a:pt x="178" y="358"/>
                    <a:pt x="190" y="356"/>
                    <a:pt x="201" y="353"/>
                  </a:cubicBezTo>
                  <a:cubicBezTo>
                    <a:pt x="211" y="353"/>
                    <a:pt x="435" y="292"/>
                    <a:pt x="766" y="292"/>
                  </a:cubicBezTo>
                  <a:cubicBezTo>
                    <a:pt x="950" y="292"/>
                    <a:pt x="1168" y="311"/>
                    <a:pt x="1402" y="371"/>
                  </a:cubicBezTo>
                  <a:cubicBezTo>
                    <a:pt x="1418" y="387"/>
                    <a:pt x="1418" y="387"/>
                    <a:pt x="1435" y="387"/>
                  </a:cubicBezTo>
                  <a:cubicBezTo>
                    <a:pt x="1502" y="387"/>
                    <a:pt x="1551" y="337"/>
                    <a:pt x="1584" y="271"/>
                  </a:cubicBezTo>
                  <a:cubicBezTo>
                    <a:pt x="1602" y="187"/>
                    <a:pt x="1551" y="120"/>
                    <a:pt x="1468" y="87"/>
                  </a:cubicBezTo>
                  <a:cubicBezTo>
                    <a:pt x="1214" y="22"/>
                    <a:pt x="975" y="1"/>
                    <a:pt x="7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6"/>
            <p:cNvSpPr/>
            <p:nvPr/>
          </p:nvSpPr>
          <p:spPr>
            <a:xfrm>
              <a:off x="1289142" y="3491998"/>
              <a:ext cx="54568" cy="13318"/>
            </a:xfrm>
            <a:custGeom>
              <a:avLst/>
              <a:gdLst/>
              <a:ahLst/>
              <a:cxnLst/>
              <a:rect l="l" t="t" r="r" b="b"/>
              <a:pathLst>
                <a:path w="1602" h="391" extrusionOk="0">
                  <a:moveTo>
                    <a:pt x="734" y="1"/>
                  </a:moveTo>
                  <a:cubicBezTo>
                    <a:pt x="379" y="1"/>
                    <a:pt x="145" y="64"/>
                    <a:pt x="134" y="74"/>
                  </a:cubicBezTo>
                  <a:cubicBezTo>
                    <a:pt x="51" y="90"/>
                    <a:pt x="0" y="174"/>
                    <a:pt x="18" y="257"/>
                  </a:cubicBezTo>
                  <a:cubicBezTo>
                    <a:pt x="47" y="315"/>
                    <a:pt x="113" y="361"/>
                    <a:pt x="173" y="361"/>
                  </a:cubicBezTo>
                  <a:cubicBezTo>
                    <a:pt x="182" y="361"/>
                    <a:pt x="192" y="360"/>
                    <a:pt x="201" y="357"/>
                  </a:cubicBezTo>
                  <a:cubicBezTo>
                    <a:pt x="212" y="357"/>
                    <a:pt x="435" y="296"/>
                    <a:pt x="766" y="296"/>
                  </a:cubicBezTo>
                  <a:cubicBezTo>
                    <a:pt x="951" y="296"/>
                    <a:pt x="1168" y="315"/>
                    <a:pt x="1401" y="375"/>
                  </a:cubicBezTo>
                  <a:cubicBezTo>
                    <a:pt x="1401" y="375"/>
                    <a:pt x="1418" y="391"/>
                    <a:pt x="1434" y="391"/>
                  </a:cubicBezTo>
                  <a:cubicBezTo>
                    <a:pt x="1501" y="391"/>
                    <a:pt x="1552" y="341"/>
                    <a:pt x="1568" y="275"/>
                  </a:cubicBezTo>
                  <a:cubicBezTo>
                    <a:pt x="1601" y="191"/>
                    <a:pt x="1552" y="108"/>
                    <a:pt x="1468" y="90"/>
                  </a:cubicBezTo>
                  <a:cubicBezTo>
                    <a:pt x="1195" y="23"/>
                    <a:pt x="943" y="1"/>
                    <a:pt x="73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6"/>
            <p:cNvSpPr/>
            <p:nvPr/>
          </p:nvSpPr>
          <p:spPr>
            <a:xfrm>
              <a:off x="1280660" y="3510154"/>
              <a:ext cx="53955" cy="12807"/>
            </a:xfrm>
            <a:custGeom>
              <a:avLst/>
              <a:gdLst/>
              <a:ahLst/>
              <a:cxnLst/>
              <a:rect l="l" t="t" r="r" b="b"/>
              <a:pathLst>
                <a:path w="1584" h="376" extrusionOk="0">
                  <a:moveTo>
                    <a:pt x="719" y="0"/>
                  </a:moveTo>
                  <a:cubicBezTo>
                    <a:pt x="370" y="0"/>
                    <a:pt x="137" y="58"/>
                    <a:pt x="116" y="58"/>
                  </a:cubicBezTo>
                  <a:cubicBezTo>
                    <a:pt x="33" y="91"/>
                    <a:pt x="0" y="175"/>
                    <a:pt x="16" y="242"/>
                  </a:cubicBezTo>
                  <a:cubicBezTo>
                    <a:pt x="30" y="307"/>
                    <a:pt x="84" y="352"/>
                    <a:pt x="147" y="352"/>
                  </a:cubicBezTo>
                  <a:cubicBezTo>
                    <a:pt x="164" y="352"/>
                    <a:pt x="182" y="349"/>
                    <a:pt x="200" y="342"/>
                  </a:cubicBezTo>
                  <a:cubicBezTo>
                    <a:pt x="200" y="342"/>
                    <a:pt x="402" y="291"/>
                    <a:pt x="709" y="291"/>
                  </a:cubicBezTo>
                  <a:cubicBezTo>
                    <a:pt x="901" y="291"/>
                    <a:pt x="1133" y="311"/>
                    <a:pt x="1383" y="375"/>
                  </a:cubicBezTo>
                  <a:lnTo>
                    <a:pt x="1417" y="375"/>
                  </a:lnTo>
                  <a:cubicBezTo>
                    <a:pt x="1483" y="375"/>
                    <a:pt x="1550" y="342"/>
                    <a:pt x="1567" y="275"/>
                  </a:cubicBezTo>
                  <a:cubicBezTo>
                    <a:pt x="1583" y="191"/>
                    <a:pt x="1534" y="108"/>
                    <a:pt x="1467" y="91"/>
                  </a:cubicBezTo>
                  <a:cubicBezTo>
                    <a:pt x="1189" y="22"/>
                    <a:pt x="932" y="0"/>
                    <a:pt x="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6"/>
            <p:cNvSpPr/>
            <p:nvPr/>
          </p:nvSpPr>
          <p:spPr>
            <a:xfrm>
              <a:off x="1169853" y="2236846"/>
              <a:ext cx="111963" cy="120581"/>
            </a:xfrm>
            <a:custGeom>
              <a:avLst/>
              <a:gdLst/>
              <a:ahLst/>
              <a:cxnLst/>
              <a:rect l="l" t="t" r="r" b="b"/>
              <a:pathLst>
                <a:path w="3287" h="3540" extrusionOk="0">
                  <a:moveTo>
                    <a:pt x="3153" y="0"/>
                  </a:moveTo>
                  <a:cubicBezTo>
                    <a:pt x="3103" y="0"/>
                    <a:pt x="3066" y="33"/>
                    <a:pt x="3053" y="88"/>
                  </a:cubicBezTo>
                  <a:cubicBezTo>
                    <a:pt x="3053" y="105"/>
                    <a:pt x="2886" y="939"/>
                    <a:pt x="2419" y="1739"/>
                  </a:cubicBezTo>
                  <a:cubicBezTo>
                    <a:pt x="2168" y="2189"/>
                    <a:pt x="1819" y="2622"/>
                    <a:pt x="1352" y="2922"/>
                  </a:cubicBezTo>
                  <a:cubicBezTo>
                    <a:pt x="952" y="3173"/>
                    <a:pt x="485" y="3306"/>
                    <a:pt x="1" y="3306"/>
                  </a:cubicBezTo>
                  <a:cubicBezTo>
                    <a:pt x="1" y="3389"/>
                    <a:pt x="1" y="3456"/>
                    <a:pt x="18" y="3540"/>
                  </a:cubicBezTo>
                  <a:cubicBezTo>
                    <a:pt x="552" y="3540"/>
                    <a:pt x="1035" y="3389"/>
                    <a:pt x="1468" y="3106"/>
                  </a:cubicBezTo>
                  <a:cubicBezTo>
                    <a:pt x="1986" y="2773"/>
                    <a:pt x="2369" y="2289"/>
                    <a:pt x="2653" y="1806"/>
                  </a:cubicBezTo>
                  <a:cubicBezTo>
                    <a:pt x="3102" y="988"/>
                    <a:pt x="3269" y="188"/>
                    <a:pt x="3269" y="138"/>
                  </a:cubicBezTo>
                  <a:cubicBezTo>
                    <a:pt x="3286" y="72"/>
                    <a:pt x="3253" y="5"/>
                    <a:pt x="3186" y="5"/>
                  </a:cubicBezTo>
                  <a:cubicBezTo>
                    <a:pt x="3175" y="2"/>
                    <a:pt x="3163" y="0"/>
                    <a:pt x="31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6"/>
            <p:cNvSpPr/>
            <p:nvPr/>
          </p:nvSpPr>
          <p:spPr>
            <a:xfrm>
              <a:off x="1114807" y="1518459"/>
              <a:ext cx="464033" cy="765010"/>
            </a:xfrm>
            <a:custGeom>
              <a:avLst/>
              <a:gdLst/>
              <a:ahLst/>
              <a:cxnLst/>
              <a:rect l="l" t="t" r="r" b="b"/>
              <a:pathLst>
                <a:path w="13623" h="22459" extrusionOk="0">
                  <a:moveTo>
                    <a:pt x="5252" y="1"/>
                  </a:moveTo>
                  <a:cubicBezTo>
                    <a:pt x="5252" y="1"/>
                    <a:pt x="4985" y="218"/>
                    <a:pt x="4518" y="452"/>
                  </a:cubicBezTo>
                  <a:cubicBezTo>
                    <a:pt x="4469" y="485"/>
                    <a:pt x="4435" y="501"/>
                    <a:pt x="4385" y="518"/>
                  </a:cubicBezTo>
                  <a:cubicBezTo>
                    <a:pt x="3985" y="719"/>
                    <a:pt x="3451" y="901"/>
                    <a:pt x="2768" y="1001"/>
                  </a:cubicBezTo>
                  <a:cubicBezTo>
                    <a:pt x="1317" y="1235"/>
                    <a:pt x="483" y="2786"/>
                    <a:pt x="316" y="5303"/>
                  </a:cubicBezTo>
                  <a:cubicBezTo>
                    <a:pt x="233" y="6571"/>
                    <a:pt x="149" y="7755"/>
                    <a:pt x="100" y="8922"/>
                  </a:cubicBezTo>
                  <a:cubicBezTo>
                    <a:pt x="100" y="8989"/>
                    <a:pt x="100" y="9072"/>
                    <a:pt x="83" y="9139"/>
                  </a:cubicBezTo>
                  <a:cubicBezTo>
                    <a:pt x="16" y="10539"/>
                    <a:pt x="0" y="11873"/>
                    <a:pt x="100" y="13207"/>
                  </a:cubicBezTo>
                  <a:cubicBezTo>
                    <a:pt x="116" y="13491"/>
                    <a:pt x="133" y="13758"/>
                    <a:pt x="167" y="14041"/>
                  </a:cubicBezTo>
                  <a:cubicBezTo>
                    <a:pt x="300" y="15426"/>
                    <a:pt x="816" y="20061"/>
                    <a:pt x="1301" y="21362"/>
                  </a:cubicBezTo>
                  <a:cubicBezTo>
                    <a:pt x="2885" y="22130"/>
                    <a:pt x="4642" y="22459"/>
                    <a:pt x="6348" y="22459"/>
                  </a:cubicBezTo>
                  <a:cubicBezTo>
                    <a:pt x="9309" y="22459"/>
                    <a:pt x="12120" y="21468"/>
                    <a:pt x="13623" y="20061"/>
                  </a:cubicBezTo>
                  <a:cubicBezTo>
                    <a:pt x="13122" y="18127"/>
                    <a:pt x="12555" y="14592"/>
                    <a:pt x="12339" y="13091"/>
                  </a:cubicBezTo>
                  <a:cubicBezTo>
                    <a:pt x="12289" y="12807"/>
                    <a:pt x="12255" y="12524"/>
                    <a:pt x="12222" y="12257"/>
                  </a:cubicBezTo>
                  <a:cubicBezTo>
                    <a:pt x="12189" y="11991"/>
                    <a:pt x="12173" y="11740"/>
                    <a:pt x="12139" y="11490"/>
                  </a:cubicBezTo>
                  <a:cubicBezTo>
                    <a:pt x="12106" y="11206"/>
                    <a:pt x="12088" y="10939"/>
                    <a:pt x="12072" y="10673"/>
                  </a:cubicBezTo>
                  <a:cubicBezTo>
                    <a:pt x="12039" y="10372"/>
                    <a:pt x="12022" y="10106"/>
                    <a:pt x="12022" y="9839"/>
                  </a:cubicBezTo>
                  <a:cubicBezTo>
                    <a:pt x="12006" y="9539"/>
                    <a:pt x="11988" y="9272"/>
                    <a:pt x="11988" y="9005"/>
                  </a:cubicBezTo>
                  <a:cubicBezTo>
                    <a:pt x="11922" y="5354"/>
                    <a:pt x="12589" y="3569"/>
                    <a:pt x="12406" y="2686"/>
                  </a:cubicBezTo>
                  <a:cubicBezTo>
                    <a:pt x="12139" y="1301"/>
                    <a:pt x="10788" y="1402"/>
                    <a:pt x="9638" y="901"/>
                  </a:cubicBezTo>
                  <a:cubicBezTo>
                    <a:pt x="9605" y="885"/>
                    <a:pt x="9554" y="868"/>
                    <a:pt x="9505" y="852"/>
                  </a:cubicBezTo>
                  <a:cubicBezTo>
                    <a:pt x="9138" y="668"/>
                    <a:pt x="8787" y="401"/>
                    <a:pt x="850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6"/>
            <p:cNvSpPr/>
            <p:nvPr/>
          </p:nvSpPr>
          <p:spPr>
            <a:xfrm>
              <a:off x="1260188" y="1738301"/>
              <a:ext cx="230058" cy="195723"/>
            </a:xfrm>
            <a:custGeom>
              <a:avLst/>
              <a:gdLst/>
              <a:ahLst/>
              <a:cxnLst/>
              <a:rect l="l" t="t" r="r" b="b"/>
              <a:pathLst>
                <a:path w="6754" h="5746" extrusionOk="0">
                  <a:moveTo>
                    <a:pt x="4881" y="1415"/>
                  </a:moveTo>
                  <a:cubicBezTo>
                    <a:pt x="4998" y="1415"/>
                    <a:pt x="5119" y="1459"/>
                    <a:pt x="5237" y="1568"/>
                  </a:cubicBezTo>
                  <a:cubicBezTo>
                    <a:pt x="6002" y="2318"/>
                    <a:pt x="4679" y="3036"/>
                    <a:pt x="4169" y="3036"/>
                  </a:cubicBezTo>
                  <a:cubicBezTo>
                    <a:pt x="4158" y="3036"/>
                    <a:pt x="4147" y="3036"/>
                    <a:pt x="4136" y="3035"/>
                  </a:cubicBezTo>
                  <a:cubicBezTo>
                    <a:pt x="3819" y="3002"/>
                    <a:pt x="3919" y="2535"/>
                    <a:pt x="4019" y="2202"/>
                  </a:cubicBezTo>
                  <a:cubicBezTo>
                    <a:pt x="4103" y="1935"/>
                    <a:pt x="4269" y="1701"/>
                    <a:pt x="4503" y="1551"/>
                  </a:cubicBezTo>
                  <a:cubicBezTo>
                    <a:pt x="4618" y="1471"/>
                    <a:pt x="4747" y="1415"/>
                    <a:pt x="4881" y="1415"/>
                  </a:cubicBezTo>
                  <a:close/>
                  <a:moveTo>
                    <a:pt x="2199" y="1524"/>
                  </a:moveTo>
                  <a:cubicBezTo>
                    <a:pt x="2323" y="1524"/>
                    <a:pt x="2445" y="1569"/>
                    <a:pt x="2551" y="1635"/>
                  </a:cubicBezTo>
                  <a:cubicBezTo>
                    <a:pt x="2785" y="1768"/>
                    <a:pt x="2969" y="1984"/>
                    <a:pt x="3085" y="2235"/>
                  </a:cubicBezTo>
                  <a:cubicBezTo>
                    <a:pt x="3218" y="2551"/>
                    <a:pt x="3352" y="3018"/>
                    <a:pt x="3036" y="3069"/>
                  </a:cubicBezTo>
                  <a:cubicBezTo>
                    <a:pt x="3006" y="3074"/>
                    <a:pt x="2973" y="3076"/>
                    <a:pt x="2938" y="3076"/>
                  </a:cubicBezTo>
                  <a:cubicBezTo>
                    <a:pt x="2384" y="3076"/>
                    <a:pt x="1145" y="2485"/>
                    <a:pt x="1818" y="1701"/>
                  </a:cubicBezTo>
                  <a:cubicBezTo>
                    <a:pt x="1937" y="1573"/>
                    <a:pt x="2069" y="1524"/>
                    <a:pt x="2199" y="1524"/>
                  </a:cubicBezTo>
                  <a:close/>
                  <a:moveTo>
                    <a:pt x="3618" y="3369"/>
                  </a:moveTo>
                  <a:cubicBezTo>
                    <a:pt x="3618" y="3369"/>
                    <a:pt x="4069" y="3736"/>
                    <a:pt x="3936" y="3869"/>
                  </a:cubicBezTo>
                  <a:cubicBezTo>
                    <a:pt x="3909" y="3893"/>
                    <a:pt x="3881" y="3903"/>
                    <a:pt x="3853" y="3903"/>
                  </a:cubicBezTo>
                  <a:cubicBezTo>
                    <a:pt x="3730" y="3903"/>
                    <a:pt x="3618" y="3702"/>
                    <a:pt x="3618" y="3702"/>
                  </a:cubicBezTo>
                  <a:cubicBezTo>
                    <a:pt x="3618" y="3702"/>
                    <a:pt x="3446" y="3956"/>
                    <a:pt x="3355" y="3956"/>
                  </a:cubicBezTo>
                  <a:cubicBezTo>
                    <a:pt x="3329" y="3956"/>
                    <a:pt x="3310" y="3936"/>
                    <a:pt x="3302" y="3885"/>
                  </a:cubicBezTo>
                  <a:cubicBezTo>
                    <a:pt x="3269" y="3636"/>
                    <a:pt x="3618" y="3369"/>
                    <a:pt x="3618" y="3369"/>
                  </a:cubicBezTo>
                  <a:close/>
                  <a:moveTo>
                    <a:pt x="3455" y="0"/>
                  </a:moveTo>
                  <a:cubicBezTo>
                    <a:pt x="2472" y="0"/>
                    <a:pt x="1486" y="270"/>
                    <a:pt x="1001" y="850"/>
                  </a:cubicBezTo>
                  <a:cubicBezTo>
                    <a:pt x="1" y="2084"/>
                    <a:pt x="1984" y="3852"/>
                    <a:pt x="1984" y="3852"/>
                  </a:cubicBezTo>
                  <a:cubicBezTo>
                    <a:pt x="1984" y="3852"/>
                    <a:pt x="1183" y="5637"/>
                    <a:pt x="1898" y="5637"/>
                  </a:cubicBezTo>
                  <a:cubicBezTo>
                    <a:pt x="1904" y="5637"/>
                    <a:pt x="1911" y="5637"/>
                    <a:pt x="1918" y="5637"/>
                  </a:cubicBezTo>
                  <a:cubicBezTo>
                    <a:pt x="2318" y="5619"/>
                    <a:pt x="2935" y="4619"/>
                    <a:pt x="2935" y="4619"/>
                  </a:cubicBezTo>
                  <a:cubicBezTo>
                    <a:pt x="2935" y="4619"/>
                    <a:pt x="2969" y="5603"/>
                    <a:pt x="3618" y="5737"/>
                  </a:cubicBezTo>
                  <a:cubicBezTo>
                    <a:pt x="3648" y="5743"/>
                    <a:pt x="3677" y="5745"/>
                    <a:pt x="3704" y="5745"/>
                  </a:cubicBezTo>
                  <a:cubicBezTo>
                    <a:pt x="4293" y="5745"/>
                    <a:pt x="4369" y="4436"/>
                    <a:pt x="4369" y="4436"/>
                  </a:cubicBezTo>
                  <a:cubicBezTo>
                    <a:pt x="4369" y="4436"/>
                    <a:pt x="4995" y="5459"/>
                    <a:pt x="5392" y="5459"/>
                  </a:cubicBezTo>
                  <a:cubicBezTo>
                    <a:pt x="5425" y="5459"/>
                    <a:pt x="5457" y="5452"/>
                    <a:pt x="5486" y="5437"/>
                  </a:cubicBezTo>
                  <a:cubicBezTo>
                    <a:pt x="5886" y="5219"/>
                    <a:pt x="5052" y="3669"/>
                    <a:pt x="5052" y="3669"/>
                  </a:cubicBezTo>
                  <a:cubicBezTo>
                    <a:pt x="5052" y="3669"/>
                    <a:pt x="6753" y="2035"/>
                    <a:pt x="6004" y="917"/>
                  </a:cubicBezTo>
                  <a:cubicBezTo>
                    <a:pt x="5603" y="324"/>
                    <a:pt x="4531" y="0"/>
                    <a:pt x="34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6"/>
            <p:cNvSpPr/>
            <p:nvPr/>
          </p:nvSpPr>
          <p:spPr>
            <a:xfrm>
              <a:off x="1274972" y="1610667"/>
              <a:ext cx="189149" cy="63458"/>
            </a:xfrm>
            <a:custGeom>
              <a:avLst/>
              <a:gdLst/>
              <a:ahLst/>
              <a:cxnLst/>
              <a:rect l="l" t="t" r="r" b="b"/>
              <a:pathLst>
                <a:path w="5553" h="1863" extrusionOk="0">
                  <a:moveTo>
                    <a:pt x="74" y="1"/>
                  </a:moveTo>
                  <a:cubicBezTo>
                    <a:pt x="55" y="1"/>
                    <a:pt x="36" y="9"/>
                    <a:pt x="16" y="28"/>
                  </a:cubicBezTo>
                  <a:cubicBezTo>
                    <a:pt x="0" y="62"/>
                    <a:pt x="0" y="95"/>
                    <a:pt x="16" y="129"/>
                  </a:cubicBezTo>
                  <a:cubicBezTo>
                    <a:pt x="34" y="146"/>
                    <a:pt x="801" y="913"/>
                    <a:pt x="1868" y="1413"/>
                  </a:cubicBezTo>
                  <a:cubicBezTo>
                    <a:pt x="2468" y="1713"/>
                    <a:pt x="3068" y="1863"/>
                    <a:pt x="3618" y="1863"/>
                  </a:cubicBezTo>
                  <a:lnTo>
                    <a:pt x="3635" y="1863"/>
                  </a:lnTo>
                  <a:cubicBezTo>
                    <a:pt x="4336" y="1863"/>
                    <a:pt x="4969" y="1613"/>
                    <a:pt x="5519" y="1129"/>
                  </a:cubicBezTo>
                  <a:cubicBezTo>
                    <a:pt x="5552" y="1096"/>
                    <a:pt x="5552" y="1046"/>
                    <a:pt x="5536" y="1013"/>
                  </a:cubicBezTo>
                  <a:cubicBezTo>
                    <a:pt x="5517" y="993"/>
                    <a:pt x="5497" y="985"/>
                    <a:pt x="5477" y="985"/>
                  </a:cubicBezTo>
                  <a:cubicBezTo>
                    <a:pt x="5463" y="985"/>
                    <a:pt x="5450" y="989"/>
                    <a:pt x="5436" y="996"/>
                  </a:cubicBezTo>
                  <a:cubicBezTo>
                    <a:pt x="4891" y="1475"/>
                    <a:pt x="4283" y="1716"/>
                    <a:pt x="3609" y="1716"/>
                  </a:cubicBezTo>
                  <a:cubicBezTo>
                    <a:pt x="3085" y="1716"/>
                    <a:pt x="2522" y="1571"/>
                    <a:pt x="1917" y="1280"/>
                  </a:cubicBezTo>
                  <a:cubicBezTo>
                    <a:pt x="883" y="780"/>
                    <a:pt x="134" y="28"/>
                    <a:pt x="116" y="12"/>
                  </a:cubicBezTo>
                  <a:cubicBezTo>
                    <a:pt x="102" y="5"/>
                    <a:pt x="88" y="1"/>
                    <a:pt x="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6"/>
            <p:cNvSpPr/>
            <p:nvPr/>
          </p:nvSpPr>
          <p:spPr>
            <a:xfrm>
              <a:off x="1312986" y="1551364"/>
              <a:ext cx="82976" cy="28476"/>
            </a:xfrm>
            <a:custGeom>
              <a:avLst/>
              <a:gdLst/>
              <a:ahLst/>
              <a:cxnLst/>
              <a:rect l="l" t="t" r="r" b="b"/>
              <a:pathLst>
                <a:path w="2436" h="836" extrusionOk="0">
                  <a:moveTo>
                    <a:pt x="80" y="1"/>
                  </a:moveTo>
                  <a:cubicBezTo>
                    <a:pt x="59" y="1"/>
                    <a:pt x="39" y="15"/>
                    <a:pt x="18" y="35"/>
                  </a:cubicBezTo>
                  <a:cubicBezTo>
                    <a:pt x="1" y="69"/>
                    <a:pt x="18" y="119"/>
                    <a:pt x="51" y="135"/>
                  </a:cubicBezTo>
                  <a:cubicBezTo>
                    <a:pt x="85" y="186"/>
                    <a:pt x="985" y="836"/>
                    <a:pt x="1752" y="836"/>
                  </a:cubicBezTo>
                  <a:cubicBezTo>
                    <a:pt x="1986" y="836"/>
                    <a:pt x="2219" y="769"/>
                    <a:pt x="2402" y="586"/>
                  </a:cubicBezTo>
                  <a:cubicBezTo>
                    <a:pt x="2435" y="569"/>
                    <a:pt x="2435" y="520"/>
                    <a:pt x="2419" y="486"/>
                  </a:cubicBezTo>
                  <a:cubicBezTo>
                    <a:pt x="2403" y="470"/>
                    <a:pt x="2386" y="461"/>
                    <a:pt x="2369" y="461"/>
                  </a:cubicBezTo>
                  <a:cubicBezTo>
                    <a:pt x="2353" y="461"/>
                    <a:pt x="2336" y="470"/>
                    <a:pt x="2319" y="486"/>
                  </a:cubicBezTo>
                  <a:cubicBezTo>
                    <a:pt x="2163" y="628"/>
                    <a:pt x="1967" y="683"/>
                    <a:pt x="1757" y="683"/>
                  </a:cubicBezTo>
                  <a:cubicBezTo>
                    <a:pt x="1029" y="683"/>
                    <a:pt x="131" y="19"/>
                    <a:pt x="118" y="19"/>
                  </a:cubicBezTo>
                  <a:cubicBezTo>
                    <a:pt x="105" y="6"/>
                    <a:pt x="92" y="1"/>
                    <a:pt x="8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6"/>
            <p:cNvSpPr/>
            <p:nvPr/>
          </p:nvSpPr>
          <p:spPr>
            <a:xfrm>
              <a:off x="1252797" y="2013904"/>
              <a:ext cx="245386" cy="93025"/>
            </a:xfrm>
            <a:custGeom>
              <a:avLst/>
              <a:gdLst/>
              <a:ahLst/>
              <a:cxnLst/>
              <a:rect l="l" t="t" r="r" b="b"/>
              <a:pathLst>
                <a:path w="7204" h="2731" extrusionOk="0">
                  <a:moveTo>
                    <a:pt x="78" y="0"/>
                  </a:moveTo>
                  <a:cubicBezTo>
                    <a:pt x="59" y="0"/>
                    <a:pt x="42" y="5"/>
                    <a:pt x="34" y="13"/>
                  </a:cubicBezTo>
                  <a:cubicBezTo>
                    <a:pt x="0" y="47"/>
                    <a:pt x="0" y="96"/>
                    <a:pt x="34" y="130"/>
                  </a:cubicBezTo>
                  <a:cubicBezTo>
                    <a:pt x="34" y="147"/>
                    <a:pt x="951" y="1063"/>
                    <a:pt x="2285" y="1797"/>
                  </a:cubicBezTo>
                  <a:cubicBezTo>
                    <a:pt x="3052" y="2230"/>
                    <a:pt x="3819" y="2531"/>
                    <a:pt x="4569" y="2648"/>
                  </a:cubicBezTo>
                  <a:cubicBezTo>
                    <a:pt x="4853" y="2697"/>
                    <a:pt x="5153" y="2731"/>
                    <a:pt x="5436" y="2731"/>
                  </a:cubicBezTo>
                  <a:cubicBezTo>
                    <a:pt x="6037" y="2731"/>
                    <a:pt x="6621" y="2615"/>
                    <a:pt x="7154" y="2397"/>
                  </a:cubicBezTo>
                  <a:cubicBezTo>
                    <a:pt x="7188" y="2381"/>
                    <a:pt x="7204" y="2331"/>
                    <a:pt x="7188" y="2297"/>
                  </a:cubicBezTo>
                  <a:cubicBezTo>
                    <a:pt x="7188" y="2260"/>
                    <a:pt x="7159" y="2241"/>
                    <a:pt x="7131" y="2241"/>
                  </a:cubicBezTo>
                  <a:cubicBezTo>
                    <a:pt x="7122" y="2241"/>
                    <a:pt x="7112" y="2243"/>
                    <a:pt x="7104" y="2248"/>
                  </a:cubicBezTo>
                  <a:cubicBezTo>
                    <a:pt x="6555" y="2478"/>
                    <a:pt x="6001" y="2572"/>
                    <a:pt x="5463" y="2572"/>
                  </a:cubicBezTo>
                  <a:cubicBezTo>
                    <a:pt x="4283" y="2572"/>
                    <a:pt x="3176" y="2121"/>
                    <a:pt x="2352" y="1664"/>
                  </a:cubicBezTo>
                  <a:cubicBezTo>
                    <a:pt x="1034" y="947"/>
                    <a:pt x="134" y="29"/>
                    <a:pt x="134" y="13"/>
                  </a:cubicBezTo>
                  <a:cubicBezTo>
                    <a:pt x="117" y="5"/>
                    <a:pt x="96" y="0"/>
                    <a:pt x="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6"/>
            <p:cNvSpPr/>
            <p:nvPr/>
          </p:nvSpPr>
          <p:spPr>
            <a:xfrm>
              <a:off x="1242578" y="1204024"/>
              <a:ext cx="239698" cy="188332"/>
            </a:xfrm>
            <a:custGeom>
              <a:avLst/>
              <a:gdLst/>
              <a:ahLst/>
              <a:cxnLst/>
              <a:rect l="l" t="t" r="r" b="b"/>
              <a:pathLst>
                <a:path w="7037" h="5529" extrusionOk="0">
                  <a:moveTo>
                    <a:pt x="2963" y="0"/>
                  </a:moveTo>
                  <a:cubicBezTo>
                    <a:pt x="2916" y="0"/>
                    <a:pt x="2868" y="4"/>
                    <a:pt x="2819" y="11"/>
                  </a:cubicBezTo>
                  <a:cubicBezTo>
                    <a:pt x="2168" y="128"/>
                    <a:pt x="2052" y="912"/>
                    <a:pt x="2052" y="912"/>
                  </a:cubicBezTo>
                  <a:cubicBezTo>
                    <a:pt x="2052" y="912"/>
                    <a:pt x="1861" y="767"/>
                    <a:pt x="1579" y="767"/>
                  </a:cubicBezTo>
                  <a:cubicBezTo>
                    <a:pt x="1381" y="767"/>
                    <a:pt x="1138" y="838"/>
                    <a:pt x="885" y="1079"/>
                  </a:cubicBezTo>
                  <a:cubicBezTo>
                    <a:pt x="200" y="1712"/>
                    <a:pt x="684" y="2529"/>
                    <a:pt x="684" y="2529"/>
                  </a:cubicBezTo>
                  <a:cubicBezTo>
                    <a:pt x="300" y="2562"/>
                    <a:pt x="0" y="3513"/>
                    <a:pt x="400" y="4047"/>
                  </a:cubicBezTo>
                  <a:cubicBezTo>
                    <a:pt x="751" y="4547"/>
                    <a:pt x="618" y="4314"/>
                    <a:pt x="684" y="4696"/>
                  </a:cubicBezTo>
                  <a:cubicBezTo>
                    <a:pt x="734" y="5014"/>
                    <a:pt x="734" y="5281"/>
                    <a:pt x="851" y="5363"/>
                  </a:cubicBezTo>
                  <a:cubicBezTo>
                    <a:pt x="1004" y="5457"/>
                    <a:pt x="1220" y="5529"/>
                    <a:pt x="1395" y="5529"/>
                  </a:cubicBezTo>
                  <a:cubicBezTo>
                    <a:pt x="1564" y="5529"/>
                    <a:pt x="1693" y="5461"/>
                    <a:pt x="1685" y="5281"/>
                  </a:cubicBezTo>
                  <a:cubicBezTo>
                    <a:pt x="1685" y="5263"/>
                    <a:pt x="1618" y="4863"/>
                    <a:pt x="1585" y="4663"/>
                  </a:cubicBezTo>
                  <a:cubicBezTo>
                    <a:pt x="1501" y="4247"/>
                    <a:pt x="1351" y="3763"/>
                    <a:pt x="1734" y="3562"/>
                  </a:cubicBezTo>
                  <a:cubicBezTo>
                    <a:pt x="2118" y="3380"/>
                    <a:pt x="2052" y="2746"/>
                    <a:pt x="2052" y="2746"/>
                  </a:cubicBezTo>
                  <a:lnTo>
                    <a:pt x="2052" y="2746"/>
                  </a:lnTo>
                  <a:cubicBezTo>
                    <a:pt x="2383" y="2942"/>
                    <a:pt x="2755" y="3007"/>
                    <a:pt x="3126" y="3007"/>
                  </a:cubicBezTo>
                  <a:cubicBezTo>
                    <a:pt x="3887" y="3007"/>
                    <a:pt x="4644" y="2730"/>
                    <a:pt x="5035" y="2730"/>
                  </a:cubicBezTo>
                  <a:cubicBezTo>
                    <a:pt x="5086" y="2730"/>
                    <a:pt x="5131" y="2735"/>
                    <a:pt x="5169" y="2746"/>
                  </a:cubicBezTo>
                  <a:cubicBezTo>
                    <a:pt x="5620" y="2896"/>
                    <a:pt x="5453" y="3413"/>
                    <a:pt x="5736" y="3829"/>
                  </a:cubicBezTo>
                  <a:cubicBezTo>
                    <a:pt x="5920" y="4063"/>
                    <a:pt x="5903" y="4496"/>
                    <a:pt x="5870" y="4796"/>
                  </a:cubicBezTo>
                  <a:cubicBezTo>
                    <a:pt x="5854" y="4980"/>
                    <a:pt x="5970" y="5263"/>
                    <a:pt x="6136" y="5263"/>
                  </a:cubicBezTo>
                  <a:cubicBezTo>
                    <a:pt x="6270" y="5263"/>
                    <a:pt x="6387" y="5030"/>
                    <a:pt x="6421" y="4896"/>
                  </a:cubicBezTo>
                  <a:cubicBezTo>
                    <a:pt x="6454" y="4730"/>
                    <a:pt x="6503" y="4480"/>
                    <a:pt x="6503" y="4280"/>
                  </a:cubicBezTo>
                  <a:cubicBezTo>
                    <a:pt x="6503" y="3913"/>
                    <a:pt x="6887" y="3863"/>
                    <a:pt x="6954" y="3329"/>
                  </a:cubicBezTo>
                  <a:cubicBezTo>
                    <a:pt x="7021" y="2713"/>
                    <a:pt x="6687" y="2479"/>
                    <a:pt x="6687" y="2479"/>
                  </a:cubicBezTo>
                  <a:cubicBezTo>
                    <a:pt x="6687" y="2479"/>
                    <a:pt x="7037" y="2079"/>
                    <a:pt x="6770" y="1562"/>
                  </a:cubicBezTo>
                  <a:cubicBezTo>
                    <a:pt x="6533" y="1111"/>
                    <a:pt x="6042" y="1055"/>
                    <a:pt x="5812" y="1055"/>
                  </a:cubicBezTo>
                  <a:cubicBezTo>
                    <a:pt x="5735" y="1055"/>
                    <a:pt x="5687" y="1061"/>
                    <a:pt x="5687" y="1061"/>
                  </a:cubicBezTo>
                  <a:cubicBezTo>
                    <a:pt x="5687" y="1061"/>
                    <a:pt x="5920" y="478"/>
                    <a:pt x="5169" y="194"/>
                  </a:cubicBezTo>
                  <a:cubicBezTo>
                    <a:pt x="5023" y="140"/>
                    <a:pt x="4889" y="118"/>
                    <a:pt x="4768" y="118"/>
                  </a:cubicBezTo>
                  <a:cubicBezTo>
                    <a:pt x="4253" y="118"/>
                    <a:pt x="3969" y="512"/>
                    <a:pt x="3969" y="512"/>
                  </a:cubicBezTo>
                  <a:cubicBezTo>
                    <a:pt x="3969" y="512"/>
                    <a:pt x="3529" y="0"/>
                    <a:pt x="29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6"/>
            <p:cNvSpPr/>
            <p:nvPr/>
          </p:nvSpPr>
          <p:spPr>
            <a:xfrm>
              <a:off x="1294831" y="1430440"/>
              <a:ext cx="111350" cy="115744"/>
            </a:xfrm>
            <a:custGeom>
              <a:avLst/>
              <a:gdLst/>
              <a:ahLst/>
              <a:cxnLst/>
              <a:rect l="l" t="t" r="r" b="b"/>
              <a:pathLst>
                <a:path w="3269" h="3398" extrusionOk="0">
                  <a:moveTo>
                    <a:pt x="0" y="1"/>
                  </a:moveTo>
                  <a:lnTo>
                    <a:pt x="0" y="2852"/>
                  </a:lnTo>
                  <a:cubicBezTo>
                    <a:pt x="0" y="2852"/>
                    <a:pt x="785" y="3398"/>
                    <a:pt x="1757" y="3398"/>
                  </a:cubicBezTo>
                  <a:cubicBezTo>
                    <a:pt x="2143" y="3398"/>
                    <a:pt x="2560" y="3311"/>
                    <a:pt x="2968" y="3069"/>
                  </a:cubicBezTo>
                  <a:cubicBezTo>
                    <a:pt x="3068" y="3002"/>
                    <a:pt x="3168" y="2936"/>
                    <a:pt x="3268" y="2852"/>
                  </a:cubicBezTo>
                  <a:lnTo>
                    <a:pt x="3268" y="2035"/>
                  </a:lnTo>
                  <a:lnTo>
                    <a:pt x="2868" y="1784"/>
                  </a:lnTo>
                  <a:lnTo>
                    <a:pt x="0" y="1"/>
                  </a:ln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6"/>
            <p:cNvSpPr/>
            <p:nvPr/>
          </p:nvSpPr>
          <p:spPr>
            <a:xfrm>
              <a:off x="1324363" y="1474756"/>
              <a:ext cx="81818" cy="60257"/>
            </a:xfrm>
            <a:custGeom>
              <a:avLst/>
              <a:gdLst/>
              <a:ahLst/>
              <a:cxnLst/>
              <a:rect l="l" t="t" r="r" b="b"/>
              <a:pathLst>
                <a:path w="2402" h="1769" extrusionOk="0">
                  <a:moveTo>
                    <a:pt x="0" y="1"/>
                  </a:moveTo>
                  <a:cubicBezTo>
                    <a:pt x="0" y="1"/>
                    <a:pt x="885" y="1284"/>
                    <a:pt x="2101" y="1768"/>
                  </a:cubicBezTo>
                  <a:cubicBezTo>
                    <a:pt x="2201" y="1701"/>
                    <a:pt x="2301" y="1635"/>
                    <a:pt x="2401" y="1551"/>
                  </a:cubicBezTo>
                  <a:lnTo>
                    <a:pt x="2401" y="734"/>
                  </a:lnTo>
                  <a:lnTo>
                    <a:pt x="2001" y="48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6"/>
            <p:cNvSpPr/>
            <p:nvPr/>
          </p:nvSpPr>
          <p:spPr>
            <a:xfrm>
              <a:off x="1441370" y="1366742"/>
              <a:ext cx="33415" cy="59882"/>
            </a:xfrm>
            <a:custGeom>
              <a:avLst/>
              <a:gdLst/>
              <a:ahLst/>
              <a:cxnLst/>
              <a:rect l="l" t="t" r="r" b="b"/>
              <a:pathLst>
                <a:path w="981" h="1758" extrusionOk="0">
                  <a:moveTo>
                    <a:pt x="425" y="1"/>
                  </a:moveTo>
                  <a:cubicBezTo>
                    <a:pt x="208" y="1"/>
                    <a:pt x="0" y="253"/>
                    <a:pt x="0" y="253"/>
                  </a:cubicBezTo>
                  <a:lnTo>
                    <a:pt x="84" y="1738"/>
                  </a:lnTo>
                  <a:cubicBezTo>
                    <a:pt x="136" y="1751"/>
                    <a:pt x="186" y="1758"/>
                    <a:pt x="232" y="1758"/>
                  </a:cubicBezTo>
                  <a:cubicBezTo>
                    <a:pt x="814" y="1758"/>
                    <a:pt x="981" y="763"/>
                    <a:pt x="734" y="253"/>
                  </a:cubicBezTo>
                  <a:cubicBezTo>
                    <a:pt x="645" y="64"/>
                    <a:pt x="534" y="1"/>
                    <a:pt x="425" y="1"/>
                  </a:cubicBezTo>
                  <a:close/>
                </a:path>
              </a:pathLst>
            </a:custGeom>
            <a:solidFill>
              <a:srgbClr val="E76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6"/>
            <p:cNvSpPr/>
            <p:nvPr/>
          </p:nvSpPr>
          <p:spPr>
            <a:xfrm>
              <a:off x="1281205" y="1264826"/>
              <a:ext cx="177227" cy="234350"/>
            </a:xfrm>
            <a:custGeom>
              <a:avLst/>
              <a:gdLst/>
              <a:ahLst/>
              <a:cxnLst/>
              <a:rect l="l" t="t" r="r" b="b"/>
              <a:pathLst>
                <a:path w="5203" h="6880" extrusionOk="0">
                  <a:moveTo>
                    <a:pt x="2669" y="0"/>
                  </a:moveTo>
                  <a:cubicBezTo>
                    <a:pt x="2357" y="0"/>
                    <a:pt x="2031" y="31"/>
                    <a:pt x="1701" y="94"/>
                  </a:cubicBezTo>
                  <a:cubicBezTo>
                    <a:pt x="0" y="428"/>
                    <a:pt x="217" y="2211"/>
                    <a:pt x="217" y="2211"/>
                  </a:cubicBezTo>
                  <a:lnTo>
                    <a:pt x="267" y="3212"/>
                  </a:lnTo>
                  <a:lnTo>
                    <a:pt x="367" y="5063"/>
                  </a:lnTo>
                  <a:lnTo>
                    <a:pt x="400" y="5430"/>
                  </a:lnTo>
                  <a:cubicBezTo>
                    <a:pt x="451" y="5497"/>
                    <a:pt x="1667" y="6880"/>
                    <a:pt x="3419" y="6880"/>
                  </a:cubicBezTo>
                  <a:cubicBezTo>
                    <a:pt x="5203" y="6880"/>
                    <a:pt x="5203" y="5179"/>
                    <a:pt x="5203" y="5179"/>
                  </a:cubicBezTo>
                  <a:lnTo>
                    <a:pt x="5153" y="3829"/>
                  </a:lnTo>
                  <a:lnTo>
                    <a:pt x="5136" y="3396"/>
                  </a:lnTo>
                  <a:lnTo>
                    <a:pt x="5086" y="1611"/>
                  </a:lnTo>
                  <a:cubicBezTo>
                    <a:pt x="5053" y="1277"/>
                    <a:pt x="4936" y="1010"/>
                    <a:pt x="4753" y="777"/>
                  </a:cubicBezTo>
                  <a:cubicBezTo>
                    <a:pt x="4736" y="761"/>
                    <a:pt x="4720" y="728"/>
                    <a:pt x="4702" y="710"/>
                  </a:cubicBezTo>
                  <a:cubicBezTo>
                    <a:pt x="4263" y="235"/>
                    <a:pt x="3519" y="0"/>
                    <a:pt x="2669" y="0"/>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6"/>
            <p:cNvSpPr/>
            <p:nvPr/>
          </p:nvSpPr>
          <p:spPr>
            <a:xfrm>
              <a:off x="1344801" y="1321302"/>
              <a:ext cx="43191" cy="21664"/>
            </a:xfrm>
            <a:custGeom>
              <a:avLst/>
              <a:gdLst/>
              <a:ahLst/>
              <a:cxnLst/>
              <a:rect l="l" t="t" r="r" b="b"/>
              <a:pathLst>
                <a:path w="1268" h="636" extrusionOk="0">
                  <a:moveTo>
                    <a:pt x="1094" y="0"/>
                  </a:moveTo>
                  <a:cubicBezTo>
                    <a:pt x="860" y="0"/>
                    <a:pt x="299" y="40"/>
                    <a:pt x="1" y="404"/>
                  </a:cubicBezTo>
                  <a:cubicBezTo>
                    <a:pt x="75" y="552"/>
                    <a:pt x="222" y="636"/>
                    <a:pt x="374" y="636"/>
                  </a:cubicBezTo>
                  <a:cubicBezTo>
                    <a:pt x="428" y="636"/>
                    <a:pt x="482" y="625"/>
                    <a:pt x="534" y="604"/>
                  </a:cubicBezTo>
                  <a:cubicBezTo>
                    <a:pt x="652" y="553"/>
                    <a:pt x="785" y="504"/>
                    <a:pt x="934" y="470"/>
                  </a:cubicBezTo>
                  <a:cubicBezTo>
                    <a:pt x="1134" y="420"/>
                    <a:pt x="1268" y="220"/>
                    <a:pt x="1201" y="3"/>
                  </a:cubicBezTo>
                  <a:cubicBezTo>
                    <a:pt x="1201" y="3"/>
                    <a:pt x="1161" y="0"/>
                    <a:pt x="1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6"/>
            <p:cNvSpPr/>
            <p:nvPr/>
          </p:nvSpPr>
          <p:spPr>
            <a:xfrm>
              <a:off x="1411292" y="1321302"/>
              <a:ext cx="43191" cy="21664"/>
            </a:xfrm>
            <a:custGeom>
              <a:avLst/>
              <a:gdLst/>
              <a:ahLst/>
              <a:cxnLst/>
              <a:rect l="l" t="t" r="r" b="b"/>
              <a:pathLst>
                <a:path w="1268" h="636" extrusionOk="0">
                  <a:moveTo>
                    <a:pt x="159" y="0"/>
                  </a:moveTo>
                  <a:cubicBezTo>
                    <a:pt x="91" y="0"/>
                    <a:pt x="50" y="3"/>
                    <a:pt x="50" y="3"/>
                  </a:cubicBezTo>
                  <a:cubicBezTo>
                    <a:pt x="0" y="220"/>
                    <a:pt x="134" y="420"/>
                    <a:pt x="334" y="470"/>
                  </a:cubicBezTo>
                  <a:cubicBezTo>
                    <a:pt x="483" y="504"/>
                    <a:pt x="616" y="553"/>
                    <a:pt x="734" y="604"/>
                  </a:cubicBezTo>
                  <a:cubicBezTo>
                    <a:pt x="786" y="625"/>
                    <a:pt x="840" y="636"/>
                    <a:pt x="894" y="636"/>
                  </a:cubicBezTo>
                  <a:cubicBezTo>
                    <a:pt x="1046" y="636"/>
                    <a:pt x="1193" y="552"/>
                    <a:pt x="1267" y="404"/>
                  </a:cubicBezTo>
                  <a:cubicBezTo>
                    <a:pt x="969" y="40"/>
                    <a:pt x="398" y="0"/>
                    <a:pt x="1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6"/>
            <p:cNvSpPr/>
            <p:nvPr/>
          </p:nvSpPr>
          <p:spPr>
            <a:xfrm>
              <a:off x="1281205" y="1264826"/>
              <a:ext cx="161899" cy="123170"/>
            </a:xfrm>
            <a:custGeom>
              <a:avLst/>
              <a:gdLst/>
              <a:ahLst/>
              <a:cxnLst/>
              <a:rect l="l" t="t" r="r" b="b"/>
              <a:pathLst>
                <a:path w="4753" h="3616" extrusionOk="0">
                  <a:moveTo>
                    <a:pt x="2669" y="0"/>
                  </a:moveTo>
                  <a:cubicBezTo>
                    <a:pt x="2357" y="0"/>
                    <a:pt x="2031" y="31"/>
                    <a:pt x="1701" y="94"/>
                  </a:cubicBezTo>
                  <a:cubicBezTo>
                    <a:pt x="0" y="428"/>
                    <a:pt x="217" y="2211"/>
                    <a:pt x="217" y="2211"/>
                  </a:cubicBezTo>
                  <a:lnTo>
                    <a:pt x="267" y="3212"/>
                  </a:lnTo>
                  <a:cubicBezTo>
                    <a:pt x="267" y="3212"/>
                    <a:pt x="551" y="3562"/>
                    <a:pt x="767" y="3612"/>
                  </a:cubicBezTo>
                  <a:cubicBezTo>
                    <a:pt x="782" y="3614"/>
                    <a:pt x="797" y="3616"/>
                    <a:pt x="811" y="3616"/>
                  </a:cubicBezTo>
                  <a:cubicBezTo>
                    <a:pt x="976" y="3616"/>
                    <a:pt x="1113" y="3447"/>
                    <a:pt x="1051" y="3278"/>
                  </a:cubicBezTo>
                  <a:cubicBezTo>
                    <a:pt x="984" y="3111"/>
                    <a:pt x="967" y="2929"/>
                    <a:pt x="1134" y="2811"/>
                  </a:cubicBezTo>
                  <a:cubicBezTo>
                    <a:pt x="1501" y="2511"/>
                    <a:pt x="834" y="2344"/>
                    <a:pt x="1067" y="1978"/>
                  </a:cubicBezTo>
                  <a:cubicBezTo>
                    <a:pt x="1301" y="1611"/>
                    <a:pt x="1318" y="1377"/>
                    <a:pt x="1101" y="1077"/>
                  </a:cubicBezTo>
                  <a:cubicBezTo>
                    <a:pt x="950" y="864"/>
                    <a:pt x="1120" y="566"/>
                    <a:pt x="1477" y="566"/>
                  </a:cubicBezTo>
                  <a:cubicBezTo>
                    <a:pt x="1594" y="566"/>
                    <a:pt x="1732" y="599"/>
                    <a:pt x="1885" y="677"/>
                  </a:cubicBezTo>
                  <a:cubicBezTo>
                    <a:pt x="2313" y="897"/>
                    <a:pt x="2790" y="1077"/>
                    <a:pt x="3248" y="1077"/>
                  </a:cubicBezTo>
                  <a:cubicBezTo>
                    <a:pt x="3449" y="1077"/>
                    <a:pt x="3647" y="1043"/>
                    <a:pt x="3835" y="961"/>
                  </a:cubicBezTo>
                  <a:cubicBezTo>
                    <a:pt x="4144" y="818"/>
                    <a:pt x="4335" y="735"/>
                    <a:pt x="4522" y="735"/>
                  </a:cubicBezTo>
                  <a:cubicBezTo>
                    <a:pt x="4597" y="735"/>
                    <a:pt x="4671" y="748"/>
                    <a:pt x="4753" y="777"/>
                  </a:cubicBezTo>
                  <a:cubicBezTo>
                    <a:pt x="4736" y="761"/>
                    <a:pt x="4720" y="728"/>
                    <a:pt x="4702" y="710"/>
                  </a:cubicBezTo>
                  <a:cubicBezTo>
                    <a:pt x="4263" y="235"/>
                    <a:pt x="3519" y="0"/>
                    <a:pt x="26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6"/>
            <p:cNvSpPr/>
            <p:nvPr/>
          </p:nvSpPr>
          <p:spPr>
            <a:xfrm>
              <a:off x="1338568" y="1380470"/>
              <a:ext cx="38661" cy="15362"/>
            </a:xfrm>
            <a:custGeom>
              <a:avLst/>
              <a:gdLst/>
              <a:ahLst/>
              <a:cxnLst/>
              <a:rect l="l" t="t" r="r" b="b"/>
              <a:pathLst>
                <a:path w="1135" h="451" extrusionOk="0">
                  <a:moveTo>
                    <a:pt x="568" y="1"/>
                  </a:moveTo>
                  <a:cubicBezTo>
                    <a:pt x="250" y="1"/>
                    <a:pt x="1" y="101"/>
                    <a:pt x="1" y="217"/>
                  </a:cubicBezTo>
                  <a:cubicBezTo>
                    <a:pt x="1" y="350"/>
                    <a:pt x="250" y="450"/>
                    <a:pt x="568" y="450"/>
                  </a:cubicBezTo>
                  <a:cubicBezTo>
                    <a:pt x="884" y="450"/>
                    <a:pt x="1135" y="350"/>
                    <a:pt x="1135" y="217"/>
                  </a:cubicBezTo>
                  <a:cubicBezTo>
                    <a:pt x="1135" y="101"/>
                    <a:pt x="884" y="1"/>
                    <a:pt x="568" y="1"/>
                  </a:cubicBezTo>
                  <a:close/>
                </a:path>
              </a:pathLst>
            </a:custGeom>
            <a:solidFill>
              <a:srgbClr val="E76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6"/>
            <p:cNvSpPr/>
            <p:nvPr/>
          </p:nvSpPr>
          <p:spPr>
            <a:xfrm>
              <a:off x="1432854" y="1380470"/>
              <a:ext cx="23912" cy="15362"/>
            </a:xfrm>
            <a:custGeom>
              <a:avLst/>
              <a:gdLst/>
              <a:ahLst/>
              <a:cxnLst/>
              <a:rect l="l" t="t" r="r" b="b"/>
              <a:pathLst>
                <a:path w="702" h="451" extrusionOk="0">
                  <a:moveTo>
                    <a:pt x="568" y="1"/>
                  </a:moveTo>
                  <a:cubicBezTo>
                    <a:pt x="250" y="1"/>
                    <a:pt x="1" y="101"/>
                    <a:pt x="1" y="217"/>
                  </a:cubicBezTo>
                  <a:cubicBezTo>
                    <a:pt x="1" y="350"/>
                    <a:pt x="250" y="450"/>
                    <a:pt x="568" y="450"/>
                  </a:cubicBezTo>
                  <a:cubicBezTo>
                    <a:pt x="617" y="450"/>
                    <a:pt x="650" y="450"/>
                    <a:pt x="701" y="434"/>
                  </a:cubicBezTo>
                  <a:lnTo>
                    <a:pt x="684" y="1"/>
                  </a:lnTo>
                  <a:close/>
                </a:path>
              </a:pathLst>
            </a:custGeom>
            <a:solidFill>
              <a:srgbClr val="E76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6"/>
            <p:cNvSpPr/>
            <p:nvPr/>
          </p:nvSpPr>
          <p:spPr>
            <a:xfrm>
              <a:off x="1369258" y="1354343"/>
              <a:ext cx="11922" cy="21017"/>
            </a:xfrm>
            <a:custGeom>
              <a:avLst/>
              <a:gdLst/>
              <a:ahLst/>
              <a:cxnLst/>
              <a:rect l="l" t="t" r="r" b="b"/>
              <a:pathLst>
                <a:path w="350" h="617" extrusionOk="0">
                  <a:moveTo>
                    <a:pt x="167" y="1"/>
                  </a:moveTo>
                  <a:cubicBezTo>
                    <a:pt x="83" y="1"/>
                    <a:pt x="0" y="134"/>
                    <a:pt x="0" y="301"/>
                  </a:cubicBezTo>
                  <a:cubicBezTo>
                    <a:pt x="0" y="467"/>
                    <a:pt x="83" y="617"/>
                    <a:pt x="167" y="617"/>
                  </a:cubicBezTo>
                  <a:cubicBezTo>
                    <a:pt x="267" y="617"/>
                    <a:pt x="350" y="467"/>
                    <a:pt x="350" y="301"/>
                  </a:cubicBezTo>
                  <a:cubicBezTo>
                    <a:pt x="350" y="134"/>
                    <a:pt x="267"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6"/>
            <p:cNvSpPr/>
            <p:nvPr/>
          </p:nvSpPr>
          <p:spPr>
            <a:xfrm>
              <a:off x="1427745" y="1354343"/>
              <a:ext cx="11956" cy="21017"/>
            </a:xfrm>
            <a:custGeom>
              <a:avLst/>
              <a:gdLst/>
              <a:ahLst/>
              <a:cxnLst/>
              <a:rect l="l" t="t" r="r" b="b"/>
              <a:pathLst>
                <a:path w="351" h="617" extrusionOk="0">
                  <a:moveTo>
                    <a:pt x="167" y="1"/>
                  </a:moveTo>
                  <a:cubicBezTo>
                    <a:pt x="67" y="1"/>
                    <a:pt x="0" y="134"/>
                    <a:pt x="0" y="301"/>
                  </a:cubicBezTo>
                  <a:cubicBezTo>
                    <a:pt x="0" y="467"/>
                    <a:pt x="67" y="617"/>
                    <a:pt x="167" y="617"/>
                  </a:cubicBezTo>
                  <a:cubicBezTo>
                    <a:pt x="267" y="617"/>
                    <a:pt x="351" y="467"/>
                    <a:pt x="351" y="301"/>
                  </a:cubicBezTo>
                  <a:cubicBezTo>
                    <a:pt x="351" y="134"/>
                    <a:pt x="267"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6"/>
            <p:cNvSpPr/>
            <p:nvPr/>
          </p:nvSpPr>
          <p:spPr>
            <a:xfrm>
              <a:off x="1374334" y="1399477"/>
              <a:ext cx="63118" cy="22481"/>
            </a:xfrm>
            <a:custGeom>
              <a:avLst/>
              <a:gdLst/>
              <a:ahLst/>
              <a:cxnLst/>
              <a:rect l="l" t="t" r="r" b="b"/>
              <a:pathLst>
                <a:path w="1853" h="660" extrusionOk="0">
                  <a:moveTo>
                    <a:pt x="91" y="1"/>
                  </a:moveTo>
                  <a:cubicBezTo>
                    <a:pt x="72" y="1"/>
                    <a:pt x="51" y="9"/>
                    <a:pt x="34" y="26"/>
                  </a:cubicBezTo>
                  <a:cubicBezTo>
                    <a:pt x="18" y="59"/>
                    <a:pt x="1" y="92"/>
                    <a:pt x="34" y="126"/>
                  </a:cubicBezTo>
                  <a:cubicBezTo>
                    <a:pt x="34" y="126"/>
                    <a:pt x="552" y="659"/>
                    <a:pt x="1185" y="659"/>
                  </a:cubicBezTo>
                  <a:cubicBezTo>
                    <a:pt x="1385" y="659"/>
                    <a:pt x="1601" y="610"/>
                    <a:pt x="1819" y="459"/>
                  </a:cubicBezTo>
                  <a:cubicBezTo>
                    <a:pt x="1852" y="426"/>
                    <a:pt x="1852" y="392"/>
                    <a:pt x="1835" y="359"/>
                  </a:cubicBezTo>
                  <a:cubicBezTo>
                    <a:pt x="1815" y="340"/>
                    <a:pt x="1796" y="332"/>
                    <a:pt x="1777" y="332"/>
                  </a:cubicBezTo>
                  <a:cubicBezTo>
                    <a:pt x="1763" y="332"/>
                    <a:pt x="1749" y="336"/>
                    <a:pt x="1735" y="343"/>
                  </a:cubicBezTo>
                  <a:cubicBezTo>
                    <a:pt x="1546" y="479"/>
                    <a:pt x="1354" y="530"/>
                    <a:pt x="1173" y="530"/>
                  </a:cubicBezTo>
                  <a:cubicBezTo>
                    <a:pt x="620" y="530"/>
                    <a:pt x="159" y="51"/>
                    <a:pt x="134" y="26"/>
                  </a:cubicBezTo>
                  <a:cubicBezTo>
                    <a:pt x="126" y="9"/>
                    <a:pt x="109" y="1"/>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6"/>
            <p:cNvSpPr/>
            <p:nvPr/>
          </p:nvSpPr>
          <p:spPr>
            <a:xfrm>
              <a:off x="1293672" y="1425910"/>
              <a:ext cx="19961" cy="23878"/>
            </a:xfrm>
            <a:custGeom>
              <a:avLst/>
              <a:gdLst/>
              <a:ahLst/>
              <a:cxnLst/>
              <a:rect l="l" t="t" r="r" b="b"/>
              <a:pathLst>
                <a:path w="586" h="701" extrusionOk="0">
                  <a:moveTo>
                    <a:pt x="585" y="1"/>
                  </a:moveTo>
                  <a:lnTo>
                    <a:pt x="585" y="1"/>
                  </a:lnTo>
                  <a:cubicBezTo>
                    <a:pt x="285" y="301"/>
                    <a:pt x="1" y="334"/>
                    <a:pt x="1" y="334"/>
                  </a:cubicBezTo>
                  <a:lnTo>
                    <a:pt x="34" y="701"/>
                  </a:lnTo>
                  <a:cubicBezTo>
                    <a:pt x="352" y="550"/>
                    <a:pt x="568" y="34"/>
                    <a:pt x="5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6"/>
            <p:cNvSpPr/>
            <p:nvPr/>
          </p:nvSpPr>
          <p:spPr>
            <a:xfrm>
              <a:off x="1250787" y="1369638"/>
              <a:ext cx="52013" cy="67989"/>
            </a:xfrm>
            <a:custGeom>
              <a:avLst/>
              <a:gdLst/>
              <a:ahLst/>
              <a:cxnLst/>
              <a:rect l="l" t="t" r="r" b="b"/>
              <a:pathLst>
                <a:path w="1527" h="1996" extrusionOk="0">
                  <a:moveTo>
                    <a:pt x="797" y="1"/>
                  </a:moveTo>
                  <a:cubicBezTo>
                    <a:pt x="644" y="1"/>
                    <a:pt x="486" y="76"/>
                    <a:pt x="343" y="285"/>
                  </a:cubicBezTo>
                  <a:cubicBezTo>
                    <a:pt x="0" y="785"/>
                    <a:pt x="515" y="1996"/>
                    <a:pt x="1183" y="1996"/>
                  </a:cubicBezTo>
                  <a:cubicBezTo>
                    <a:pt x="1294" y="1996"/>
                    <a:pt x="1410" y="1962"/>
                    <a:pt x="1527" y="1886"/>
                  </a:cubicBezTo>
                  <a:lnTo>
                    <a:pt x="1527" y="468"/>
                  </a:lnTo>
                  <a:cubicBezTo>
                    <a:pt x="1527" y="468"/>
                    <a:pt x="1178" y="1"/>
                    <a:pt x="797" y="1"/>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6"/>
            <p:cNvSpPr/>
            <p:nvPr/>
          </p:nvSpPr>
          <p:spPr>
            <a:xfrm>
              <a:off x="1279502" y="1415691"/>
              <a:ext cx="10798" cy="10253"/>
            </a:xfrm>
            <a:custGeom>
              <a:avLst/>
              <a:gdLst/>
              <a:ahLst/>
              <a:cxnLst/>
              <a:rect l="l" t="t" r="r" b="b"/>
              <a:pathLst>
                <a:path w="317" h="301" extrusionOk="0">
                  <a:moveTo>
                    <a:pt x="150" y="0"/>
                  </a:moveTo>
                  <a:cubicBezTo>
                    <a:pt x="67" y="0"/>
                    <a:pt x="1" y="67"/>
                    <a:pt x="1" y="150"/>
                  </a:cubicBezTo>
                  <a:cubicBezTo>
                    <a:pt x="1" y="234"/>
                    <a:pt x="67" y="301"/>
                    <a:pt x="150" y="301"/>
                  </a:cubicBezTo>
                  <a:cubicBezTo>
                    <a:pt x="234" y="301"/>
                    <a:pt x="317" y="234"/>
                    <a:pt x="317" y="150"/>
                  </a:cubicBezTo>
                  <a:cubicBezTo>
                    <a:pt x="317" y="67"/>
                    <a:pt x="234" y="0"/>
                    <a:pt x="1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6"/>
            <p:cNvSpPr/>
            <p:nvPr/>
          </p:nvSpPr>
          <p:spPr>
            <a:xfrm>
              <a:off x="1272111" y="1385409"/>
              <a:ext cx="30145" cy="39410"/>
            </a:xfrm>
            <a:custGeom>
              <a:avLst/>
              <a:gdLst/>
              <a:ahLst/>
              <a:cxnLst/>
              <a:rect l="l" t="t" r="r" b="b"/>
              <a:pathLst>
                <a:path w="885" h="1157" extrusionOk="0">
                  <a:moveTo>
                    <a:pt x="98" y="1"/>
                  </a:moveTo>
                  <a:cubicBezTo>
                    <a:pt x="67" y="1"/>
                    <a:pt x="31" y="28"/>
                    <a:pt x="18" y="56"/>
                  </a:cubicBezTo>
                  <a:cubicBezTo>
                    <a:pt x="0" y="89"/>
                    <a:pt x="18" y="122"/>
                    <a:pt x="67" y="138"/>
                  </a:cubicBezTo>
                  <a:cubicBezTo>
                    <a:pt x="84" y="156"/>
                    <a:pt x="667" y="389"/>
                    <a:pt x="734" y="1090"/>
                  </a:cubicBezTo>
                  <a:cubicBezTo>
                    <a:pt x="751" y="1123"/>
                    <a:pt x="785" y="1156"/>
                    <a:pt x="818" y="1156"/>
                  </a:cubicBezTo>
                  <a:cubicBezTo>
                    <a:pt x="851" y="1139"/>
                    <a:pt x="885" y="1106"/>
                    <a:pt x="885" y="1072"/>
                  </a:cubicBezTo>
                  <a:cubicBezTo>
                    <a:pt x="801" y="289"/>
                    <a:pt x="134" y="22"/>
                    <a:pt x="118" y="5"/>
                  </a:cubicBezTo>
                  <a:cubicBezTo>
                    <a:pt x="112" y="2"/>
                    <a:pt x="105" y="1"/>
                    <a:pt x="9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6"/>
            <p:cNvSpPr/>
            <p:nvPr/>
          </p:nvSpPr>
          <p:spPr>
            <a:xfrm>
              <a:off x="1274972" y="1399886"/>
              <a:ext cx="19892" cy="10151"/>
            </a:xfrm>
            <a:custGeom>
              <a:avLst/>
              <a:gdLst/>
              <a:ahLst/>
              <a:cxnLst/>
              <a:rect l="l" t="t" r="r" b="b"/>
              <a:pathLst>
                <a:path w="584" h="298" extrusionOk="0">
                  <a:moveTo>
                    <a:pt x="424" y="0"/>
                  </a:moveTo>
                  <a:cubicBezTo>
                    <a:pt x="234" y="0"/>
                    <a:pt x="47" y="152"/>
                    <a:pt x="34" y="180"/>
                  </a:cubicBezTo>
                  <a:cubicBezTo>
                    <a:pt x="0" y="198"/>
                    <a:pt x="0" y="247"/>
                    <a:pt x="16" y="280"/>
                  </a:cubicBezTo>
                  <a:cubicBezTo>
                    <a:pt x="34" y="298"/>
                    <a:pt x="50" y="298"/>
                    <a:pt x="67" y="298"/>
                  </a:cubicBezTo>
                  <a:cubicBezTo>
                    <a:pt x="83" y="298"/>
                    <a:pt x="100" y="298"/>
                    <a:pt x="116" y="280"/>
                  </a:cubicBezTo>
                  <a:cubicBezTo>
                    <a:pt x="175" y="237"/>
                    <a:pt x="324" y="141"/>
                    <a:pt x="438" y="141"/>
                  </a:cubicBezTo>
                  <a:cubicBezTo>
                    <a:pt x="454" y="141"/>
                    <a:pt x="469" y="143"/>
                    <a:pt x="483" y="147"/>
                  </a:cubicBezTo>
                  <a:cubicBezTo>
                    <a:pt x="517" y="147"/>
                    <a:pt x="567" y="131"/>
                    <a:pt x="567" y="98"/>
                  </a:cubicBezTo>
                  <a:cubicBezTo>
                    <a:pt x="583" y="47"/>
                    <a:pt x="550" y="14"/>
                    <a:pt x="517" y="14"/>
                  </a:cubicBezTo>
                  <a:cubicBezTo>
                    <a:pt x="486" y="4"/>
                    <a:pt x="455" y="0"/>
                    <a:pt x="4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6"/>
            <p:cNvSpPr/>
            <p:nvPr/>
          </p:nvSpPr>
          <p:spPr>
            <a:xfrm>
              <a:off x="1455574" y="1366265"/>
              <a:ext cx="38082" cy="6302"/>
            </a:xfrm>
            <a:custGeom>
              <a:avLst/>
              <a:gdLst/>
              <a:ahLst/>
              <a:cxnLst/>
              <a:rect l="l" t="t" r="r" b="b"/>
              <a:pathLst>
                <a:path w="1118" h="185" extrusionOk="0">
                  <a:moveTo>
                    <a:pt x="1051" y="0"/>
                  </a:moveTo>
                  <a:lnTo>
                    <a:pt x="1" y="33"/>
                  </a:lnTo>
                  <a:lnTo>
                    <a:pt x="1" y="184"/>
                  </a:lnTo>
                  <a:lnTo>
                    <a:pt x="17" y="184"/>
                  </a:lnTo>
                  <a:lnTo>
                    <a:pt x="1051" y="133"/>
                  </a:lnTo>
                  <a:cubicBezTo>
                    <a:pt x="1084" y="133"/>
                    <a:pt x="1117" y="100"/>
                    <a:pt x="1117" y="67"/>
                  </a:cubicBezTo>
                  <a:cubicBezTo>
                    <a:pt x="1117" y="33"/>
                    <a:pt x="1084" y="0"/>
                    <a:pt x="105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6"/>
            <p:cNvSpPr/>
            <p:nvPr/>
          </p:nvSpPr>
          <p:spPr>
            <a:xfrm>
              <a:off x="1317551" y="1323074"/>
              <a:ext cx="82942" cy="82976"/>
            </a:xfrm>
            <a:custGeom>
              <a:avLst/>
              <a:gdLst/>
              <a:ahLst/>
              <a:cxnLst/>
              <a:rect l="l" t="t" r="r" b="b"/>
              <a:pathLst>
                <a:path w="2435" h="2436" extrusionOk="0">
                  <a:moveTo>
                    <a:pt x="1218" y="152"/>
                  </a:moveTo>
                  <a:cubicBezTo>
                    <a:pt x="1818" y="152"/>
                    <a:pt x="2285" y="634"/>
                    <a:pt x="2285" y="1219"/>
                  </a:cubicBezTo>
                  <a:cubicBezTo>
                    <a:pt x="2285" y="1819"/>
                    <a:pt x="1818" y="2286"/>
                    <a:pt x="1218" y="2286"/>
                  </a:cubicBezTo>
                  <a:cubicBezTo>
                    <a:pt x="634" y="2286"/>
                    <a:pt x="151" y="1819"/>
                    <a:pt x="151" y="1219"/>
                  </a:cubicBezTo>
                  <a:cubicBezTo>
                    <a:pt x="151" y="634"/>
                    <a:pt x="634" y="152"/>
                    <a:pt x="1218" y="152"/>
                  </a:cubicBezTo>
                  <a:close/>
                  <a:moveTo>
                    <a:pt x="1218" y="1"/>
                  </a:moveTo>
                  <a:cubicBezTo>
                    <a:pt x="551" y="1"/>
                    <a:pt x="0" y="552"/>
                    <a:pt x="0" y="1219"/>
                  </a:cubicBezTo>
                  <a:cubicBezTo>
                    <a:pt x="0" y="1886"/>
                    <a:pt x="551" y="2435"/>
                    <a:pt x="1218" y="2435"/>
                  </a:cubicBezTo>
                  <a:cubicBezTo>
                    <a:pt x="1885" y="2435"/>
                    <a:pt x="2435" y="1886"/>
                    <a:pt x="2435" y="1219"/>
                  </a:cubicBezTo>
                  <a:cubicBezTo>
                    <a:pt x="2435" y="552"/>
                    <a:pt x="1885" y="1"/>
                    <a:pt x="1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6"/>
            <p:cNvSpPr/>
            <p:nvPr/>
          </p:nvSpPr>
          <p:spPr>
            <a:xfrm>
              <a:off x="1415244" y="1323074"/>
              <a:ext cx="82942" cy="82976"/>
            </a:xfrm>
            <a:custGeom>
              <a:avLst/>
              <a:gdLst/>
              <a:ahLst/>
              <a:cxnLst/>
              <a:rect l="l" t="t" r="r" b="b"/>
              <a:pathLst>
                <a:path w="2435" h="2436" extrusionOk="0">
                  <a:moveTo>
                    <a:pt x="1218" y="152"/>
                  </a:moveTo>
                  <a:cubicBezTo>
                    <a:pt x="1818" y="152"/>
                    <a:pt x="2285" y="634"/>
                    <a:pt x="2285" y="1219"/>
                  </a:cubicBezTo>
                  <a:cubicBezTo>
                    <a:pt x="2285" y="1819"/>
                    <a:pt x="1818" y="2286"/>
                    <a:pt x="1218" y="2286"/>
                  </a:cubicBezTo>
                  <a:cubicBezTo>
                    <a:pt x="634" y="2286"/>
                    <a:pt x="151" y="1819"/>
                    <a:pt x="151" y="1219"/>
                  </a:cubicBezTo>
                  <a:cubicBezTo>
                    <a:pt x="151" y="634"/>
                    <a:pt x="634" y="152"/>
                    <a:pt x="1218" y="152"/>
                  </a:cubicBezTo>
                  <a:close/>
                  <a:moveTo>
                    <a:pt x="1218" y="1"/>
                  </a:moveTo>
                  <a:cubicBezTo>
                    <a:pt x="551" y="1"/>
                    <a:pt x="0" y="552"/>
                    <a:pt x="0" y="1219"/>
                  </a:cubicBezTo>
                  <a:cubicBezTo>
                    <a:pt x="0" y="1886"/>
                    <a:pt x="551" y="2435"/>
                    <a:pt x="1218" y="2435"/>
                  </a:cubicBezTo>
                  <a:cubicBezTo>
                    <a:pt x="1885" y="2435"/>
                    <a:pt x="2435" y="1886"/>
                    <a:pt x="2435" y="1219"/>
                  </a:cubicBezTo>
                  <a:cubicBezTo>
                    <a:pt x="2435" y="552"/>
                    <a:pt x="1885" y="1"/>
                    <a:pt x="12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6"/>
            <p:cNvSpPr/>
            <p:nvPr/>
          </p:nvSpPr>
          <p:spPr>
            <a:xfrm>
              <a:off x="1266422" y="1352266"/>
              <a:ext cx="56816" cy="20846"/>
            </a:xfrm>
            <a:custGeom>
              <a:avLst/>
              <a:gdLst/>
              <a:ahLst/>
              <a:cxnLst/>
              <a:rect l="l" t="t" r="r" b="b"/>
              <a:pathLst>
                <a:path w="1668" h="612" extrusionOk="0">
                  <a:moveTo>
                    <a:pt x="920" y="1"/>
                  </a:moveTo>
                  <a:cubicBezTo>
                    <a:pt x="564" y="1"/>
                    <a:pt x="174" y="107"/>
                    <a:pt x="18" y="528"/>
                  </a:cubicBezTo>
                  <a:cubicBezTo>
                    <a:pt x="0" y="562"/>
                    <a:pt x="18" y="595"/>
                    <a:pt x="51" y="611"/>
                  </a:cubicBezTo>
                  <a:lnTo>
                    <a:pt x="85" y="611"/>
                  </a:lnTo>
                  <a:cubicBezTo>
                    <a:pt x="101" y="611"/>
                    <a:pt x="134" y="595"/>
                    <a:pt x="151" y="578"/>
                  </a:cubicBezTo>
                  <a:cubicBezTo>
                    <a:pt x="279" y="235"/>
                    <a:pt x="605" y="144"/>
                    <a:pt x="912" y="144"/>
                  </a:cubicBezTo>
                  <a:cubicBezTo>
                    <a:pt x="1247" y="144"/>
                    <a:pt x="1560" y="253"/>
                    <a:pt x="1568" y="262"/>
                  </a:cubicBezTo>
                  <a:cubicBezTo>
                    <a:pt x="1601" y="262"/>
                    <a:pt x="1652" y="244"/>
                    <a:pt x="1668" y="211"/>
                  </a:cubicBezTo>
                  <a:cubicBezTo>
                    <a:pt x="1668" y="178"/>
                    <a:pt x="1652" y="128"/>
                    <a:pt x="1619" y="111"/>
                  </a:cubicBezTo>
                  <a:cubicBezTo>
                    <a:pt x="1610" y="111"/>
                    <a:pt x="1283" y="1"/>
                    <a:pt x="9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6"/>
            <p:cNvSpPr/>
            <p:nvPr/>
          </p:nvSpPr>
          <p:spPr>
            <a:xfrm>
              <a:off x="1399336" y="1339356"/>
              <a:ext cx="25036" cy="54773"/>
            </a:xfrm>
            <a:custGeom>
              <a:avLst/>
              <a:gdLst/>
              <a:ahLst/>
              <a:cxnLst/>
              <a:rect l="l" t="t" r="r" b="b"/>
              <a:pathLst>
                <a:path w="735" h="1608" extrusionOk="0">
                  <a:moveTo>
                    <a:pt x="81" y="0"/>
                  </a:moveTo>
                  <a:cubicBezTo>
                    <a:pt x="70" y="0"/>
                    <a:pt x="60" y="2"/>
                    <a:pt x="51" y="7"/>
                  </a:cubicBezTo>
                  <a:cubicBezTo>
                    <a:pt x="18" y="23"/>
                    <a:pt x="0" y="74"/>
                    <a:pt x="18" y="107"/>
                  </a:cubicBezTo>
                  <a:lnTo>
                    <a:pt x="585" y="1274"/>
                  </a:lnTo>
                  <a:cubicBezTo>
                    <a:pt x="534" y="1324"/>
                    <a:pt x="418" y="1457"/>
                    <a:pt x="167" y="1457"/>
                  </a:cubicBezTo>
                  <a:cubicBezTo>
                    <a:pt x="118" y="1457"/>
                    <a:pt x="84" y="1490"/>
                    <a:pt x="84" y="1541"/>
                  </a:cubicBezTo>
                  <a:cubicBezTo>
                    <a:pt x="84" y="1574"/>
                    <a:pt x="118" y="1608"/>
                    <a:pt x="167" y="1608"/>
                  </a:cubicBezTo>
                  <a:cubicBezTo>
                    <a:pt x="585" y="1608"/>
                    <a:pt x="718" y="1308"/>
                    <a:pt x="718" y="1308"/>
                  </a:cubicBezTo>
                  <a:cubicBezTo>
                    <a:pt x="734" y="1274"/>
                    <a:pt x="734" y="1257"/>
                    <a:pt x="718" y="1241"/>
                  </a:cubicBezTo>
                  <a:cubicBezTo>
                    <a:pt x="434" y="657"/>
                    <a:pt x="151" y="40"/>
                    <a:pt x="151" y="40"/>
                  </a:cubicBezTo>
                  <a:cubicBezTo>
                    <a:pt x="138" y="16"/>
                    <a:pt x="109" y="0"/>
                    <a:pt x="8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6"/>
            <p:cNvSpPr/>
            <p:nvPr/>
          </p:nvSpPr>
          <p:spPr>
            <a:xfrm>
              <a:off x="1395385" y="1349370"/>
              <a:ext cx="25547" cy="8958"/>
            </a:xfrm>
            <a:custGeom>
              <a:avLst/>
              <a:gdLst/>
              <a:ahLst/>
              <a:cxnLst/>
              <a:rect l="l" t="t" r="r" b="b"/>
              <a:pathLst>
                <a:path w="750" h="263" extrusionOk="0">
                  <a:moveTo>
                    <a:pt x="370" y="0"/>
                  </a:moveTo>
                  <a:cubicBezTo>
                    <a:pt x="238" y="0"/>
                    <a:pt x="112" y="45"/>
                    <a:pt x="34" y="80"/>
                  </a:cubicBezTo>
                  <a:cubicBezTo>
                    <a:pt x="0" y="113"/>
                    <a:pt x="0" y="147"/>
                    <a:pt x="16" y="180"/>
                  </a:cubicBezTo>
                  <a:cubicBezTo>
                    <a:pt x="29" y="204"/>
                    <a:pt x="59" y="220"/>
                    <a:pt x="87" y="220"/>
                  </a:cubicBezTo>
                  <a:cubicBezTo>
                    <a:pt x="97" y="220"/>
                    <a:pt x="107" y="218"/>
                    <a:pt x="116" y="213"/>
                  </a:cubicBezTo>
                  <a:cubicBezTo>
                    <a:pt x="116" y="213"/>
                    <a:pt x="234" y="148"/>
                    <a:pt x="370" y="148"/>
                  </a:cubicBezTo>
                  <a:cubicBezTo>
                    <a:pt x="452" y="148"/>
                    <a:pt x="542" y="172"/>
                    <a:pt x="617" y="247"/>
                  </a:cubicBezTo>
                  <a:cubicBezTo>
                    <a:pt x="634" y="263"/>
                    <a:pt x="650" y="263"/>
                    <a:pt x="667" y="263"/>
                  </a:cubicBezTo>
                  <a:cubicBezTo>
                    <a:pt x="683" y="263"/>
                    <a:pt x="701" y="263"/>
                    <a:pt x="717" y="247"/>
                  </a:cubicBezTo>
                  <a:cubicBezTo>
                    <a:pt x="750" y="213"/>
                    <a:pt x="750" y="163"/>
                    <a:pt x="717" y="147"/>
                  </a:cubicBezTo>
                  <a:cubicBezTo>
                    <a:pt x="614" y="36"/>
                    <a:pt x="489" y="0"/>
                    <a:pt x="3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6"/>
            <p:cNvSpPr/>
            <p:nvPr/>
          </p:nvSpPr>
          <p:spPr>
            <a:xfrm>
              <a:off x="911996" y="1580760"/>
              <a:ext cx="389130" cy="521293"/>
            </a:xfrm>
            <a:custGeom>
              <a:avLst/>
              <a:gdLst/>
              <a:ahLst/>
              <a:cxnLst/>
              <a:rect l="l" t="t" r="r" b="b"/>
              <a:pathLst>
                <a:path w="11424" h="15304" extrusionOk="0">
                  <a:moveTo>
                    <a:pt x="7342" y="1"/>
                  </a:moveTo>
                  <a:cubicBezTo>
                    <a:pt x="6777" y="1"/>
                    <a:pt x="6219" y="256"/>
                    <a:pt x="5854" y="740"/>
                  </a:cubicBezTo>
                  <a:lnTo>
                    <a:pt x="5470" y="1224"/>
                  </a:lnTo>
                  <a:lnTo>
                    <a:pt x="5103" y="1724"/>
                  </a:lnTo>
                  <a:cubicBezTo>
                    <a:pt x="4970" y="1891"/>
                    <a:pt x="4853" y="2058"/>
                    <a:pt x="4720" y="2240"/>
                  </a:cubicBezTo>
                  <a:cubicBezTo>
                    <a:pt x="4603" y="2407"/>
                    <a:pt x="4469" y="2574"/>
                    <a:pt x="4353" y="2741"/>
                  </a:cubicBezTo>
                  <a:cubicBezTo>
                    <a:pt x="4102" y="3074"/>
                    <a:pt x="3869" y="3408"/>
                    <a:pt x="3620" y="3759"/>
                  </a:cubicBezTo>
                  <a:lnTo>
                    <a:pt x="3269" y="4259"/>
                  </a:lnTo>
                  <a:lnTo>
                    <a:pt x="3219" y="4325"/>
                  </a:lnTo>
                  <a:lnTo>
                    <a:pt x="2902" y="4775"/>
                  </a:lnTo>
                  <a:cubicBezTo>
                    <a:pt x="2786" y="4942"/>
                    <a:pt x="2668" y="5126"/>
                    <a:pt x="2552" y="5293"/>
                  </a:cubicBezTo>
                  <a:lnTo>
                    <a:pt x="2368" y="5559"/>
                  </a:lnTo>
                  <a:lnTo>
                    <a:pt x="2286" y="5675"/>
                  </a:lnTo>
                  <a:lnTo>
                    <a:pt x="2202" y="5826"/>
                  </a:lnTo>
                  <a:cubicBezTo>
                    <a:pt x="1968" y="6160"/>
                    <a:pt x="1735" y="6526"/>
                    <a:pt x="1501" y="6876"/>
                  </a:cubicBezTo>
                  <a:lnTo>
                    <a:pt x="1168" y="7427"/>
                  </a:lnTo>
                  <a:lnTo>
                    <a:pt x="818" y="7977"/>
                  </a:lnTo>
                  <a:cubicBezTo>
                    <a:pt x="768" y="8061"/>
                    <a:pt x="718" y="8161"/>
                    <a:pt x="651" y="8261"/>
                  </a:cubicBezTo>
                  <a:lnTo>
                    <a:pt x="485" y="8543"/>
                  </a:lnTo>
                  <a:lnTo>
                    <a:pt x="451" y="8627"/>
                  </a:lnTo>
                  <a:lnTo>
                    <a:pt x="434" y="8644"/>
                  </a:lnTo>
                  <a:lnTo>
                    <a:pt x="418" y="8661"/>
                  </a:lnTo>
                  <a:lnTo>
                    <a:pt x="385" y="8728"/>
                  </a:lnTo>
                  <a:cubicBezTo>
                    <a:pt x="367" y="8761"/>
                    <a:pt x="351" y="8810"/>
                    <a:pt x="318" y="8861"/>
                  </a:cubicBezTo>
                  <a:cubicBezTo>
                    <a:pt x="318" y="8877"/>
                    <a:pt x="301" y="8894"/>
                    <a:pt x="285" y="8928"/>
                  </a:cubicBezTo>
                  <a:lnTo>
                    <a:pt x="251" y="8994"/>
                  </a:lnTo>
                  <a:lnTo>
                    <a:pt x="201" y="9144"/>
                  </a:lnTo>
                  <a:lnTo>
                    <a:pt x="151" y="9294"/>
                  </a:lnTo>
                  <a:lnTo>
                    <a:pt x="118" y="9377"/>
                  </a:lnTo>
                  <a:cubicBezTo>
                    <a:pt x="118" y="9395"/>
                    <a:pt x="101" y="9428"/>
                    <a:pt x="101" y="9461"/>
                  </a:cubicBezTo>
                  <a:cubicBezTo>
                    <a:pt x="85" y="9511"/>
                    <a:pt x="67" y="9561"/>
                    <a:pt x="51" y="9628"/>
                  </a:cubicBezTo>
                  <a:cubicBezTo>
                    <a:pt x="51" y="9677"/>
                    <a:pt x="34" y="9744"/>
                    <a:pt x="34" y="9795"/>
                  </a:cubicBezTo>
                  <a:cubicBezTo>
                    <a:pt x="18" y="9861"/>
                    <a:pt x="18" y="9911"/>
                    <a:pt x="1" y="9977"/>
                  </a:cubicBezTo>
                  <a:lnTo>
                    <a:pt x="1" y="10162"/>
                  </a:lnTo>
                  <a:lnTo>
                    <a:pt x="1" y="10344"/>
                  </a:lnTo>
                  <a:lnTo>
                    <a:pt x="1" y="10444"/>
                  </a:lnTo>
                  <a:cubicBezTo>
                    <a:pt x="1" y="10478"/>
                    <a:pt x="18" y="10511"/>
                    <a:pt x="18" y="10528"/>
                  </a:cubicBezTo>
                  <a:cubicBezTo>
                    <a:pt x="18" y="10595"/>
                    <a:pt x="34" y="10662"/>
                    <a:pt x="34" y="10728"/>
                  </a:cubicBezTo>
                  <a:cubicBezTo>
                    <a:pt x="51" y="10778"/>
                    <a:pt x="67" y="10845"/>
                    <a:pt x="67" y="10895"/>
                  </a:cubicBezTo>
                  <a:cubicBezTo>
                    <a:pt x="85" y="10929"/>
                    <a:pt x="85" y="10962"/>
                    <a:pt x="101" y="10995"/>
                  </a:cubicBezTo>
                  <a:lnTo>
                    <a:pt x="118" y="11078"/>
                  </a:lnTo>
                  <a:cubicBezTo>
                    <a:pt x="201" y="11311"/>
                    <a:pt x="285" y="11512"/>
                    <a:pt x="401" y="11696"/>
                  </a:cubicBezTo>
                  <a:cubicBezTo>
                    <a:pt x="451" y="11796"/>
                    <a:pt x="501" y="11878"/>
                    <a:pt x="567" y="11962"/>
                  </a:cubicBezTo>
                  <a:cubicBezTo>
                    <a:pt x="585" y="11996"/>
                    <a:pt x="618" y="12045"/>
                    <a:pt x="651" y="12078"/>
                  </a:cubicBezTo>
                  <a:lnTo>
                    <a:pt x="734" y="12179"/>
                  </a:lnTo>
                  <a:cubicBezTo>
                    <a:pt x="968" y="12463"/>
                    <a:pt x="1218" y="12679"/>
                    <a:pt x="1452" y="12863"/>
                  </a:cubicBezTo>
                  <a:cubicBezTo>
                    <a:pt x="1701" y="13030"/>
                    <a:pt x="1935" y="13179"/>
                    <a:pt x="2168" y="13296"/>
                  </a:cubicBezTo>
                  <a:cubicBezTo>
                    <a:pt x="2286" y="13363"/>
                    <a:pt x="2386" y="13430"/>
                    <a:pt x="2502" y="13479"/>
                  </a:cubicBezTo>
                  <a:cubicBezTo>
                    <a:pt x="2619" y="13530"/>
                    <a:pt x="2735" y="13597"/>
                    <a:pt x="2835" y="13646"/>
                  </a:cubicBezTo>
                  <a:cubicBezTo>
                    <a:pt x="3069" y="13746"/>
                    <a:pt x="3286" y="13830"/>
                    <a:pt x="3502" y="13913"/>
                  </a:cubicBezTo>
                  <a:cubicBezTo>
                    <a:pt x="3936" y="14079"/>
                    <a:pt x="4369" y="14213"/>
                    <a:pt x="4803" y="14346"/>
                  </a:cubicBezTo>
                  <a:cubicBezTo>
                    <a:pt x="5220" y="14464"/>
                    <a:pt x="5654" y="14580"/>
                    <a:pt x="6070" y="14664"/>
                  </a:cubicBezTo>
                  <a:cubicBezTo>
                    <a:pt x="6504" y="14764"/>
                    <a:pt x="6921" y="14846"/>
                    <a:pt x="7355" y="14930"/>
                  </a:cubicBezTo>
                  <a:cubicBezTo>
                    <a:pt x="7771" y="14997"/>
                    <a:pt x="8204" y="15064"/>
                    <a:pt x="8622" y="15131"/>
                  </a:cubicBezTo>
                  <a:cubicBezTo>
                    <a:pt x="9056" y="15197"/>
                    <a:pt x="9489" y="15247"/>
                    <a:pt x="9923" y="15297"/>
                  </a:cubicBezTo>
                  <a:cubicBezTo>
                    <a:pt x="9964" y="15301"/>
                    <a:pt x="10006" y="15303"/>
                    <a:pt x="10047" y="15303"/>
                  </a:cubicBezTo>
                  <a:cubicBezTo>
                    <a:pt x="10711" y="15303"/>
                    <a:pt x="11276" y="14805"/>
                    <a:pt x="11339" y="14130"/>
                  </a:cubicBezTo>
                  <a:cubicBezTo>
                    <a:pt x="11423" y="13446"/>
                    <a:pt x="10923" y="12812"/>
                    <a:pt x="10256" y="12712"/>
                  </a:cubicBezTo>
                  <a:lnTo>
                    <a:pt x="10239" y="12712"/>
                  </a:lnTo>
                  <a:cubicBezTo>
                    <a:pt x="9856" y="12645"/>
                    <a:pt x="9472" y="12579"/>
                    <a:pt x="9089" y="12496"/>
                  </a:cubicBezTo>
                  <a:cubicBezTo>
                    <a:pt x="8705" y="12429"/>
                    <a:pt x="8322" y="12329"/>
                    <a:pt x="7938" y="12229"/>
                  </a:cubicBezTo>
                  <a:cubicBezTo>
                    <a:pt x="7555" y="12129"/>
                    <a:pt x="7171" y="12029"/>
                    <a:pt x="6804" y="11912"/>
                  </a:cubicBezTo>
                  <a:cubicBezTo>
                    <a:pt x="6437" y="11796"/>
                    <a:pt x="6070" y="11678"/>
                    <a:pt x="5721" y="11545"/>
                  </a:cubicBezTo>
                  <a:cubicBezTo>
                    <a:pt x="5354" y="11411"/>
                    <a:pt x="5020" y="11262"/>
                    <a:pt x="4687" y="11111"/>
                  </a:cubicBezTo>
                  <a:cubicBezTo>
                    <a:pt x="4536" y="11029"/>
                    <a:pt x="4369" y="10945"/>
                    <a:pt x="4236" y="10862"/>
                  </a:cubicBezTo>
                  <a:cubicBezTo>
                    <a:pt x="4153" y="10829"/>
                    <a:pt x="4086" y="10778"/>
                    <a:pt x="4020" y="10745"/>
                  </a:cubicBezTo>
                  <a:cubicBezTo>
                    <a:pt x="3953" y="10695"/>
                    <a:pt x="3886" y="10644"/>
                    <a:pt x="3836" y="10611"/>
                  </a:cubicBezTo>
                  <a:cubicBezTo>
                    <a:pt x="3736" y="10528"/>
                    <a:pt x="3653" y="10462"/>
                    <a:pt x="3586" y="10395"/>
                  </a:cubicBezTo>
                  <a:cubicBezTo>
                    <a:pt x="3553" y="10378"/>
                    <a:pt x="3536" y="10362"/>
                    <a:pt x="3520" y="10344"/>
                  </a:cubicBezTo>
                  <a:lnTo>
                    <a:pt x="3520" y="10328"/>
                  </a:lnTo>
                  <a:lnTo>
                    <a:pt x="3569" y="10244"/>
                  </a:lnTo>
                  <a:lnTo>
                    <a:pt x="3669" y="10095"/>
                  </a:lnTo>
                  <a:cubicBezTo>
                    <a:pt x="3720" y="10011"/>
                    <a:pt x="3769" y="9944"/>
                    <a:pt x="3836" y="9861"/>
                  </a:cubicBezTo>
                  <a:cubicBezTo>
                    <a:pt x="3936" y="9695"/>
                    <a:pt x="4053" y="9528"/>
                    <a:pt x="4153" y="9361"/>
                  </a:cubicBezTo>
                  <a:lnTo>
                    <a:pt x="4503" y="8877"/>
                  </a:lnTo>
                  <a:cubicBezTo>
                    <a:pt x="4720" y="8543"/>
                    <a:pt x="4954" y="8227"/>
                    <a:pt x="5187" y="7894"/>
                  </a:cubicBezTo>
                  <a:lnTo>
                    <a:pt x="5370" y="7643"/>
                  </a:lnTo>
                  <a:lnTo>
                    <a:pt x="5554" y="7410"/>
                  </a:lnTo>
                  <a:lnTo>
                    <a:pt x="5803" y="7060"/>
                  </a:lnTo>
                  <a:lnTo>
                    <a:pt x="5903" y="6909"/>
                  </a:lnTo>
                  <a:lnTo>
                    <a:pt x="6037" y="6727"/>
                  </a:lnTo>
                  <a:lnTo>
                    <a:pt x="6270" y="6426"/>
                  </a:lnTo>
                  <a:lnTo>
                    <a:pt x="6637" y="5926"/>
                  </a:lnTo>
                  <a:cubicBezTo>
                    <a:pt x="6870" y="5609"/>
                    <a:pt x="7121" y="5275"/>
                    <a:pt x="7355" y="4942"/>
                  </a:cubicBezTo>
                  <a:lnTo>
                    <a:pt x="8822" y="2991"/>
                  </a:lnTo>
                  <a:lnTo>
                    <a:pt x="8822" y="2974"/>
                  </a:lnTo>
                  <a:cubicBezTo>
                    <a:pt x="9438" y="2158"/>
                    <a:pt x="9272" y="991"/>
                    <a:pt x="8455" y="373"/>
                  </a:cubicBezTo>
                  <a:cubicBezTo>
                    <a:pt x="8122" y="122"/>
                    <a:pt x="7730" y="1"/>
                    <a:pt x="7342" y="1"/>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6"/>
            <p:cNvSpPr/>
            <p:nvPr/>
          </p:nvSpPr>
          <p:spPr>
            <a:xfrm>
              <a:off x="1231780" y="2000995"/>
              <a:ext cx="228934" cy="117720"/>
            </a:xfrm>
            <a:custGeom>
              <a:avLst/>
              <a:gdLst/>
              <a:ahLst/>
              <a:cxnLst/>
              <a:rect l="l" t="t" r="r" b="b"/>
              <a:pathLst>
                <a:path w="6721" h="3456" extrusionOk="0">
                  <a:moveTo>
                    <a:pt x="3471" y="1"/>
                  </a:moveTo>
                  <a:cubicBezTo>
                    <a:pt x="2945" y="1"/>
                    <a:pt x="2355" y="62"/>
                    <a:pt x="2069" y="108"/>
                  </a:cubicBezTo>
                  <a:cubicBezTo>
                    <a:pt x="1735" y="159"/>
                    <a:pt x="1184" y="375"/>
                    <a:pt x="868" y="593"/>
                  </a:cubicBezTo>
                  <a:cubicBezTo>
                    <a:pt x="635" y="759"/>
                    <a:pt x="401" y="975"/>
                    <a:pt x="301" y="1175"/>
                  </a:cubicBezTo>
                  <a:cubicBezTo>
                    <a:pt x="1" y="1809"/>
                    <a:pt x="84" y="2743"/>
                    <a:pt x="417" y="2876"/>
                  </a:cubicBezTo>
                  <a:cubicBezTo>
                    <a:pt x="917" y="3060"/>
                    <a:pt x="2035" y="3210"/>
                    <a:pt x="2435" y="3294"/>
                  </a:cubicBezTo>
                  <a:cubicBezTo>
                    <a:pt x="2693" y="3347"/>
                    <a:pt x="3888" y="3456"/>
                    <a:pt x="4677" y="3456"/>
                  </a:cubicBezTo>
                  <a:cubicBezTo>
                    <a:pt x="5115" y="3456"/>
                    <a:pt x="5428" y="3422"/>
                    <a:pt x="5386" y="3327"/>
                  </a:cubicBezTo>
                  <a:cubicBezTo>
                    <a:pt x="5270" y="3043"/>
                    <a:pt x="4019" y="2843"/>
                    <a:pt x="4019" y="2843"/>
                  </a:cubicBezTo>
                  <a:lnTo>
                    <a:pt x="4019" y="2843"/>
                  </a:lnTo>
                  <a:cubicBezTo>
                    <a:pt x="4019" y="2843"/>
                    <a:pt x="4076" y="2844"/>
                    <a:pt x="4172" y="2844"/>
                  </a:cubicBezTo>
                  <a:cubicBezTo>
                    <a:pt x="4651" y="2844"/>
                    <a:pt x="6089" y="2821"/>
                    <a:pt x="6104" y="2543"/>
                  </a:cubicBezTo>
                  <a:cubicBezTo>
                    <a:pt x="6120" y="2227"/>
                    <a:pt x="4186" y="2193"/>
                    <a:pt x="4186" y="2193"/>
                  </a:cubicBezTo>
                  <a:cubicBezTo>
                    <a:pt x="4186" y="2193"/>
                    <a:pt x="6720" y="2043"/>
                    <a:pt x="6520" y="1626"/>
                  </a:cubicBezTo>
                  <a:cubicBezTo>
                    <a:pt x="6465" y="1517"/>
                    <a:pt x="5756" y="1492"/>
                    <a:pt x="5125" y="1492"/>
                  </a:cubicBezTo>
                  <a:cubicBezTo>
                    <a:pt x="4604" y="1492"/>
                    <a:pt x="4136" y="1509"/>
                    <a:pt x="4136" y="1509"/>
                  </a:cubicBezTo>
                  <a:cubicBezTo>
                    <a:pt x="4553" y="1426"/>
                    <a:pt x="6253" y="1109"/>
                    <a:pt x="6020" y="859"/>
                  </a:cubicBezTo>
                  <a:cubicBezTo>
                    <a:pt x="5943" y="783"/>
                    <a:pt x="5609" y="756"/>
                    <a:pt x="5182" y="756"/>
                  </a:cubicBezTo>
                  <a:cubicBezTo>
                    <a:pt x="4214" y="756"/>
                    <a:pt x="2769" y="893"/>
                    <a:pt x="2769" y="893"/>
                  </a:cubicBezTo>
                  <a:cubicBezTo>
                    <a:pt x="2769" y="893"/>
                    <a:pt x="2918" y="759"/>
                    <a:pt x="3185" y="709"/>
                  </a:cubicBezTo>
                  <a:cubicBezTo>
                    <a:pt x="3452" y="659"/>
                    <a:pt x="4753" y="442"/>
                    <a:pt x="4419" y="159"/>
                  </a:cubicBezTo>
                  <a:cubicBezTo>
                    <a:pt x="4271" y="40"/>
                    <a:pt x="3892" y="1"/>
                    <a:pt x="3471" y="1"/>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6"/>
            <p:cNvSpPr/>
            <p:nvPr/>
          </p:nvSpPr>
          <p:spPr>
            <a:xfrm>
              <a:off x="1207357" y="2006445"/>
              <a:ext cx="41522" cy="94149"/>
            </a:xfrm>
            <a:custGeom>
              <a:avLst/>
              <a:gdLst/>
              <a:ahLst/>
              <a:cxnLst/>
              <a:rect l="l" t="t" r="r" b="b"/>
              <a:pathLst>
                <a:path w="1219" h="2764" extrusionOk="0">
                  <a:moveTo>
                    <a:pt x="676" y="0"/>
                  </a:moveTo>
                  <a:cubicBezTo>
                    <a:pt x="613" y="0"/>
                    <a:pt x="550" y="6"/>
                    <a:pt x="485" y="15"/>
                  </a:cubicBezTo>
                  <a:cubicBezTo>
                    <a:pt x="567" y="1549"/>
                    <a:pt x="0" y="2650"/>
                    <a:pt x="0" y="2650"/>
                  </a:cubicBezTo>
                  <a:cubicBezTo>
                    <a:pt x="138" y="2718"/>
                    <a:pt x="307" y="2764"/>
                    <a:pt x="459" y="2764"/>
                  </a:cubicBezTo>
                  <a:cubicBezTo>
                    <a:pt x="528" y="2764"/>
                    <a:pt x="594" y="2754"/>
                    <a:pt x="651" y="2734"/>
                  </a:cubicBezTo>
                  <a:cubicBezTo>
                    <a:pt x="1218" y="1649"/>
                    <a:pt x="1134" y="132"/>
                    <a:pt x="1134" y="132"/>
                  </a:cubicBezTo>
                  <a:cubicBezTo>
                    <a:pt x="990" y="36"/>
                    <a:pt x="837" y="0"/>
                    <a:pt x="6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6"/>
            <p:cNvSpPr/>
            <p:nvPr/>
          </p:nvSpPr>
          <p:spPr>
            <a:xfrm>
              <a:off x="1201668" y="2024634"/>
              <a:ext cx="60836" cy="56646"/>
            </a:xfrm>
            <a:custGeom>
              <a:avLst/>
              <a:gdLst/>
              <a:ahLst/>
              <a:cxnLst/>
              <a:rect l="l" t="t" r="r" b="b"/>
              <a:pathLst>
                <a:path w="1786" h="1663" extrusionOk="0">
                  <a:moveTo>
                    <a:pt x="897" y="1"/>
                  </a:moveTo>
                  <a:cubicBezTo>
                    <a:pt x="496" y="1"/>
                    <a:pt x="158" y="282"/>
                    <a:pt x="85" y="682"/>
                  </a:cubicBezTo>
                  <a:cubicBezTo>
                    <a:pt x="1" y="1132"/>
                    <a:pt x="285" y="1566"/>
                    <a:pt x="752" y="1649"/>
                  </a:cubicBezTo>
                  <a:cubicBezTo>
                    <a:pt x="803" y="1658"/>
                    <a:pt x="853" y="1663"/>
                    <a:pt x="903" y="1663"/>
                  </a:cubicBezTo>
                  <a:cubicBezTo>
                    <a:pt x="1295" y="1663"/>
                    <a:pt x="1644" y="1382"/>
                    <a:pt x="1719" y="982"/>
                  </a:cubicBezTo>
                  <a:cubicBezTo>
                    <a:pt x="1785" y="532"/>
                    <a:pt x="1501" y="99"/>
                    <a:pt x="1052" y="15"/>
                  </a:cubicBezTo>
                  <a:cubicBezTo>
                    <a:pt x="1000" y="5"/>
                    <a:pt x="948" y="1"/>
                    <a:pt x="8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6"/>
            <p:cNvSpPr/>
            <p:nvPr/>
          </p:nvSpPr>
          <p:spPr>
            <a:xfrm>
              <a:off x="1210218" y="2032673"/>
              <a:ext cx="43736" cy="40603"/>
            </a:xfrm>
            <a:custGeom>
              <a:avLst/>
              <a:gdLst/>
              <a:ahLst/>
              <a:cxnLst/>
              <a:rect l="l" t="t" r="r" b="b"/>
              <a:pathLst>
                <a:path w="1284" h="1192" extrusionOk="0">
                  <a:moveTo>
                    <a:pt x="635" y="0"/>
                  </a:moveTo>
                  <a:cubicBezTo>
                    <a:pt x="360" y="0"/>
                    <a:pt x="108" y="203"/>
                    <a:pt x="50" y="496"/>
                  </a:cubicBezTo>
                  <a:cubicBezTo>
                    <a:pt x="0" y="812"/>
                    <a:pt x="216" y="1130"/>
                    <a:pt x="534" y="1179"/>
                  </a:cubicBezTo>
                  <a:cubicBezTo>
                    <a:pt x="575" y="1187"/>
                    <a:pt x="615" y="1191"/>
                    <a:pt x="655" y="1191"/>
                  </a:cubicBezTo>
                  <a:cubicBezTo>
                    <a:pt x="938" y="1191"/>
                    <a:pt x="1176" y="991"/>
                    <a:pt x="1234" y="712"/>
                  </a:cubicBezTo>
                  <a:cubicBezTo>
                    <a:pt x="1284" y="379"/>
                    <a:pt x="1068" y="63"/>
                    <a:pt x="750" y="12"/>
                  </a:cubicBezTo>
                  <a:cubicBezTo>
                    <a:pt x="712" y="4"/>
                    <a:pt x="673" y="0"/>
                    <a:pt x="6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6"/>
            <p:cNvSpPr/>
            <p:nvPr/>
          </p:nvSpPr>
          <p:spPr>
            <a:xfrm>
              <a:off x="1013095" y="1572312"/>
              <a:ext cx="227231" cy="234725"/>
            </a:xfrm>
            <a:custGeom>
              <a:avLst/>
              <a:gdLst/>
              <a:ahLst/>
              <a:cxnLst/>
              <a:rect l="l" t="t" r="r" b="b"/>
              <a:pathLst>
                <a:path w="6671" h="6891" extrusionOk="0">
                  <a:moveTo>
                    <a:pt x="4501" y="1"/>
                  </a:moveTo>
                  <a:cubicBezTo>
                    <a:pt x="4073" y="1"/>
                    <a:pt x="3634" y="127"/>
                    <a:pt x="3235" y="405"/>
                  </a:cubicBezTo>
                  <a:cubicBezTo>
                    <a:pt x="2902" y="638"/>
                    <a:pt x="2535" y="972"/>
                    <a:pt x="2168" y="1421"/>
                  </a:cubicBezTo>
                  <a:cubicBezTo>
                    <a:pt x="534" y="3440"/>
                    <a:pt x="1" y="4073"/>
                    <a:pt x="1" y="4073"/>
                  </a:cubicBezTo>
                  <a:lnTo>
                    <a:pt x="3586" y="6891"/>
                  </a:lnTo>
                  <a:cubicBezTo>
                    <a:pt x="3586" y="6891"/>
                    <a:pt x="6670" y="3673"/>
                    <a:pt x="6670" y="2172"/>
                  </a:cubicBezTo>
                  <a:lnTo>
                    <a:pt x="6670" y="2106"/>
                  </a:lnTo>
                  <a:cubicBezTo>
                    <a:pt x="6646" y="853"/>
                    <a:pt x="5613" y="1"/>
                    <a:pt x="4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6"/>
            <p:cNvSpPr/>
            <p:nvPr/>
          </p:nvSpPr>
          <p:spPr>
            <a:xfrm>
              <a:off x="1124413" y="1682233"/>
              <a:ext cx="109102" cy="135637"/>
            </a:xfrm>
            <a:custGeom>
              <a:avLst/>
              <a:gdLst/>
              <a:ahLst/>
              <a:cxnLst/>
              <a:rect l="l" t="t" r="r" b="b"/>
              <a:pathLst>
                <a:path w="3203" h="3982" extrusionOk="0">
                  <a:moveTo>
                    <a:pt x="3106" y="1"/>
                  </a:moveTo>
                  <a:cubicBezTo>
                    <a:pt x="3083" y="1"/>
                    <a:pt x="3062" y="9"/>
                    <a:pt x="3053" y="28"/>
                  </a:cubicBezTo>
                  <a:cubicBezTo>
                    <a:pt x="3036" y="62"/>
                    <a:pt x="968" y="3097"/>
                    <a:pt x="34" y="3848"/>
                  </a:cubicBezTo>
                  <a:cubicBezTo>
                    <a:pt x="1" y="3864"/>
                    <a:pt x="1" y="3914"/>
                    <a:pt x="34" y="3948"/>
                  </a:cubicBezTo>
                  <a:cubicBezTo>
                    <a:pt x="34" y="3964"/>
                    <a:pt x="52" y="3981"/>
                    <a:pt x="68" y="3981"/>
                  </a:cubicBezTo>
                  <a:cubicBezTo>
                    <a:pt x="101" y="3981"/>
                    <a:pt x="118" y="3981"/>
                    <a:pt x="134" y="3964"/>
                  </a:cubicBezTo>
                  <a:cubicBezTo>
                    <a:pt x="1085" y="3197"/>
                    <a:pt x="3086" y="246"/>
                    <a:pt x="3169" y="113"/>
                  </a:cubicBezTo>
                  <a:cubicBezTo>
                    <a:pt x="3202" y="79"/>
                    <a:pt x="3186" y="46"/>
                    <a:pt x="3153" y="12"/>
                  </a:cubicBezTo>
                  <a:cubicBezTo>
                    <a:pt x="3139" y="5"/>
                    <a:pt x="3122" y="1"/>
                    <a:pt x="31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6"/>
            <p:cNvSpPr/>
            <p:nvPr/>
          </p:nvSpPr>
          <p:spPr>
            <a:xfrm>
              <a:off x="1204529" y="1704613"/>
              <a:ext cx="37537" cy="15567"/>
            </a:xfrm>
            <a:custGeom>
              <a:avLst/>
              <a:gdLst/>
              <a:ahLst/>
              <a:cxnLst/>
              <a:rect l="l" t="t" r="r" b="b"/>
              <a:pathLst>
                <a:path w="1102" h="457" extrusionOk="0">
                  <a:moveTo>
                    <a:pt x="1020" y="1"/>
                  </a:moveTo>
                  <a:cubicBezTo>
                    <a:pt x="1013" y="1"/>
                    <a:pt x="1007" y="2"/>
                    <a:pt x="1001" y="5"/>
                  </a:cubicBezTo>
                  <a:lnTo>
                    <a:pt x="67" y="305"/>
                  </a:lnTo>
                  <a:cubicBezTo>
                    <a:pt x="34" y="323"/>
                    <a:pt x="1" y="372"/>
                    <a:pt x="17" y="405"/>
                  </a:cubicBezTo>
                  <a:cubicBezTo>
                    <a:pt x="34" y="439"/>
                    <a:pt x="50" y="456"/>
                    <a:pt x="83" y="456"/>
                  </a:cubicBezTo>
                  <a:lnTo>
                    <a:pt x="117" y="456"/>
                  </a:lnTo>
                  <a:lnTo>
                    <a:pt x="1050" y="139"/>
                  </a:lnTo>
                  <a:cubicBezTo>
                    <a:pt x="1084" y="139"/>
                    <a:pt x="1101" y="89"/>
                    <a:pt x="1101" y="56"/>
                  </a:cubicBezTo>
                  <a:cubicBezTo>
                    <a:pt x="1087" y="28"/>
                    <a:pt x="1051" y="1"/>
                    <a:pt x="102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6"/>
            <p:cNvSpPr/>
            <p:nvPr/>
          </p:nvSpPr>
          <p:spPr>
            <a:xfrm>
              <a:off x="964248" y="1913078"/>
              <a:ext cx="69930" cy="41079"/>
            </a:xfrm>
            <a:custGeom>
              <a:avLst/>
              <a:gdLst/>
              <a:ahLst/>
              <a:cxnLst/>
              <a:rect l="l" t="t" r="r" b="b"/>
              <a:pathLst>
                <a:path w="2053" h="1206" extrusionOk="0">
                  <a:moveTo>
                    <a:pt x="725" y="1"/>
                  </a:moveTo>
                  <a:cubicBezTo>
                    <a:pt x="689" y="1"/>
                    <a:pt x="665" y="28"/>
                    <a:pt x="652" y="55"/>
                  </a:cubicBezTo>
                  <a:cubicBezTo>
                    <a:pt x="652" y="88"/>
                    <a:pt x="668" y="139"/>
                    <a:pt x="701" y="139"/>
                  </a:cubicBezTo>
                  <a:cubicBezTo>
                    <a:pt x="718" y="139"/>
                    <a:pt x="1335" y="322"/>
                    <a:pt x="1668" y="522"/>
                  </a:cubicBezTo>
                  <a:cubicBezTo>
                    <a:pt x="1168" y="572"/>
                    <a:pt x="467" y="722"/>
                    <a:pt x="34" y="1089"/>
                  </a:cubicBezTo>
                  <a:cubicBezTo>
                    <a:pt x="1" y="1106"/>
                    <a:pt x="1" y="1155"/>
                    <a:pt x="18" y="1189"/>
                  </a:cubicBezTo>
                  <a:cubicBezTo>
                    <a:pt x="34" y="1206"/>
                    <a:pt x="51" y="1206"/>
                    <a:pt x="67" y="1206"/>
                  </a:cubicBezTo>
                  <a:cubicBezTo>
                    <a:pt x="85" y="1206"/>
                    <a:pt x="101" y="1206"/>
                    <a:pt x="118" y="1189"/>
                  </a:cubicBezTo>
                  <a:cubicBezTo>
                    <a:pt x="634" y="772"/>
                    <a:pt x="1585" y="672"/>
                    <a:pt x="2052" y="639"/>
                  </a:cubicBezTo>
                  <a:cubicBezTo>
                    <a:pt x="2019" y="622"/>
                    <a:pt x="2002" y="606"/>
                    <a:pt x="1986" y="588"/>
                  </a:cubicBezTo>
                  <a:lnTo>
                    <a:pt x="1986" y="572"/>
                  </a:lnTo>
                  <a:lnTo>
                    <a:pt x="2035" y="488"/>
                  </a:lnTo>
                  <a:cubicBezTo>
                    <a:pt x="2002" y="488"/>
                    <a:pt x="1952" y="506"/>
                    <a:pt x="1901" y="506"/>
                  </a:cubicBezTo>
                  <a:cubicBezTo>
                    <a:pt x="1585" y="239"/>
                    <a:pt x="785" y="21"/>
                    <a:pt x="752" y="5"/>
                  </a:cubicBezTo>
                  <a:cubicBezTo>
                    <a:pt x="742" y="2"/>
                    <a:pt x="733" y="1"/>
                    <a:pt x="725" y="1"/>
                  </a:cubicBezTo>
                  <a:close/>
                </a:path>
              </a:pathLst>
            </a:custGeom>
            <a:solidFill>
              <a:srgbClr val="361F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6"/>
            <p:cNvSpPr/>
            <p:nvPr/>
          </p:nvSpPr>
          <p:spPr>
            <a:xfrm>
              <a:off x="2541573" y="3401902"/>
              <a:ext cx="89789" cy="63663"/>
            </a:xfrm>
            <a:custGeom>
              <a:avLst/>
              <a:gdLst/>
              <a:ahLst/>
              <a:cxnLst/>
              <a:rect l="l" t="t" r="r" b="b"/>
              <a:pathLst>
                <a:path w="2636" h="1869" extrusionOk="0">
                  <a:moveTo>
                    <a:pt x="1" y="1"/>
                  </a:moveTo>
                  <a:lnTo>
                    <a:pt x="134" y="1868"/>
                  </a:lnTo>
                  <a:lnTo>
                    <a:pt x="2402" y="1868"/>
                  </a:lnTo>
                  <a:lnTo>
                    <a:pt x="2635" y="85"/>
                  </a:lnTo>
                  <a:lnTo>
                    <a:pt x="1" y="1"/>
                  </a:lnTo>
                  <a:close/>
                </a:path>
              </a:pathLst>
            </a:custGeom>
            <a:solidFill>
              <a:srgbClr val="E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6"/>
            <p:cNvSpPr/>
            <p:nvPr/>
          </p:nvSpPr>
          <p:spPr>
            <a:xfrm>
              <a:off x="2336514" y="3392841"/>
              <a:ext cx="86962" cy="72723"/>
            </a:xfrm>
            <a:custGeom>
              <a:avLst/>
              <a:gdLst/>
              <a:ahLst/>
              <a:cxnLst/>
              <a:rect l="l" t="t" r="r" b="b"/>
              <a:pathLst>
                <a:path w="2553" h="2135" extrusionOk="0">
                  <a:moveTo>
                    <a:pt x="85" y="0"/>
                  </a:moveTo>
                  <a:lnTo>
                    <a:pt x="1" y="2134"/>
                  </a:lnTo>
                  <a:lnTo>
                    <a:pt x="2286" y="2134"/>
                  </a:lnTo>
                  <a:lnTo>
                    <a:pt x="2552" y="67"/>
                  </a:lnTo>
                  <a:lnTo>
                    <a:pt x="85" y="0"/>
                  </a:lnTo>
                  <a:close/>
                </a:path>
              </a:pathLst>
            </a:custGeom>
            <a:solidFill>
              <a:srgbClr val="E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6"/>
            <p:cNvSpPr/>
            <p:nvPr/>
          </p:nvSpPr>
          <p:spPr>
            <a:xfrm>
              <a:off x="2140583" y="3444208"/>
              <a:ext cx="303872" cy="144050"/>
            </a:xfrm>
            <a:custGeom>
              <a:avLst/>
              <a:gdLst/>
              <a:ahLst/>
              <a:cxnLst/>
              <a:rect l="l" t="t" r="r" b="b"/>
              <a:pathLst>
                <a:path w="8921" h="4229" extrusionOk="0">
                  <a:moveTo>
                    <a:pt x="5829" y="1"/>
                  </a:moveTo>
                  <a:cubicBezTo>
                    <a:pt x="5723" y="1"/>
                    <a:pt x="5625" y="27"/>
                    <a:pt x="5536" y="93"/>
                  </a:cubicBezTo>
                  <a:cubicBezTo>
                    <a:pt x="5536" y="93"/>
                    <a:pt x="5286" y="260"/>
                    <a:pt x="4603" y="877"/>
                  </a:cubicBezTo>
                  <a:cubicBezTo>
                    <a:pt x="3918" y="1493"/>
                    <a:pt x="2768" y="1911"/>
                    <a:pt x="1768" y="2327"/>
                  </a:cubicBezTo>
                  <a:cubicBezTo>
                    <a:pt x="483" y="2861"/>
                    <a:pt x="134" y="3394"/>
                    <a:pt x="50" y="3761"/>
                  </a:cubicBezTo>
                  <a:cubicBezTo>
                    <a:pt x="0" y="4045"/>
                    <a:pt x="134" y="4228"/>
                    <a:pt x="134" y="4228"/>
                  </a:cubicBezTo>
                  <a:lnTo>
                    <a:pt x="8754" y="4228"/>
                  </a:lnTo>
                  <a:cubicBezTo>
                    <a:pt x="8821" y="4112"/>
                    <a:pt x="8854" y="3961"/>
                    <a:pt x="8871" y="3761"/>
                  </a:cubicBezTo>
                  <a:cubicBezTo>
                    <a:pt x="8921" y="3028"/>
                    <a:pt x="8687" y="1860"/>
                    <a:pt x="8571" y="1127"/>
                  </a:cubicBezTo>
                  <a:cubicBezTo>
                    <a:pt x="8554" y="1044"/>
                    <a:pt x="8538" y="960"/>
                    <a:pt x="8538" y="893"/>
                  </a:cubicBezTo>
                  <a:cubicBezTo>
                    <a:pt x="8520" y="760"/>
                    <a:pt x="8504" y="660"/>
                    <a:pt x="8504" y="593"/>
                  </a:cubicBezTo>
                  <a:cubicBezTo>
                    <a:pt x="8504" y="143"/>
                    <a:pt x="8213" y="87"/>
                    <a:pt x="8068" y="87"/>
                  </a:cubicBezTo>
                  <a:cubicBezTo>
                    <a:pt x="8019" y="87"/>
                    <a:pt x="7987" y="93"/>
                    <a:pt x="7987" y="93"/>
                  </a:cubicBezTo>
                  <a:cubicBezTo>
                    <a:pt x="7757" y="314"/>
                    <a:pt x="7520" y="391"/>
                    <a:pt x="7285" y="391"/>
                  </a:cubicBezTo>
                  <a:cubicBezTo>
                    <a:pt x="6755" y="391"/>
                    <a:pt x="6236" y="1"/>
                    <a:pt x="58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6"/>
            <p:cNvSpPr/>
            <p:nvPr/>
          </p:nvSpPr>
          <p:spPr>
            <a:xfrm>
              <a:off x="2140583" y="3572319"/>
              <a:ext cx="302203" cy="15941"/>
            </a:xfrm>
            <a:custGeom>
              <a:avLst/>
              <a:gdLst/>
              <a:ahLst/>
              <a:cxnLst/>
              <a:rect l="l" t="t" r="r" b="b"/>
              <a:pathLst>
                <a:path w="8872" h="468" extrusionOk="0">
                  <a:moveTo>
                    <a:pt x="50" y="0"/>
                  </a:moveTo>
                  <a:cubicBezTo>
                    <a:pt x="0" y="284"/>
                    <a:pt x="134" y="467"/>
                    <a:pt x="134" y="467"/>
                  </a:cubicBezTo>
                  <a:lnTo>
                    <a:pt x="8754" y="467"/>
                  </a:lnTo>
                  <a:cubicBezTo>
                    <a:pt x="8821" y="351"/>
                    <a:pt x="8854" y="200"/>
                    <a:pt x="8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6"/>
            <p:cNvSpPr/>
            <p:nvPr/>
          </p:nvSpPr>
          <p:spPr>
            <a:xfrm>
              <a:off x="2296217" y="3449999"/>
              <a:ext cx="28987" cy="28953"/>
            </a:xfrm>
            <a:custGeom>
              <a:avLst/>
              <a:gdLst/>
              <a:ahLst/>
              <a:cxnLst/>
              <a:rect l="l" t="t" r="r" b="b"/>
              <a:pathLst>
                <a:path w="851" h="850" extrusionOk="0">
                  <a:moveTo>
                    <a:pt x="473" y="1"/>
                  </a:moveTo>
                  <a:cubicBezTo>
                    <a:pt x="435" y="1"/>
                    <a:pt x="394" y="8"/>
                    <a:pt x="350" y="23"/>
                  </a:cubicBezTo>
                  <a:cubicBezTo>
                    <a:pt x="0" y="140"/>
                    <a:pt x="34" y="707"/>
                    <a:pt x="34" y="707"/>
                  </a:cubicBezTo>
                  <a:cubicBezTo>
                    <a:pt x="34" y="707"/>
                    <a:pt x="93" y="850"/>
                    <a:pt x="237" y="850"/>
                  </a:cubicBezTo>
                  <a:cubicBezTo>
                    <a:pt x="367" y="850"/>
                    <a:pt x="565" y="733"/>
                    <a:pt x="850" y="290"/>
                  </a:cubicBezTo>
                  <a:cubicBezTo>
                    <a:pt x="850" y="290"/>
                    <a:pt x="724" y="1"/>
                    <a:pt x="4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6"/>
            <p:cNvSpPr/>
            <p:nvPr/>
          </p:nvSpPr>
          <p:spPr>
            <a:xfrm>
              <a:off x="2305857" y="3465633"/>
              <a:ext cx="27284" cy="51639"/>
            </a:xfrm>
            <a:custGeom>
              <a:avLst/>
              <a:gdLst/>
              <a:ahLst/>
              <a:cxnLst/>
              <a:rect l="l" t="t" r="r" b="b"/>
              <a:pathLst>
                <a:path w="801" h="1516" extrusionOk="0">
                  <a:moveTo>
                    <a:pt x="162" y="1"/>
                  </a:moveTo>
                  <a:cubicBezTo>
                    <a:pt x="120" y="1"/>
                    <a:pt x="79" y="19"/>
                    <a:pt x="51" y="48"/>
                  </a:cubicBezTo>
                  <a:cubicBezTo>
                    <a:pt x="0" y="115"/>
                    <a:pt x="0" y="197"/>
                    <a:pt x="67" y="248"/>
                  </a:cubicBezTo>
                  <a:cubicBezTo>
                    <a:pt x="84" y="264"/>
                    <a:pt x="518" y="664"/>
                    <a:pt x="518" y="1382"/>
                  </a:cubicBezTo>
                  <a:cubicBezTo>
                    <a:pt x="518" y="1465"/>
                    <a:pt x="584" y="1515"/>
                    <a:pt x="667" y="1515"/>
                  </a:cubicBezTo>
                  <a:cubicBezTo>
                    <a:pt x="751" y="1515"/>
                    <a:pt x="800" y="1465"/>
                    <a:pt x="800" y="1382"/>
                  </a:cubicBezTo>
                  <a:cubicBezTo>
                    <a:pt x="800" y="515"/>
                    <a:pt x="267" y="64"/>
                    <a:pt x="251" y="31"/>
                  </a:cubicBezTo>
                  <a:cubicBezTo>
                    <a:pt x="223" y="10"/>
                    <a:pt x="192" y="1"/>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6"/>
            <p:cNvSpPr/>
            <p:nvPr/>
          </p:nvSpPr>
          <p:spPr>
            <a:xfrm>
              <a:off x="2262120" y="3462602"/>
              <a:ext cx="48301" cy="16588"/>
            </a:xfrm>
            <a:custGeom>
              <a:avLst/>
              <a:gdLst/>
              <a:ahLst/>
              <a:cxnLst/>
              <a:rect l="l" t="t" r="r" b="b"/>
              <a:pathLst>
                <a:path w="1418" h="487" extrusionOk="0">
                  <a:moveTo>
                    <a:pt x="1075" y="0"/>
                  </a:moveTo>
                  <a:cubicBezTo>
                    <a:pt x="797" y="0"/>
                    <a:pt x="301" y="28"/>
                    <a:pt x="67" y="237"/>
                  </a:cubicBezTo>
                  <a:cubicBezTo>
                    <a:pt x="1" y="304"/>
                    <a:pt x="1" y="387"/>
                    <a:pt x="50" y="437"/>
                  </a:cubicBezTo>
                  <a:cubicBezTo>
                    <a:pt x="84" y="471"/>
                    <a:pt x="117" y="487"/>
                    <a:pt x="150" y="487"/>
                  </a:cubicBezTo>
                  <a:cubicBezTo>
                    <a:pt x="201" y="487"/>
                    <a:pt x="234" y="487"/>
                    <a:pt x="250" y="453"/>
                  </a:cubicBezTo>
                  <a:cubicBezTo>
                    <a:pt x="407" y="326"/>
                    <a:pt x="818" y="283"/>
                    <a:pt x="1111" y="283"/>
                  </a:cubicBezTo>
                  <a:cubicBezTo>
                    <a:pt x="1162" y="283"/>
                    <a:pt x="1209" y="284"/>
                    <a:pt x="1251" y="286"/>
                  </a:cubicBezTo>
                  <a:cubicBezTo>
                    <a:pt x="1335" y="286"/>
                    <a:pt x="1401" y="237"/>
                    <a:pt x="1401" y="153"/>
                  </a:cubicBezTo>
                  <a:cubicBezTo>
                    <a:pt x="1417" y="70"/>
                    <a:pt x="1351" y="4"/>
                    <a:pt x="1268" y="4"/>
                  </a:cubicBezTo>
                  <a:cubicBezTo>
                    <a:pt x="1246" y="4"/>
                    <a:pt x="1174" y="0"/>
                    <a:pt x="10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6"/>
            <p:cNvSpPr/>
            <p:nvPr/>
          </p:nvSpPr>
          <p:spPr>
            <a:xfrm>
              <a:off x="2307560" y="3434295"/>
              <a:ext cx="68738" cy="42067"/>
            </a:xfrm>
            <a:custGeom>
              <a:avLst/>
              <a:gdLst/>
              <a:ahLst/>
              <a:cxnLst/>
              <a:rect l="l" t="t" r="r" b="b"/>
              <a:pathLst>
                <a:path w="2018" h="1235" extrusionOk="0">
                  <a:moveTo>
                    <a:pt x="1401" y="301"/>
                  </a:moveTo>
                  <a:cubicBezTo>
                    <a:pt x="1501" y="301"/>
                    <a:pt x="1568" y="334"/>
                    <a:pt x="1635" y="401"/>
                  </a:cubicBezTo>
                  <a:cubicBezTo>
                    <a:pt x="1668" y="450"/>
                    <a:pt x="1684" y="484"/>
                    <a:pt x="1668" y="551"/>
                  </a:cubicBezTo>
                  <a:cubicBezTo>
                    <a:pt x="1618" y="684"/>
                    <a:pt x="1401" y="835"/>
                    <a:pt x="1035" y="884"/>
                  </a:cubicBezTo>
                  <a:cubicBezTo>
                    <a:pt x="668" y="935"/>
                    <a:pt x="417" y="935"/>
                    <a:pt x="284" y="935"/>
                  </a:cubicBezTo>
                  <a:cubicBezTo>
                    <a:pt x="517" y="717"/>
                    <a:pt x="1035" y="301"/>
                    <a:pt x="1401" y="301"/>
                  </a:cubicBezTo>
                  <a:close/>
                  <a:moveTo>
                    <a:pt x="1401" y="1"/>
                  </a:moveTo>
                  <a:cubicBezTo>
                    <a:pt x="801" y="1"/>
                    <a:pt x="83" y="701"/>
                    <a:pt x="1" y="768"/>
                  </a:cubicBezTo>
                  <a:lnTo>
                    <a:pt x="150" y="917"/>
                  </a:lnTo>
                  <a:lnTo>
                    <a:pt x="134" y="917"/>
                  </a:lnTo>
                  <a:lnTo>
                    <a:pt x="83" y="1218"/>
                  </a:lnTo>
                  <a:cubicBezTo>
                    <a:pt x="83" y="1218"/>
                    <a:pt x="184" y="1235"/>
                    <a:pt x="384" y="1235"/>
                  </a:cubicBezTo>
                  <a:cubicBezTo>
                    <a:pt x="550" y="1235"/>
                    <a:pt x="768" y="1235"/>
                    <a:pt x="1068" y="1184"/>
                  </a:cubicBezTo>
                  <a:cubicBezTo>
                    <a:pt x="1517" y="1135"/>
                    <a:pt x="1868" y="917"/>
                    <a:pt x="1951" y="651"/>
                  </a:cubicBezTo>
                  <a:cubicBezTo>
                    <a:pt x="2018" y="484"/>
                    <a:pt x="1984" y="317"/>
                    <a:pt x="1851" y="184"/>
                  </a:cubicBezTo>
                  <a:cubicBezTo>
                    <a:pt x="1735" y="68"/>
                    <a:pt x="1584" y="1"/>
                    <a:pt x="14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6"/>
            <p:cNvSpPr/>
            <p:nvPr/>
          </p:nvSpPr>
          <p:spPr>
            <a:xfrm>
              <a:off x="2276903" y="3421794"/>
              <a:ext cx="39785" cy="49459"/>
            </a:xfrm>
            <a:custGeom>
              <a:avLst/>
              <a:gdLst/>
              <a:ahLst/>
              <a:cxnLst/>
              <a:rect l="l" t="t" r="r" b="b"/>
              <a:pathLst>
                <a:path w="1168" h="1452" extrusionOk="0">
                  <a:moveTo>
                    <a:pt x="553" y="0"/>
                  </a:moveTo>
                  <a:cubicBezTo>
                    <a:pt x="510" y="0"/>
                    <a:pt x="465" y="5"/>
                    <a:pt x="417" y="17"/>
                  </a:cubicBezTo>
                  <a:cubicBezTo>
                    <a:pt x="100" y="117"/>
                    <a:pt x="34" y="335"/>
                    <a:pt x="34" y="451"/>
                  </a:cubicBezTo>
                  <a:cubicBezTo>
                    <a:pt x="0" y="835"/>
                    <a:pt x="383" y="1284"/>
                    <a:pt x="750" y="1451"/>
                  </a:cubicBezTo>
                  <a:lnTo>
                    <a:pt x="867" y="1168"/>
                  </a:lnTo>
                  <a:cubicBezTo>
                    <a:pt x="583" y="1035"/>
                    <a:pt x="316" y="684"/>
                    <a:pt x="334" y="468"/>
                  </a:cubicBezTo>
                  <a:cubicBezTo>
                    <a:pt x="334" y="417"/>
                    <a:pt x="367" y="351"/>
                    <a:pt x="501" y="317"/>
                  </a:cubicBezTo>
                  <a:cubicBezTo>
                    <a:pt x="525" y="313"/>
                    <a:pt x="546" y="311"/>
                    <a:pt x="565" y="311"/>
                  </a:cubicBezTo>
                  <a:cubicBezTo>
                    <a:pt x="611" y="311"/>
                    <a:pt x="644" y="322"/>
                    <a:pt x="667" y="335"/>
                  </a:cubicBezTo>
                  <a:cubicBezTo>
                    <a:pt x="817" y="451"/>
                    <a:pt x="867" y="835"/>
                    <a:pt x="850" y="1068"/>
                  </a:cubicBezTo>
                  <a:lnTo>
                    <a:pt x="1168" y="1068"/>
                  </a:lnTo>
                  <a:cubicBezTo>
                    <a:pt x="1168" y="1002"/>
                    <a:pt x="1168" y="335"/>
                    <a:pt x="850" y="101"/>
                  </a:cubicBezTo>
                  <a:cubicBezTo>
                    <a:pt x="787" y="51"/>
                    <a:pt x="686" y="0"/>
                    <a:pt x="5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6"/>
            <p:cNvSpPr/>
            <p:nvPr/>
          </p:nvSpPr>
          <p:spPr>
            <a:xfrm>
              <a:off x="2393297" y="3474626"/>
              <a:ext cx="39274" cy="113632"/>
            </a:xfrm>
            <a:custGeom>
              <a:avLst/>
              <a:gdLst/>
              <a:ahLst/>
              <a:cxnLst/>
              <a:rect l="l" t="t" r="r" b="b"/>
              <a:pathLst>
                <a:path w="1153" h="3336" extrusionOk="0">
                  <a:moveTo>
                    <a:pt x="1119" y="0"/>
                  </a:moveTo>
                  <a:cubicBezTo>
                    <a:pt x="735" y="284"/>
                    <a:pt x="85" y="934"/>
                    <a:pt x="34" y="1952"/>
                  </a:cubicBezTo>
                  <a:cubicBezTo>
                    <a:pt x="1" y="2568"/>
                    <a:pt x="201" y="3019"/>
                    <a:pt x="452" y="3335"/>
                  </a:cubicBezTo>
                  <a:lnTo>
                    <a:pt x="701" y="3335"/>
                  </a:lnTo>
                  <a:cubicBezTo>
                    <a:pt x="452" y="3052"/>
                    <a:pt x="218" y="2601"/>
                    <a:pt x="252" y="1968"/>
                  </a:cubicBezTo>
                  <a:cubicBezTo>
                    <a:pt x="285" y="1118"/>
                    <a:pt x="801" y="534"/>
                    <a:pt x="1152" y="234"/>
                  </a:cubicBezTo>
                  <a:cubicBezTo>
                    <a:pt x="1135" y="151"/>
                    <a:pt x="1119" y="67"/>
                    <a:pt x="11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6"/>
            <p:cNvSpPr/>
            <p:nvPr/>
          </p:nvSpPr>
          <p:spPr>
            <a:xfrm>
              <a:off x="2278572" y="3477351"/>
              <a:ext cx="29566" cy="14340"/>
            </a:xfrm>
            <a:custGeom>
              <a:avLst/>
              <a:gdLst/>
              <a:ahLst/>
              <a:cxnLst/>
              <a:rect l="l" t="t" r="r" b="b"/>
              <a:pathLst>
                <a:path w="868" h="421" extrusionOk="0">
                  <a:moveTo>
                    <a:pt x="168" y="1"/>
                  </a:moveTo>
                  <a:cubicBezTo>
                    <a:pt x="101" y="1"/>
                    <a:pt x="49" y="47"/>
                    <a:pt x="34" y="104"/>
                  </a:cubicBezTo>
                  <a:cubicBezTo>
                    <a:pt x="1" y="187"/>
                    <a:pt x="51" y="254"/>
                    <a:pt x="134" y="287"/>
                  </a:cubicBezTo>
                  <a:lnTo>
                    <a:pt x="668" y="420"/>
                  </a:lnTo>
                  <a:lnTo>
                    <a:pt x="701" y="420"/>
                  </a:lnTo>
                  <a:cubicBezTo>
                    <a:pt x="768" y="420"/>
                    <a:pt x="818" y="371"/>
                    <a:pt x="834" y="304"/>
                  </a:cubicBezTo>
                  <a:cubicBezTo>
                    <a:pt x="868" y="238"/>
                    <a:pt x="818" y="154"/>
                    <a:pt x="734" y="138"/>
                  </a:cubicBezTo>
                  <a:lnTo>
                    <a:pt x="201" y="4"/>
                  </a:lnTo>
                  <a:cubicBezTo>
                    <a:pt x="190" y="2"/>
                    <a:pt x="179" y="1"/>
                    <a:pt x="1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6"/>
            <p:cNvSpPr/>
            <p:nvPr/>
          </p:nvSpPr>
          <p:spPr>
            <a:xfrm>
              <a:off x="2260417" y="3488115"/>
              <a:ext cx="29021" cy="14374"/>
            </a:xfrm>
            <a:custGeom>
              <a:avLst/>
              <a:gdLst/>
              <a:ahLst/>
              <a:cxnLst/>
              <a:rect l="l" t="t" r="r" b="b"/>
              <a:pathLst>
                <a:path w="852" h="422" extrusionOk="0">
                  <a:moveTo>
                    <a:pt x="160" y="0"/>
                  </a:moveTo>
                  <a:cubicBezTo>
                    <a:pt x="92" y="0"/>
                    <a:pt x="31" y="35"/>
                    <a:pt x="17" y="104"/>
                  </a:cubicBezTo>
                  <a:cubicBezTo>
                    <a:pt x="0" y="188"/>
                    <a:pt x="51" y="255"/>
                    <a:pt x="117" y="271"/>
                  </a:cubicBezTo>
                  <a:lnTo>
                    <a:pt x="667" y="405"/>
                  </a:lnTo>
                  <a:cubicBezTo>
                    <a:pt x="667" y="422"/>
                    <a:pt x="684" y="422"/>
                    <a:pt x="700" y="422"/>
                  </a:cubicBezTo>
                  <a:cubicBezTo>
                    <a:pt x="767" y="422"/>
                    <a:pt x="818" y="371"/>
                    <a:pt x="834" y="305"/>
                  </a:cubicBezTo>
                  <a:cubicBezTo>
                    <a:pt x="851" y="238"/>
                    <a:pt x="800" y="155"/>
                    <a:pt x="734" y="138"/>
                  </a:cubicBezTo>
                  <a:lnTo>
                    <a:pt x="200" y="4"/>
                  </a:lnTo>
                  <a:cubicBezTo>
                    <a:pt x="187" y="2"/>
                    <a:pt x="173" y="0"/>
                    <a:pt x="1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6"/>
            <p:cNvSpPr/>
            <p:nvPr/>
          </p:nvSpPr>
          <p:spPr>
            <a:xfrm>
              <a:off x="2242227" y="3498334"/>
              <a:ext cx="29021" cy="14408"/>
            </a:xfrm>
            <a:custGeom>
              <a:avLst/>
              <a:gdLst/>
              <a:ahLst/>
              <a:cxnLst/>
              <a:rect l="l" t="t" r="r" b="b"/>
              <a:pathLst>
                <a:path w="852" h="423" extrusionOk="0">
                  <a:moveTo>
                    <a:pt x="151" y="1"/>
                  </a:moveTo>
                  <a:cubicBezTo>
                    <a:pt x="92" y="1"/>
                    <a:pt x="31" y="35"/>
                    <a:pt x="18" y="105"/>
                  </a:cubicBezTo>
                  <a:cubicBezTo>
                    <a:pt x="1" y="189"/>
                    <a:pt x="51" y="255"/>
                    <a:pt x="118" y="271"/>
                  </a:cubicBezTo>
                  <a:lnTo>
                    <a:pt x="651" y="405"/>
                  </a:lnTo>
                  <a:cubicBezTo>
                    <a:pt x="668" y="422"/>
                    <a:pt x="685" y="422"/>
                    <a:pt x="701" y="422"/>
                  </a:cubicBezTo>
                  <a:cubicBezTo>
                    <a:pt x="752" y="422"/>
                    <a:pt x="818" y="371"/>
                    <a:pt x="834" y="305"/>
                  </a:cubicBezTo>
                  <a:cubicBezTo>
                    <a:pt x="852" y="238"/>
                    <a:pt x="801" y="155"/>
                    <a:pt x="734" y="138"/>
                  </a:cubicBezTo>
                  <a:lnTo>
                    <a:pt x="185" y="5"/>
                  </a:lnTo>
                  <a:cubicBezTo>
                    <a:pt x="174" y="2"/>
                    <a:pt x="163" y="1"/>
                    <a:pt x="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6"/>
            <p:cNvSpPr/>
            <p:nvPr/>
          </p:nvSpPr>
          <p:spPr>
            <a:xfrm>
              <a:off x="2222368" y="3507803"/>
              <a:ext cx="28987" cy="14000"/>
            </a:xfrm>
            <a:custGeom>
              <a:avLst/>
              <a:gdLst/>
              <a:ahLst/>
              <a:cxnLst/>
              <a:rect l="l" t="t" r="r" b="b"/>
              <a:pathLst>
                <a:path w="851" h="411" extrusionOk="0">
                  <a:moveTo>
                    <a:pt x="139" y="0"/>
                  </a:moveTo>
                  <a:cubicBezTo>
                    <a:pt x="84" y="0"/>
                    <a:pt x="30" y="45"/>
                    <a:pt x="17" y="111"/>
                  </a:cubicBezTo>
                  <a:cubicBezTo>
                    <a:pt x="1" y="177"/>
                    <a:pt x="34" y="260"/>
                    <a:pt x="117" y="277"/>
                  </a:cubicBezTo>
                  <a:lnTo>
                    <a:pt x="650" y="411"/>
                  </a:lnTo>
                  <a:lnTo>
                    <a:pt x="684" y="411"/>
                  </a:lnTo>
                  <a:cubicBezTo>
                    <a:pt x="750" y="411"/>
                    <a:pt x="817" y="377"/>
                    <a:pt x="834" y="311"/>
                  </a:cubicBezTo>
                  <a:cubicBezTo>
                    <a:pt x="850" y="227"/>
                    <a:pt x="801" y="160"/>
                    <a:pt x="717" y="144"/>
                  </a:cubicBezTo>
                  <a:lnTo>
                    <a:pt x="183" y="11"/>
                  </a:lnTo>
                  <a:cubicBezTo>
                    <a:pt x="169" y="3"/>
                    <a:pt x="154" y="0"/>
                    <a:pt x="1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6"/>
            <p:cNvSpPr/>
            <p:nvPr/>
          </p:nvSpPr>
          <p:spPr>
            <a:xfrm>
              <a:off x="2200193" y="3515944"/>
              <a:ext cx="29566" cy="14374"/>
            </a:xfrm>
            <a:custGeom>
              <a:avLst/>
              <a:gdLst/>
              <a:ahLst/>
              <a:cxnLst/>
              <a:rect l="l" t="t" r="r" b="b"/>
              <a:pathLst>
                <a:path w="868" h="422" extrusionOk="0">
                  <a:moveTo>
                    <a:pt x="160" y="1"/>
                  </a:moveTo>
                  <a:cubicBezTo>
                    <a:pt x="97" y="1"/>
                    <a:pt x="48" y="35"/>
                    <a:pt x="34" y="105"/>
                  </a:cubicBezTo>
                  <a:cubicBezTo>
                    <a:pt x="1" y="188"/>
                    <a:pt x="51" y="255"/>
                    <a:pt x="134" y="272"/>
                  </a:cubicBezTo>
                  <a:lnTo>
                    <a:pt x="668" y="405"/>
                  </a:lnTo>
                  <a:cubicBezTo>
                    <a:pt x="685" y="421"/>
                    <a:pt x="685" y="421"/>
                    <a:pt x="701" y="421"/>
                  </a:cubicBezTo>
                  <a:cubicBezTo>
                    <a:pt x="768" y="421"/>
                    <a:pt x="818" y="372"/>
                    <a:pt x="834" y="305"/>
                  </a:cubicBezTo>
                  <a:cubicBezTo>
                    <a:pt x="868" y="239"/>
                    <a:pt x="818" y="154"/>
                    <a:pt x="734" y="138"/>
                  </a:cubicBezTo>
                  <a:lnTo>
                    <a:pt x="201" y="5"/>
                  </a:lnTo>
                  <a:cubicBezTo>
                    <a:pt x="187" y="2"/>
                    <a:pt x="173" y="1"/>
                    <a:pt x="16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6"/>
            <p:cNvSpPr/>
            <p:nvPr/>
          </p:nvSpPr>
          <p:spPr>
            <a:xfrm>
              <a:off x="2310966" y="2139290"/>
              <a:ext cx="455552" cy="270899"/>
            </a:xfrm>
            <a:custGeom>
              <a:avLst/>
              <a:gdLst/>
              <a:ahLst/>
              <a:cxnLst/>
              <a:rect l="l" t="t" r="r" b="b"/>
              <a:pathLst>
                <a:path w="13374" h="7953" extrusionOk="0">
                  <a:moveTo>
                    <a:pt x="1968" y="1"/>
                  </a:moveTo>
                  <a:cubicBezTo>
                    <a:pt x="1968" y="1"/>
                    <a:pt x="1" y="5720"/>
                    <a:pt x="917" y="6337"/>
                  </a:cubicBezTo>
                  <a:cubicBezTo>
                    <a:pt x="1902" y="7004"/>
                    <a:pt x="4169" y="7538"/>
                    <a:pt x="6437" y="7787"/>
                  </a:cubicBezTo>
                  <a:cubicBezTo>
                    <a:pt x="7374" y="7894"/>
                    <a:pt x="8315" y="7953"/>
                    <a:pt x="9176" y="7953"/>
                  </a:cubicBezTo>
                  <a:cubicBezTo>
                    <a:pt x="11013" y="7953"/>
                    <a:pt x="12484" y="7684"/>
                    <a:pt x="12756" y="7038"/>
                  </a:cubicBezTo>
                  <a:cubicBezTo>
                    <a:pt x="12790" y="6937"/>
                    <a:pt x="12840" y="6820"/>
                    <a:pt x="12874" y="6704"/>
                  </a:cubicBezTo>
                  <a:lnTo>
                    <a:pt x="12874" y="6687"/>
                  </a:lnTo>
                  <a:cubicBezTo>
                    <a:pt x="12907" y="6604"/>
                    <a:pt x="12923" y="6520"/>
                    <a:pt x="12940" y="6437"/>
                  </a:cubicBezTo>
                  <a:cubicBezTo>
                    <a:pt x="13374" y="4719"/>
                    <a:pt x="13123" y="2351"/>
                    <a:pt x="13123" y="2351"/>
                  </a:cubicBezTo>
                  <a:lnTo>
                    <a:pt x="19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6"/>
            <p:cNvSpPr/>
            <p:nvPr/>
          </p:nvSpPr>
          <p:spPr>
            <a:xfrm>
              <a:off x="2292197" y="2304019"/>
              <a:ext cx="232374" cy="1097358"/>
            </a:xfrm>
            <a:custGeom>
              <a:avLst/>
              <a:gdLst/>
              <a:ahLst/>
              <a:cxnLst/>
              <a:rect l="l" t="t" r="r" b="b"/>
              <a:pathLst>
                <a:path w="6822" h="32216" extrusionOk="0">
                  <a:moveTo>
                    <a:pt x="1268" y="0"/>
                  </a:moveTo>
                  <a:cubicBezTo>
                    <a:pt x="1268" y="101"/>
                    <a:pt x="1252" y="183"/>
                    <a:pt x="1235" y="267"/>
                  </a:cubicBezTo>
                  <a:cubicBezTo>
                    <a:pt x="1201" y="583"/>
                    <a:pt x="1168" y="917"/>
                    <a:pt x="1135" y="1234"/>
                  </a:cubicBezTo>
                  <a:cubicBezTo>
                    <a:pt x="1135" y="1334"/>
                    <a:pt x="1119" y="1417"/>
                    <a:pt x="1119" y="1517"/>
                  </a:cubicBezTo>
                  <a:cubicBezTo>
                    <a:pt x="468" y="7804"/>
                    <a:pt x="34" y="13556"/>
                    <a:pt x="1" y="17725"/>
                  </a:cubicBezTo>
                  <a:lnTo>
                    <a:pt x="952" y="32116"/>
                  </a:lnTo>
                  <a:lnTo>
                    <a:pt x="4236" y="32216"/>
                  </a:lnTo>
                  <a:cubicBezTo>
                    <a:pt x="4236" y="32216"/>
                    <a:pt x="5370" y="21360"/>
                    <a:pt x="4954" y="18692"/>
                  </a:cubicBezTo>
                  <a:lnTo>
                    <a:pt x="6788" y="2935"/>
                  </a:lnTo>
                  <a:lnTo>
                    <a:pt x="6821" y="2568"/>
                  </a:lnTo>
                  <a:lnTo>
                    <a:pt x="2602" y="617"/>
                  </a:lnTo>
                  <a:lnTo>
                    <a:pt x="2353" y="501"/>
                  </a:lnTo>
                  <a:lnTo>
                    <a:pt x="12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6"/>
            <p:cNvSpPr/>
            <p:nvPr/>
          </p:nvSpPr>
          <p:spPr>
            <a:xfrm>
              <a:off x="2413769" y="2405560"/>
              <a:ext cx="90913" cy="980455"/>
            </a:xfrm>
            <a:custGeom>
              <a:avLst/>
              <a:gdLst/>
              <a:ahLst/>
              <a:cxnLst/>
              <a:rect l="l" t="t" r="r" b="b"/>
              <a:pathLst>
                <a:path w="2669" h="28784" extrusionOk="0">
                  <a:moveTo>
                    <a:pt x="2510" y="1"/>
                  </a:moveTo>
                  <a:cubicBezTo>
                    <a:pt x="2452" y="1"/>
                    <a:pt x="2399" y="48"/>
                    <a:pt x="2385" y="121"/>
                  </a:cubicBezTo>
                  <a:lnTo>
                    <a:pt x="418" y="15161"/>
                  </a:lnTo>
                  <a:lnTo>
                    <a:pt x="418" y="15195"/>
                  </a:lnTo>
                  <a:cubicBezTo>
                    <a:pt x="418" y="15244"/>
                    <a:pt x="1185" y="19146"/>
                    <a:pt x="18" y="28635"/>
                  </a:cubicBezTo>
                  <a:cubicBezTo>
                    <a:pt x="0" y="28701"/>
                    <a:pt x="51" y="28768"/>
                    <a:pt x="134" y="28784"/>
                  </a:cubicBezTo>
                  <a:lnTo>
                    <a:pt x="151" y="28784"/>
                  </a:lnTo>
                  <a:cubicBezTo>
                    <a:pt x="218" y="28784"/>
                    <a:pt x="284" y="28735"/>
                    <a:pt x="284" y="28668"/>
                  </a:cubicBezTo>
                  <a:cubicBezTo>
                    <a:pt x="1418" y="19497"/>
                    <a:pt x="751" y="15511"/>
                    <a:pt x="685" y="15177"/>
                  </a:cubicBezTo>
                  <a:lnTo>
                    <a:pt x="2652" y="154"/>
                  </a:lnTo>
                  <a:cubicBezTo>
                    <a:pt x="2668" y="88"/>
                    <a:pt x="2619" y="4"/>
                    <a:pt x="2535" y="4"/>
                  </a:cubicBezTo>
                  <a:cubicBezTo>
                    <a:pt x="2526" y="2"/>
                    <a:pt x="2518" y="1"/>
                    <a:pt x="2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6"/>
            <p:cNvSpPr/>
            <p:nvPr/>
          </p:nvSpPr>
          <p:spPr>
            <a:xfrm>
              <a:off x="2330280" y="2235756"/>
              <a:ext cx="91458" cy="119968"/>
            </a:xfrm>
            <a:custGeom>
              <a:avLst/>
              <a:gdLst/>
              <a:ahLst/>
              <a:cxnLst/>
              <a:rect l="l" t="t" r="r" b="b"/>
              <a:pathLst>
                <a:path w="2685" h="3522" extrusionOk="0">
                  <a:moveTo>
                    <a:pt x="2536" y="0"/>
                  </a:moveTo>
                  <a:cubicBezTo>
                    <a:pt x="2468" y="0"/>
                    <a:pt x="2416" y="48"/>
                    <a:pt x="2402" y="120"/>
                  </a:cubicBezTo>
                  <a:cubicBezTo>
                    <a:pt x="2402" y="137"/>
                    <a:pt x="2135" y="1571"/>
                    <a:pt x="1235" y="2505"/>
                  </a:cubicBezTo>
                  <a:cubicBezTo>
                    <a:pt x="1068" y="2671"/>
                    <a:pt x="901" y="2805"/>
                    <a:pt x="717" y="2938"/>
                  </a:cubicBezTo>
                  <a:cubicBezTo>
                    <a:pt x="534" y="3038"/>
                    <a:pt x="350" y="3138"/>
                    <a:pt x="167" y="3188"/>
                  </a:cubicBezTo>
                  <a:lnTo>
                    <a:pt x="17" y="3238"/>
                  </a:lnTo>
                  <a:cubicBezTo>
                    <a:pt x="17" y="3338"/>
                    <a:pt x="1" y="3421"/>
                    <a:pt x="1" y="3521"/>
                  </a:cubicBezTo>
                  <a:cubicBezTo>
                    <a:pt x="83" y="3505"/>
                    <a:pt x="184" y="3472"/>
                    <a:pt x="284" y="3439"/>
                  </a:cubicBezTo>
                  <a:cubicBezTo>
                    <a:pt x="484" y="3372"/>
                    <a:pt x="684" y="3288"/>
                    <a:pt x="868" y="3154"/>
                  </a:cubicBezTo>
                  <a:cubicBezTo>
                    <a:pt x="1101" y="3005"/>
                    <a:pt x="1301" y="2821"/>
                    <a:pt x="1484" y="2621"/>
                  </a:cubicBezTo>
                  <a:cubicBezTo>
                    <a:pt x="2385" y="1638"/>
                    <a:pt x="2669" y="237"/>
                    <a:pt x="2669" y="170"/>
                  </a:cubicBezTo>
                  <a:cubicBezTo>
                    <a:pt x="2685" y="86"/>
                    <a:pt x="2635" y="20"/>
                    <a:pt x="2569" y="4"/>
                  </a:cubicBezTo>
                  <a:cubicBezTo>
                    <a:pt x="2558" y="1"/>
                    <a:pt x="2547" y="0"/>
                    <a:pt x="253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6"/>
            <p:cNvSpPr/>
            <p:nvPr/>
          </p:nvSpPr>
          <p:spPr>
            <a:xfrm>
              <a:off x="2488196" y="2181324"/>
              <a:ext cx="22754" cy="207338"/>
            </a:xfrm>
            <a:custGeom>
              <a:avLst/>
              <a:gdLst/>
              <a:ahLst/>
              <a:cxnLst/>
              <a:rect l="l" t="t" r="r" b="b"/>
              <a:pathLst>
                <a:path w="668" h="6087" extrusionOk="0">
                  <a:moveTo>
                    <a:pt x="450" y="1"/>
                  </a:moveTo>
                  <a:cubicBezTo>
                    <a:pt x="434" y="150"/>
                    <a:pt x="417" y="350"/>
                    <a:pt x="400" y="550"/>
                  </a:cubicBezTo>
                  <a:cubicBezTo>
                    <a:pt x="383" y="634"/>
                    <a:pt x="383" y="701"/>
                    <a:pt x="367" y="784"/>
                  </a:cubicBezTo>
                  <a:cubicBezTo>
                    <a:pt x="283" y="1735"/>
                    <a:pt x="183" y="3069"/>
                    <a:pt x="83" y="4436"/>
                  </a:cubicBezTo>
                  <a:cubicBezTo>
                    <a:pt x="83" y="4519"/>
                    <a:pt x="83" y="4586"/>
                    <a:pt x="67" y="4670"/>
                  </a:cubicBezTo>
                  <a:cubicBezTo>
                    <a:pt x="50" y="5103"/>
                    <a:pt x="16" y="5537"/>
                    <a:pt x="0" y="5970"/>
                  </a:cubicBezTo>
                  <a:cubicBezTo>
                    <a:pt x="0" y="6020"/>
                    <a:pt x="50" y="6086"/>
                    <a:pt x="100" y="6086"/>
                  </a:cubicBezTo>
                  <a:cubicBezTo>
                    <a:pt x="167" y="6086"/>
                    <a:pt x="216" y="6037"/>
                    <a:pt x="234" y="5986"/>
                  </a:cubicBezTo>
                  <a:cubicBezTo>
                    <a:pt x="250" y="5570"/>
                    <a:pt x="267" y="5137"/>
                    <a:pt x="300" y="4719"/>
                  </a:cubicBezTo>
                  <a:cubicBezTo>
                    <a:pt x="300" y="4652"/>
                    <a:pt x="300" y="4570"/>
                    <a:pt x="316" y="4503"/>
                  </a:cubicBezTo>
                  <a:cubicBezTo>
                    <a:pt x="400" y="3118"/>
                    <a:pt x="517" y="1768"/>
                    <a:pt x="601" y="817"/>
                  </a:cubicBezTo>
                  <a:cubicBezTo>
                    <a:pt x="601" y="734"/>
                    <a:pt x="617" y="668"/>
                    <a:pt x="617" y="584"/>
                  </a:cubicBezTo>
                  <a:cubicBezTo>
                    <a:pt x="634" y="384"/>
                    <a:pt x="650" y="201"/>
                    <a:pt x="667" y="34"/>
                  </a:cubicBezTo>
                  <a:cubicBezTo>
                    <a:pt x="601" y="17"/>
                    <a:pt x="517" y="17"/>
                    <a:pt x="45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6"/>
            <p:cNvSpPr/>
            <p:nvPr/>
          </p:nvSpPr>
          <p:spPr>
            <a:xfrm>
              <a:off x="2474571" y="2185888"/>
              <a:ext cx="68193" cy="157335"/>
            </a:xfrm>
            <a:custGeom>
              <a:avLst/>
              <a:gdLst/>
              <a:ahLst/>
              <a:cxnLst/>
              <a:rect l="l" t="t" r="r" b="b"/>
              <a:pathLst>
                <a:path w="2002" h="4619" extrusionOk="0">
                  <a:moveTo>
                    <a:pt x="1768" y="0"/>
                  </a:moveTo>
                  <a:cubicBezTo>
                    <a:pt x="1750" y="150"/>
                    <a:pt x="1734" y="334"/>
                    <a:pt x="1717" y="534"/>
                  </a:cubicBezTo>
                  <a:cubicBezTo>
                    <a:pt x="1717" y="616"/>
                    <a:pt x="1701" y="683"/>
                    <a:pt x="1701" y="767"/>
                  </a:cubicBezTo>
                  <a:cubicBezTo>
                    <a:pt x="1584" y="2001"/>
                    <a:pt x="1417" y="3751"/>
                    <a:pt x="1334" y="4169"/>
                  </a:cubicBezTo>
                  <a:cubicBezTo>
                    <a:pt x="1317" y="4269"/>
                    <a:pt x="1267" y="4318"/>
                    <a:pt x="1201" y="4352"/>
                  </a:cubicBezTo>
                  <a:cubicBezTo>
                    <a:pt x="1134" y="4385"/>
                    <a:pt x="1054" y="4398"/>
                    <a:pt x="969" y="4398"/>
                  </a:cubicBezTo>
                  <a:cubicBezTo>
                    <a:pt x="886" y="4398"/>
                    <a:pt x="799" y="4385"/>
                    <a:pt x="716" y="4369"/>
                  </a:cubicBezTo>
                  <a:cubicBezTo>
                    <a:pt x="634" y="4352"/>
                    <a:pt x="550" y="4336"/>
                    <a:pt x="483" y="4302"/>
                  </a:cubicBezTo>
                  <a:cubicBezTo>
                    <a:pt x="350" y="4269"/>
                    <a:pt x="250" y="4218"/>
                    <a:pt x="167" y="4185"/>
                  </a:cubicBezTo>
                  <a:cubicBezTo>
                    <a:pt x="153" y="4176"/>
                    <a:pt x="137" y="4171"/>
                    <a:pt x="122" y="4171"/>
                  </a:cubicBezTo>
                  <a:cubicBezTo>
                    <a:pt x="82" y="4171"/>
                    <a:pt x="40" y="4199"/>
                    <a:pt x="16" y="4236"/>
                  </a:cubicBezTo>
                  <a:cubicBezTo>
                    <a:pt x="0" y="4285"/>
                    <a:pt x="16" y="4352"/>
                    <a:pt x="67" y="4385"/>
                  </a:cubicBezTo>
                  <a:cubicBezTo>
                    <a:pt x="116" y="4402"/>
                    <a:pt x="267" y="4469"/>
                    <a:pt x="467" y="4536"/>
                  </a:cubicBezTo>
                  <a:cubicBezTo>
                    <a:pt x="550" y="4552"/>
                    <a:pt x="616" y="4569"/>
                    <a:pt x="700" y="4585"/>
                  </a:cubicBezTo>
                  <a:cubicBezTo>
                    <a:pt x="767" y="4602"/>
                    <a:pt x="834" y="4618"/>
                    <a:pt x="917" y="4618"/>
                  </a:cubicBezTo>
                  <a:cubicBezTo>
                    <a:pt x="1050" y="4618"/>
                    <a:pt x="1183" y="4602"/>
                    <a:pt x="1301" y="4552"/>
                  </a:cubicBezTo>
                  <a:cubicBezTo>
                    <a:pt x="1434" y="4485"/>
                    <a:pt x="1517" y="4369"/>
                    <a:pt x="1550" y="4202"/>
                  </a:cubicBezTo>
                  <a:cubicBezTo>
                    <a:pt x="1634" y="3785"/>
                    <a:pt x="1817" y="2034"/>
                    <a:pt x="1934" y="783"/>
                  </a:cubicBezTo>
                  <a:cubicBezTo>
                    <a:pt x="1934" y="717"/>
                    <a:pt x="1950" y="634"/>
                    <a:pt x="1950" y="567"/>
                  </a:cubicBezTo>
                  <a:cubicBezTo>
                    <a:pt x="1968" y="367"/>
                    <a:pt x="1984" y="183"/>
                    <a:pt x="2001" y="34"/>
                  </a:cubicBezTo>
                  <a:cubicBezTo>
                    <a:pt x="1917" y="16"/>
                    <a:pt x="1850" y="16"/>
                    <a:pt x="17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6"/>
            <p:cNvSpPr/>
            <p:nvPr/>
          </p:nvSpPr>
          <p:spPr>
            <a:xfrm>
              <a:off x="2530230" y="2278199"/>
              <a:ext cx="227231" cy="1126583"/>
            </a:xfrm>
            <a:custGeom>
              <a:avLst/>
              <a:gdLst/>
              <a:ahLst/>
              <a:cxnLst/>
              <a:rect l="l" t="t" r="r" b="b"/>
              <a:pathLst>
                <a:path w="6671" h="33074" extrusionOk="0">
                  <a:moveTo>
                    <a:pt x="5994" y="0"/>
                  </a:moveTo>
                  <a:cubicBezTo>
                    <a:pt x="5488" y="0"/>
                    <a:pt x="4860" y="122"/>
                    <a:pt x="4202" y="308"/>
                  </a:cubicBezTo>
                  <a:cubicBezTo>
                    <a:pt x="4102" y="325"/>
                    <a:pt x="4018" y="358"/>
                    <a:pt x="3935" y="374"/>
                  </a:cubicBezTo>
                  <a:cubicBezTo>
                    <a:pt x="2035" y="925"/>
                    <a:pt x="0" y="1908"/>
                    <a:pt x="0" y="1908"/>
                  </a:cubicBezTo>
                  <a:lnTo>
                    <a:pt x="0" y="32590"/>
                  </a:lnTo>
                  <a:lnTo>
                    <a:pt x="34" y="33074"/>
                  </a:lnTo>
                  <a:lnTo>
                    <a:pt x="3418" y="33074"/>
                  </a:lnTo>
                  <a:cubicBezTo>
                    <a:pt x="3602" y="31973"/>
                    <a:pt x="4869" y="27554"/>
                    <a:pt x="5052" y="23869"/>
                  </a:cubicBezTo>
                  <a:cubicBezTo>
                    <a:pt x="5236" y="19884"/>
                    <a:pt x="5185" y="14748"/>
                    <a:pt x="5185" y="14748"/>
                  </a:cubicBezTo>
                  <a:cubicBezTo>
                    <a:pt x="5552" y="11930"/>
                    <a:pt x="6119" y="6010"/>
                    <a:pt x="6437" y="2626"/>
                  </a:cubicBezTo>
                  <a:lnTo>
                    <a:pt x="6437" y="2609"/>
                  </a:lnTo>
                  <a:cubicBezTo>
                    <a:pt x="6437" y="2526"/>
                    <a:pt x="6453" y="2442"/>
                    <a:pt x="6453" y="2359"/>
                  </a:cubicBezTo>
                  <a:cubicBezTo>
                    <a:pt x="6586" y="992"/>
                    <a:pt x="6670" y="108"/>
                    <a:pt x="6670" y="108"/>
                  </a:cubicBezTo>
                  <a:cubicBezTo>
                    <a:pt x="6487" y="33"/>
                    <a:pt x="6257" y="0"/>
                    <a:pt x="59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6"/>
            <p:cNvSpPr/>
            <p:nvPr/>
          </p:nvSpPr>
          <p:spPr>
            <a:xfrm>
              <a:off x="2629047" y="2386860"/>
              <a:ext cx="93740" cy="1012814"/>
            </a:xfrm>
            <a:custGeom>
              <a:avLst/>
              <a:gdLst/>
              <a:ahLst/>
              <a:cxnLst/>
              <a:rect l="l" t="t" r="r" b="b"/>
              <a:pathLst>
                <a:path w="2752" h="29734" extrusionOk="0">
                  <a:moveTo>
                    <a:pt x="2596" y="0"/>
                  </a:moveTo>
                  <a:cubicBezTo>
                    <a:pt x="2537" y="0"/>
                    <a:pt x="2483" y="60"/>
                    <a:pt x="2468" y="119"/>
                  </a:cubicBezTo>
                  <a:cubicBezTo>
                    <a:pt x="2468" y="203"/>
                    <a:pt x="1851" y="9023"/>
                    <a:pt x="1551" y="11575"/>
                  </a:cubicBezTo>
                  <a:lnTo>
                    <a:pt x="1551" y="11591"/>
                  </a:lnTo>
                  <a:cubicBezTo>
                    <a:pt x="1551" y="11658"/>
                    <a:pt x="1751" y="19295"/>
                    <a:pt x="1351" y="21996"/>
                  </a:cubicBezTo>
                  <a:cubicBezTo>
                    <a:pt x="950" y="24715"/>
                    <a:pt x="17" y="29517"/>
                    <a:pt x="17" y="29566"/>
                  </a:cubicBezTo>
                  <a:cubicBezTo>
                    <a:pt x="1" y="29650"/>
                    <a:pt x="50" y="29717"/>
                    <a:pt x="117" y="29733"/>
                  </a:cubicBezTo>
                  <a:lnTo>
                    <a:pt x="150" y="29733"/>
                  </a:lnTo>
                  <a:cubicBezTo>
                    <a:pt x="217" y="29733"/>
                    <a:pt x="267" y="29684"/>
                    <a:pt x="283" y="29617"/>
                  </a:cubicBezTo>
                  <a:cubicBezTo>
                    <a:pt x="301" y="29584"/>
                    <a:pt x="1217" y="24764"/>
                    <a:pt x="1617" y="22047"/>
                  </a:cubicBezTo>
                  <a:cubicBezTo>
                    <a:pt x="2018" y="19346"/>
                    <a:pt x="1835" y="11909"/>
                    <a:pt x="1835" y="11591"/>
                  </a:cubicBezTo>
                  <a:cubicBezTo>
                    <a:pt x="2135" y="9023"/>
                    <a:pt x="2735" y="236"/>
                    <a:pt x="2751" y="136"/>
                  </a:cubicBezTo>
                  <a:cubicBezTo>
                    <a:pt x="2751" y="70"/>
                    <a:pt x="2702" y="3"/>
                    <a:pt x="2618" y="3"/>
                  </a:cubicBezTo>
                  <a:cubicBezTo>
                    <a:pt x="2611" y="1"/>
                    <a:pt x="2603" y="0"/>
                    <a:pt x="25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6"/>
            <p:cNvSpPr/>
            <p:nvPr/>
          </p:nvSpPr>
          <p:spPr>
            <a:xfrm>
              <a:off x="2513165" y="3434840"/>
              <a:ext cx="177261" cy="153418"/>
            </a:xfrm>
            <a:custGeom>
              <a:avLst/>
              <a:gdLst/>
              <a:ahLst/>
              <a:cxnLst/>
              <a:rect l="l" t="t" r="r" b="b"/>
              <a:pathLst>
                <a:path w="5204" h="4504" extrusionOk="0">
                  <a:moveTo>
                    <a:pt x="2018" y="1"/>
                  </a:moveTo>
                  <a:cubicBezTo>
                    <a:pt x="801" y="1"/>
                    <a:pt x="684" y="585"/>
                    <a:pt x="551" y="901"/>
                  </a:cubicBezTo>
                  <a:cubicBezTo>
                    <a:pt x="501" y="1035"/>
                    <a:pt x="435" y="1302"/>
                    <a:pt x="350" y="1619"/>
                  </a:cubicBezTo>
                  <a:cubicBezTo>
                    <a:pt x="317" y="1752"/>
                    <a:pt x="284" y="1902"/>
                    <a:pt x="268" y="2035"/>
                  </a:cubicBezTo>
                  <a:cubicBezTo>
                    <a:pt x="184" y="2386"/>
                    <a:pt x="117" y="2753"/>
                    <a:pt x="68" y="3053"/>
                  </a:cubicBezTo>
                  <a:cubicBezTo>
                    <a:pt x="17" y="3369"/>
                    <a:pt x="1" y="3687"/>
                    <a:pt x="17" y="3953"/>
                  </a:cubicBezTo>
                  <a:lnTo>
                    <a:pt x="17" y="4020"/>
                  </a:lnTo>
                  <a:lnTo>
                    <a:pt x="17" y="4254"/>
                  </a:lnTo>
                  <a:cubicBezTo>
                    <a:pt x="34" y="4420"/>
                    <a:pt x="34" y="4503"/>
                    <a:pt x="34" y="4503"/>
                  </a:cubicBezTo>
                  <a:lnTo>
                    <a:pt x="5170" y="4503"/>
                  </a:lnTo>
                  <a:cubicBezTo>
                    <a:pt x="5170" y="4503"/>
                    <a:pt x="5203" y="4320"/>
                    <a:pt x="5186" y="4020"/>
                  </a:cubicBezTo>
                  <a:cubicBezTo>
                    <a:pt x="5153" y="3487"/>
                    <a:pt x="4970" y="2669"/>
                    <a:pt x="4270" y="2119"/>
                  </a:cubicBezTo>
                  <a:cubicBezTo>
                    <a:pt x="3303" y="1368"/>
                    <a:pt x="3669" y="1519"/>
                    <a:pt x="3469" y="1186"/>
                  </a:cubicBezTo>
                  <a:cubicBezTo>
                    <a:pt x="3452" y="1135"/>
                    <a:pt x="3269" y="568"/>
                    <a:pt x="3252" y="519"/>
                  </a:cubicBezTo>
                  <a:cubicBezTo>
                    <a:pt x="3085" y="168"/>
                    <a:pt x="2936" y="1"/>
                    <a:pt x="20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6"/>
            <p:cNvSpPr/>
            <p:nvPr/>
          </p:nvSpPr>
          <p:spPr>
            <a:xfrm>
              <a:off x="2513710" y="3489988"/>
              <a:ext cx="29055" cy="89755"/>
            </a:xfrm>
            <a:custGeom>
              <a:avLst/>
              <a:gdLst/>
              <a:ahLst/>
              <a:cxnLst/>
              <a:rect l="l" t="t" r="r" b="b"/>
              <a:pathLst>
                <a:path w="853" h="2635" extrusionOk="0">
                  <a:moveTo>
                    <a:pt x="334" y="0"/>
                  </a:moveTo>
                  <a:cubicBezTo>
                    <a:pt x="301" y="133"/>
                    <a:pt x="268" y="283"/>
                    <a:pt x="252" y="416"/>
                  </a:cubicBezTo>
                  <a:cubicBezTo>
                    <a:pt x="368" y="767"/>
                    <a:pt x="501" y="1367"/>
                    <a:pt x="301" y="1868"/>
                  </a:cubicBezTo>
                  <a:cubicBezTo>
                    <a:pt x="234" y="2050"/>
                    <a:pt x="134" y="2201"/>
                    <a:pt x="1" y="2334"/>
                  </a:cubicBezTo>
                  <a:lnTo>
                    <a:pt x="1" y="2401"/>
                  </a:lnTo>
                  <a:lnTo>
                    <a:pt x="1" y="2635"/>
                  </a:lnTo>
                  <a:cubicBezTo>
                    <a:pt x="252" y="2468"/>
                    <a:pt x="435" y="2234"/>
                    <a:pt x="535" y="1950"/>
                  </a:cubicBezTo>
                  <a:cubicBezTo>
                    <a:pt x="852" y="1083"/>
                    <a:pt x="368" y="49"/>
                    <a:pt x="3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6"/>
            <p:cNvSpPr/>
            <p:nvPr/>
          </p:nvSpPr>
          <p:spPr>
            <a:xfrm>
              <a:off x="2513710" y="3571774"/>
              <a:ext cx="176716" cy="16486"/>
            </a:xfrm>
            <a:custGeom>
              <a:avLst/>
              <a:gdLst/>
              <a:ahLst/>
              <a:cxnLst/>
              <a:rect l="l" t="t" r="r" b="b"/>
              <a:pathLst>
                <a:path w="5188" h="484" extrusionOk="0">
                  <a:moveTo>
                    <a:pt x="1" y="0"/>
                  </a:moveTo>
                  <a:cubicBezTo>
                    <a:pt x="1" y="283"/>
                    <a:pt x="18" y="483"/>
                    <a:pt x="18" y="483"/>
                  </a:cubicBezTo>
                  <a:lnTo>
                    <a:pt x="5154" y="483"/>
                  </a:lnTo>
                  <a:cubicBezTo>
                    <a:pt x="5154" y="483"/>
                    <a:pt x="5187" y="300"/>
                    <a:pt x="51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6"/>
            <p:cNvSpPr/>
            <p:nvPr/>
          </p:nvSpPr>
          <p:spPr>
            <a:xfrm>
              <a:off x="2594984" y="3401902"/>
              <a:ext cx="54534" cy="58553"/>
            </a:xfrm>
            <a:custGeom>
              <a:avLst/>
              <a:gdLst/>
              <a:ahLst/>
              <a:cxnLst/>
              <a:rect l="l" t="t" r="r" b="b"/>
              <a:pathLst>
                <a:path w="1601" h="1719" extrusionOk="0">
                  <a:moveTo>
                    <a:pt x="1101" y="285"/>
                  </a:moveTo>
                  <a:cubicBezTo>
                    <a:pt x="1134" y="285"/>
                    <a:pt x="1167" y="301"/>
                    <a:pt x="1217" y="334"/>
                  </a:cubicBezTo>
                  <a:cubicBezTo>
                    <a:pt x="1283" y="418"/>
                    <a:pt x="1301" y="468"/>
                    <a:pt x="1283" y="501"/>
                  </a:cubicBezTo>
                  <a:cubicBezTo>
                    <a:pt x="1250" y="752"/>
                    <a:pt x="817" y="1052"/>
                    <a:pt x="416" y="1268"/>
                  </a:cubicBezTo>
                  <a:cubicBezTo>
                    <a:pt x="600" y="819"/>
                    <a:pt x="867" y="352"/>
                    <a:pt x="1067" y="301"/>
                  </a:cubicBezTo>
                  <a:cubicBezTo>
                    <a:pt x="1083" y="285"/>
                    <a:pt x="1101" y="285"/>
                    <a:pt x="1101" y="285"/>
                  </a:cubicBezTo>
                  <a:close/>
                  <a:moveTo>
                    <a:pt x="1111" y="0"/>
                  </a:moveTo>
                  <a:cubicBezTo>
                    <a:pt x="1070" y="0"/>
                    <a:pt x="1033" y="7"/>
                    <a:pt x="1001" y="18"/>
                  </a:cubicBezTo>
                  <a:cubicBezTo>
                    <a:pt x="483" y="152"/>
                    <a:pt x="83" y="1301"/>
                    <a:pt x="16" y="1519"/>
                  </a:cubicBezTo>
                  <a:cubicBezTo>
                    <a:pt x="0" y="1586"/>
                    <a:pt x="16" y="1635"/>
                    <a:pt x="49" y="1686"/>
                  </a:cubicBezTo>
                  <a:cubicBezTo>
                    <a:pt x="83" y="1702"/>
                    <a:pt x="116" y="1719"/>
                    <a:pt x="150" y="1719"/>
                  </a:cubicBezTo>
                  <a:cubicBezTo>
                    <a:pt x="167" y="1719"/>
                    <a:pt x="200" y="1719"/>
                    <a:pt x="216" y="1702"/>
                  </a:cubicBezTo>
                  <a:cubicBezTo>
                    <a:pt x="350" y="1635"/>
                    <a:pt x="1484" y="1119"/>
                    <a:pt x="1584" y="552"/>
                  </a:cubicBezTo>
                  <a:cubicBezTo>
                    <a:pt x="1601" y="452"/>
                    <a:pt x="1584" y="285"/>
                    <a:pt x="1417" y="134"/>
                  </a:cubicBezTo>
                  <a:cubicBezTo>
                    <a:pt x="1304" y="33"/>
                    <a:pt x="1198" y="0"/>
                    <a:pt x="11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6"/>
            <p:cNvSpPr/>
            <p:nvPr/>
          </p:nvSpPr>
          <p:spPr>
            <a:xfrm>
              <a:off x="2542731" y="3401902"/>
              <a:ext cx="54534" cy="58553"/>
            </a:xfrm>
            <a:custGeom>
              <a:avLst/>
              <a:gdLst/>
              <a:ahLst/>
              <a:cxnLst/>
              <a:rect l="l" t="t" r="r" b="b"/>
              <a:pathLst>
                <a:path w="1601" h="1719" extrusionOk="0">
                  <a:moveTo>
                    <a:pt x="483" y="285"/>
                  </a:moveTo>
                  <a:cubicBezTo>
                    <a:pt x="500" y="285"/>
                    <a:pt x="500" y="285"/>
                    <a:pt x="516" y="301"/>
                  </a:cubicBezTo>
                  <a:cubicBezTo>
                    <a:pt x="734" y="352"/>
                    <a:pt x="983" y="819"/>
                    <a:pt x="1167" y="1268"/>
                  </a:cubicBezTo>
                  <a:cubicBezTo>
                    <a:pt x="767" y="1052"/>
                    <a:pt x="334" y="752"/>
                    <a:pt x="300" y="501"/>
                  </a:cubicBezTo>
                  <a:cubicBezTo>
                    <a:pt x="300" y="468"/>
                    <a:pt x="300" y="418"/>
                    <a:pt x="367" y="334"/>
                  </a:cubicBezTo>
                  <a:cubicBezTo>
                    <a:pt x="416" y="301"/>
                    <a:pt x="450" y="285"/>
                    <a:pt x="483" y="285"/>
                  </a:cubicBezTo>
                  <a:close/>
                  <a:moveTo>
                    <a:pt x="473" y="0"/>
                  </a:moveTo>
                  <a:cubicBezTo>
                    <a:pt x="385" y="0"/>
                    <a:pt x="280" y="33"/>
                    <a:pt x="167" y="134"/>
                  </a:cubicBezTo>
                  <a:cubicBezTo>
                    <a:pt x="0" y="285"/>
                    <a:pt x="0" y="452"/>
                    <a:pt x="16" y="552"/>
                  </a:cubicBezTo>
                  <a:cubicBezTo>
                    <a:pt x="100" y="1119"/>
                    <a:pt x="1250" y="1635"/>
                    <a:pt x="1383" y="1702"/>
                  </a:cubicBezTo>
                  <a:cubicBezTo>
                    <a:pt x="1401" y="1719"/>
                    <a:pt x="1417" y="1719"/>
                    <a:pt x="1434" y="1719"/>
                  </a:cubicBezTo>
                  <a:cubicBezTo>
                    <a:pt x="1467" y="1719"/>
                    <a:pt x="1501" y="1702"/>
                    <a:pt x="1534" y="1686"/>
                  </a:cubicBezTo>
                  <a:cubicBezTo>
                    <a:pt x="1583" y="1635"/>
                    <a:pt x="1601" y="1586"/>
                    <a:pt x="1583" y="1519"/>
                  </a:cubicBezTo>
                  <a:cubicBezTo>
                    <a:pt x="1501" y="1301"/>
                    <a:pt x="1117" y="152"/>
                    <a:pt x="583" y="18"/>
                  </a:cubicBezTo>
                  <a:cubicBezTo>
                    <a:pt x="551" y="7"/>
                    <a:pt x="514" y="0"/>
                    <a:pt x="4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6"/>
            <p:cNvSpPr/>
            <p:nvPr/>
          </p:nvSpPr>
          <p:spPr>
            <a:xfrm>
              <a:off x="2585685" y="3444787"/>
              <a:ext cx="19450" cy="18257"/>
            </a:xfrm>
            <a:custGeom>
              <a:avLst/>
              <a:gdLst/>
              <a:ahLst/>
              <a:cxnLst/>
              <a:rect l="l" t="t" r="r" b="b"/>
              <a:pathLst>
                <a:path w="571" h="536" extrusionOk="0">
                  <a:moveTo>
                    <a:pt x="210" y="0"/>
                  </a:moveTo>
                  <a:cubicBezTo>
                    <a:pt x="28" y="0"/>
                    <a:pt x="0" y="327"/>
                    <a:pt x="73" y="443"/>
                  </a:cubicBezTo>
                  <a:cubicBezTo>
                    <a:pt x="121" y="519"/>
                    <a:pt x="191" y="536"/>
                    <a:pt x="242" y="536"/>
                  </a:cubicBezTo>
                  <a:cubicBezTo>
                    <a:pt x="279" y="536"/>
                    <a:pt x="306" y="527"/>
                    <a:pt x="306" y="527"/>
                  </a:cubicBezTo>
                  <a:cubicBezTo>
                    <a:pt x="321" y="532"/>
                    <a:pt x="338" y="536"/>
                    <a:pt x="357" y="536"/>
                  </a:cubicBezTo>
                  <a:cubicBezTo>
                    <a:pt x="447" y="536"/>
                    <a:pt x="570" y="463"/>
                    <a:pt x="556" y="243"/>
                  </a:cubicBezTo>
                  <a:cubicBezTo>
                    <a:pt x="547" y="47"/>
                    <a:pt x="462" y="6"/>
                    <a:pt x="394" y="6"/>
                  </a:cubicBezTo>
                  <a:cubicBezTo>
                    <a:pt x="346" y="6"/>
                    <a:pt x="306" y="26"/>
                    <a:pt x="306" y="26"/>
                  </a:cubicBezTo>
                  <a:cubicBezTo>
                    <a:pt x="270" y="8"/>
                    <a:pt x="238" y="0"/>
                    <a:pt x="2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6"/>
            <p:cNvSpPr/>
            <p:nvPr/>
          </p:nvSpPr>
          <p:spPr>
            <a:xfrm>
              <a:off x="2590420" y="3451497"/>
              <a:ext cx="47177" cy="24866"/>
            </a:xfrm>
            <a:custGeom>
              <a:avLst/>
              <a:gdLst/>
              <a:ahLst/>
              <a:cxnLst/>
              <a:rect l="l" t="t" r="r" b="b"/>
              <a:pathLst>
                <a:path w="1385" h="730" extrusionOk="0">
                  <a:moveTo>
                    <a:pt x="322" y="0"/>
                  </a:moveTo>
                  <a:cubicBezTo>
                    <a:pt x="215" y="0"/>
                    <a:pt x="144" y="12"/>
                    <a:pt x="134" y="12"/>
                  </a:cubicBezTo>
                  <a:cubicBezTo>
                    <a:pt x="50" y="30"/>
                    <a:pt x="1" y="112"/>
                    <a:pt x="17" y="179"/>
                  </a:cubicBezTo>
                  <a:cubicBezTo>
                    <a:pt x="32" y="252"/>
                    <a:pt x="85" y="299"/>
                    <a:pt x="153" y="299"/>
                  </a:cubicBezTo>
                  <a:cubicBezTo>
                    <a:pt x="163" y="299"/>
                    <a:pt x="173" y="298"/>
                    <a:pt x="183" y="296"/>
                  </a:cubicBezTo>
                  <a:cubicBezTo>
                    <a:pt x="193" y="296"/>
                    <a:pt x="249" y="287"/>
                    <a:pt x="330" y="287"/>
                  </a:cubicBezTo>
                  <a:cubicBezTo>
                    <a:pt x="521" y="287"/>
                    <a:pt x="856" y="336"/>
                    <a:pt x="1101" y="663"/>
                  </a:cubicBezTo>
                  <a:cubicBezTo>
                    <a:pt x="1135" y="713"/>
                    <a:pt x="1168" y="730"/>
                    <a:pt x="1217" y="730"/>
                  </a:cubicBezTo>
                  <a:cubicBezTo>
                    <a:pt x="1251" y="730"/>
                    <a:pt x="1284" y="713"/>
                    <a:pt x="1301" y="697"/>
                  </a:cubicBezTo>
                  <a:cubicBezTo>
                    <a:pt x="1368" y="646"/>
                    <a:pt x="1384" y="563"/>
                    <a:pt x="1335" y="496"/>
                  </a:cubicBezTo>
                  <a:cubicBezTo>
                    <a:pt x="1009" y="65"/>
                    <a:pt x="569" y="0"/>
                    <a:pt x="3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6"/>
            <p:cNvSpPr/>
            <p:nvPr/>
          </p:nvSpPr>
          <p:spPr>
            <a:xfrm>
              <a:off x="2549544" y="3446218"/>
              <a:ext cx="51673" cy="35255"/>
            </a:xfrm>
            <a:custGeom>
              <a:avLst/>
              <a:gdLst/>
              <a:ahLst/>
              <a:cxnLst/>
              <a:rect l="l" t="t" r="r" b="b"/>
              <a:pathLst>
                <a:path w="1517" h="1035" extrusionOk="0">
                  <a:moveTo>
                    <a:pt x="1334" y="0"/>
                  </a:moveTo>
                  <a:cubicBezTo>
                    <a:pt x="1301" y="18"/>
                    <a:pt x="334" y="151"/>
                    <a:pt x="34" y="818"/>
                  </a:cubicBezTo>
                  <a:cubicBezTo>
                    <a:pt x="0" y="901"/>
                    <a:pt x="34" y="985"/>
                    <a:pt x="116" y="1018"/>
                  </a:cubicBezTo>
                  <a:cubicBezTo>
                    <a:pt x="134" y="1018"/>
                    <a:pt x="150" y="1034"/>
                    <a:pt x="167" y="1034"/>
                  </a:cubicBezTo>
                  <a:cubicBezTo>
                    <a:pt x="234" y="1034"/>
                    <a:pt x="283" y="1001"/>
                    <a:pt x="300" y="952"/>
                  </a:cubicBezTo>
                  <a:cubicBezTo>
                    <a:pt x="550" y="418"/>
                    <a:pt x="1367" y="301"/>
                    <a:pt x="1383" y="301"/>
                  </a:cubicBezTo>
                  <a:cubicBezTo>
                    <a:pt x="1468" y="285"/>
                    <a:pt x="1517" y="201"/>
                    <a:pt x="1501" y="134"/>
                  </a:cubicBezTo>
                  <a:cubicBezTo>
                    <a:pt x="1484" y="51"/>
                    <a:pt x="1417" y="0"/>
                    <a:pt x="1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2570527" y="3476227"/>
              <a:ext cx="54023" cy="13182"/>
            </a:xfrm>
            <a:custGeom>
              <a:avLst/>
              <a:gdLst/>
              <a:ahLst/>
              <a:cxnLst/>
              <a:rect l="l" t="t" r="r" b="b"/>
              <a:pathLst>
                <a:path w="1586" h="387" extrusionOk="0">
                  <a:moveTo>
                    <a:pt x="823" y="1"/>
                  </a:moveTo>
                  <a:cubicBezTo>
                    <a:pt x="618" y="1"/>
                    <a:pt x="378" y="22"/>
                    <a:pt x="118" y="87"/>
                  </a:cubicBezTo>
                  <a:cubicBezTo>
                    <a:pt x="51" y="120"/>
                    <a:pt x="0" y="187"/>
                    <a:pt x="18" y="271"/>
                  </a:cubicBezTo>
                  <a:cubicBezTo>
                    <a:pt x="34" y="337"/>
                    <a:pt x="101" y="387"/>
                    <a:pt x="167" y="387"/>
                  </a:cubicBezTo>
                  <a:cubicBezTo>
                    <a:pt x="167" y="387"/>
                    <a:pt x="185" y="387"/>
                    <a:pt x="201" y="371"/>
                  </a:cubicBezTo>
                  <a:cubicBezTo>
                    <a:pt x="434" y="311"/>
                    <a:pt x="652" y="292"/>
                    <a:pt x="836" y="292"/>
                  </a:cubicBezTo>
                  <a:cubicBezTo>
                    <a:pt x="1165" y="292"/>
                    <a:pt x="1385" y="353"/>
                    <a:pt x="1385" y="353"/>
                  </a:cubicBezTo>
                  <a:cubicBezTo>
                    <a:pt x="1399" y="356"/>
                    <a:pt x="1413" y="358"/>
                    <a:pt x="1427" y="358"/>
                  </a:cubicBezTo>
                  <a:cubicBezTo>
                    <a:pt x="1495" y="358"/>
                    <a:pt x="1555" y="323"/>
                    <a:pt x="1568" y="253"/>
                  </a:cubicBezTo>
                  <a:cubicBezTo>
                    <a:pt x="1585" y="171"/>
                    <a:pt x="1552" y="87"/>
                    <a:pt x="1468" y="71"/>
                  </a:cubicBezTo>
                  <a:cubicBezTo>
                    <a:pt x="1446" y="71"/>
                    <a:pt x="1195" y="1"/>
                    <a:pt x="8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2577919" y="3491998"/>
              <a:ext cx="53989" cy="13318"/>
            </a:xfrm>
            <a:custGeom>
              <a:avLst/>
              <a:gdLst/>
              <a:ahLst/>
              <a:cxnLst/>
              <a:rect l="l" t="t" r="r" b="b"/>
              <a:pathLst>
                <a:path w="1585" h="391" extrusionOk="0">
                  <a:moveTo>
                    <a:pt x="861" y="1"/>
                  </a:moveTo>
                  <a:cubicBezTo>
                    <a:pt x="651" y="1"/>
                    <a:pt x="400" y="23"/>
                    <a:pt x="134" y="90"/>
                  </a:cubicBezTo>
                  <a:cubicBezTo>
                    <a:pt x="50" y="108"/>
                    <a:pt x="1" y="191"/>
                    <a:pt x="17" y="275"/>
                  </a:cubicBezTo>
                  <a:cubicBezTo>
                    <a:pt x="34" y="341"/>
                    <a:pt x="101" y="391"/>
                    <a:pt x="168" y="391"/>
                  </a:cubicBezTo>
                  <a:cubicBezTo>
                    <a:pt x="168" y="391"/>
                    <a:pt x="184" y="375"/>
                    <a:pt x="201" y="375"/>
                  </a:cubicBezTo>
                  <a:cubicBezTo>
                    <a:pt x="434" y="315"/>
                    <a:pt x="651" y="296"/>
                    <a:pt x="835" y="296"/>
                  </a:cubicBezTo>
                  <a:cubicBezTo>
                    <a:pt x="1164" y="296"/>
                    <a:pt x="1384" y="357"/>
                    <a:pt x="1384" y="357"/>
                  </a:cubicBezTo>
                  <a:cubicBezTo>
                    <a:pt x="1396" y="360"/>
                    <a:pt x="1407" y="361"/>
                    <a:pt x="1418" y="361"/>
                  </a:cubicBezTo>
                  <a:cubicBezTo>
                    <a:pt x="1489" y="361"/>
                    <a:pt x="1553" y="315"/>
                    <a:pt x="1568" y="257"/>
                  </a:cubicBezTo>
                  <a:cubicBezTo>
                    <a:pt x="1584" y="174"/>
                    <a:pt x="1551" y="90"/>
                    <a:pt x="1468" y="74"/>
                  </a:cubicBezTo>
                  <a:cubicBezTo>
                    <a:pt x="1457" y="64"/>
                    <a:pt x="1216" y="1"/>
                    <a:pt x="8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2587013" y="3510188"/>
              <a:ext cx="53989" cy="12773"/>
            </a:xfrm>
            <a:custGeom>
              <a:avLst/>
              <a:gdLst/>
              <a:ahLst/>
              <a:cxnLst/>
              <a:rect l="l" t="t" r="r" b="b"/>
              <a:pathLst>
                <a:path w="1585" h="375" extrusionOk="0">
                  <a:moveTo>
                    <a:pt x="852" y="0"/>
                  </a:moveTo>
                  <a:cubicBezTo>
                    <a:pt x="641" y="0"/>
                    <a:pt x="389" y="22"/>
                    <a:pt x="117" y="90"/>
                  </a:cubicBezTo>
                  <a:cubicBezTo>
                    <a:pt x="34" y="107"/>
                    <a:pt x="1" y="190"/>
                    <a:pt x="17" y="274"/>
                  </a:cubicBezTo>
                  <a:cubicBezTo>
                    <a:pt x="34" y="341"/>
                    <a:pt x="83" y="374"/>
                    <a:pt x="150" y="374"/>
                  </a:cubicBezTo>
                  <a:lnTo>
                    <a:pt x="183" y="374"/>
                  </a:lnTo>
                  <a:cubicBezTo>
                    <a:pt x="434" y="310"/>
                    <a:pt x="669" y="290"/>
                    <a:pt x="864" y="290"/>
                  </a:cubicBezTo>
                  <a:cubicBezTo>
                    <a:pt x="1176" y="290"/>
                    <a:pt x="1384" y="341"/>
                    <a:pt x="1384" y="341"/>
                  </a:cubicBezTo>
                  <a:cubicBezTo>
                    <a:pt x="1402" y="348"/>
                    <a:pt x="1419" y="351"/>
                    <a:pt x="1435" y="351"/>
                  </a:cubicBezTo>
                  <a:cubicBezTo>
                    <a:pt x="1495" y="351"/>
                    <a:pt x="1542" y="306"/>
                    <a:pt x="1568" y="241"/>
                  </a:cubicBezTo>
                  <a:cubicBezTo>
                    <a:pt x="1584" y="174"/>
                    <a:pt x="1535" y="90"/>
                    <a:pt x="1468" y="74"/>
                  </a:cubicBezTo>
                  <a:cubicBezTo>
                    <a:pt x="1447" y="63"/>
                    <a:pt x="1209" y="0"/>
                    <a:pt x="8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2652891" y="2229046"/>
              <a:ext cx="98883" cy="138634"/>
            </a:xfrm>
            <a:custGeom>
              <a:avLst/>
              <a:gdLst/>
              <a:ahLst/>
              <a:cxnLst/>
              <a:rect l="l" t="t" r="r" b="b"/>
              <a:pathLst>
                <a:path w="2903" h="4070" extrusionOk="0">
                  <a:moveTo>
                    <a:pt x="134" y="0"/>
                  </a:moveTo>
                  <a:cubicBezTo>
                    <a:pt x="50" y="16"/>
                    <a:pt x="1" y="67"/>
                    <a:pt x="1" y="150"/>
                  </a:cubicBezTo>
                  <a:cubicBezTo>
                    <a:pt x="1" y="201"/>
                    <a:pt x="50" y="984"/>
                    <a:pt x="334" y="1817"/>
                  </a:cubicBezTo>
                  <a:cubicBezTo>
                    <a:pt x="551" y="2484"/>
                    <a:pt x="917" y="3185"/>
                    <a:pt x="1518" y="3636"/>
                  </a:cubicBezTo>
                  <a:cubicBezTo>
                    <a:pt x="1902" y="3918"/>
                    <a:pt x="2335" y="4052"/>
                    <a:pt x="2836" y="4069"/>
                  </a:cubicBezTo>
                  <a:lnTo>
                    <a:pt x="2836" y="4052"/>
                  </a:lnTo>
                  <a:cubicBezTo>
                    <a:pt x="2869" y="3969"/>
                    <a:pt x="2885" y="3885"/>
                    <a:pt x="2902" y="3802"/>
                  </a:cubicBezTo>
                  <a:lnTo>
                    <a:pt x="2852" y="3802"/>
                  </a:lnTo>
                  <a:cubicBezTo>
                    <a:pt x="2418" y="3785"/>
                    <a:pt x="2018" y="3669"/>
                    <a:pt x="1668" y="3418"/>
                  </a:cubicBezTo>
                  <a:cubicBezTo>
                    <a:pt x="1135" y="3018"/>
                    <a:pt x="801" y="2368"/>
                    <a:pt x="601" y="1751"/>
                  </a:cubicBezTo>
                  <a:cubicBezTo>
                    <a:pt x="317" y="917"/>
                    <a:pt x="268" y="150"/>
                    <a:pt x="268" y="134"/>
                  </a:cubicBezTo>
                  <a:cubicBezTo>
                    <a:pt x="268" y="67"/>
                    <a:pt x="201"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2480771" y="1455340"/>
              <a:ext cx="363004" cy="144323"/>
            </a:xfrm>
            <a:custGeom>
              <a:avLst/>
              <a:gdLst/>
              <a:ahLst/>
              <a:cxnLst/>
              <a:rect l="l" t="t" r="r" b="b"/>
              <a:pathLst>
                <a:path w="10657" h="4237" extrusionOk="0">
                  <a:moveTo>
                    <a:pt x="6131" y="1"/>
                  </a:moveTo>
                  <a:cubicBezTo>
                    <a:pt x="5171" y="1"/>
                    <a:pt x="4072" y="184"/>
                    <a:pt x="2869" y="487"/>
                  </a:cubicBezTo>
                  <a:cubicBezTo>
                    <a:pt x="1" y="1220"/>
                    <a:pt x="1352" y="2988"/>
                    <a:pt x="1352" y="2988"/>
                  </a:cubicBezTo>
                  <a:cubicBezTo>
                    <a:pt x="2217" y="3985"/>
                    <a:pt x="3830" y="4237"/>
                    <a:pt x="5242" y="4237"/>
                  </a:cubicBezTo>
                  <a:cubicBezTo>
                    <a:pt x="6688" y="4237"/>
                    <a:pt x="7922" y="3972"/>
                    <a:pt x="7922" y="3972"/>
                  </a:cubicBezTo>
                  <a:cubicBezTo>
                    <a:pt x="7922" y="3972"/>
                    <a:pt x="10657" y="2988"/>
                    <a:pt x="9205" y="1204"/>
                  </a:cubicBezTo>
                  <a:cubicBezTo>
                    <a:pt x="8502" y="346"/>
                    <a:pt x="7447" y="1"/>
                    <a:pt x="61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2323467" y="1521865"/>
              <a:ext cx="545852" cy="773355"/>
            </a:xfrm>
            <a:custGeom>
              <a:avLst/>
              <a:gdLst/>
              <a:ahLst/>
              <a:cxnLst/>
              <a:rect l="l" t="t" r="r" b="b"/>
              <a:pathLst>
                <a:path w="16025" h="22704" extrusionOk="0">
                  <a:moveTo>
                    <a:pt x="7454" y="1"/>
                  </a:moveTo>
                  <a:cubicBezTo>
                    <a:pt x="7454" y="1"/>
                    <a:pt x="5503" y="968"/>
                    <a:pt x="3985" y="1519"/>
                  </a:cubicBezTo>
                  <a:cubicBezTo>
                    <a:pt x="2469" y="2069"/>
                    <a:pt x="2969" y="6054"/>
                    <a:pt x="2502" y="8356"/>
                  </a:cubicBezTo>
                  <a:cubicBezTo>
                    <a:pt x="2018" y="10639"/>
                    <a:pt x="1117" y="12457"/>
                    <a:pt x="484" y="16275"/>
                  </a:cubicBezTo>
                  <a:cubicBezTo>
                    <a:pt x="1" y="19227"/>
                    <a:pt x="768" y="20911"/>
                    <a:pt x="768" y="20911"/>
                  </a:cubicBezTo>
                  <a:cubicBezTo>
                    <a:pt x="768" y="20911"/>
                    <a:pt x="6125" y="22704"/>
                    <a:pt x="10112" y="22704"/>
                  </a:cubicBezTo>
                  <a:cubicBezTo>
                    <a:pt x="11109" y="22704"/>
                    <a:pt x="12020" y="22592"/>
                    <a:pt x="12740" y="22312"/>
                  </a:cubicBezTo>
                  <a:cubicBezTo>
                    <a:pt x="12740" y="22312"/>
                    <a:pt x="14557" y="22195"/>
                    <a:pt x="14257" y="14825"/>
                  </a:cubicBezTo>
                  <a:cubicBezTo>
                    <a:pt x="14157" y="12291"/>
                    <a:pt x="14408" y="11039"/>
                    <a:pt x="14641" y="8538"/>
                  </a:cubicBezTo>
                  <a:cubicBezTo>
                    <a:pt x="14641" y="8456"/>
                    <a:pt x="14657" y="8372"/>
                    <a:pt x="14657" y="8272"/>
                  </a:cubicBezTo>
                  <a:cubicBezTo>
                    <a:pt x="14674" y="8005"/>
                    <a:pt x="14708" y="7722"/>
                    <a:pt x="14724" y="7422"/>
                  </a:cubicBezTo>
                  <a:cubicBezTo>
                    <a:pt x="14974" y="4120"/>
                    <a:pt x="16024" y="2720"/>
                    <a:pt x="14374" y="1735"/>
                  </a:cubicBezTo>
                  <a:cubicBezTo>
                    <a:pt x="12740" y="752"/>
                    <a:pt x="10588" y="1"/>
                    <a:pt x="10588" y="1"/>
                  </a:cubicBezTo>
                  <a:cubicBezTo>
                    <a:pt x="10588" y="1"/>
                    <a:pt x="9773" y="261"/>
                    <a:pt x="8844" y="261"/>
                  </a:cubicBezTo>
                  <a:cubicBezTo>
                    <a:pt x="8380" y="261"/>
                    <a:pt x="7887" y="196"/>
                    <a:pt x="74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2724458" y="1589378"/>
              <a:ext cx="377174" cy="388040"/>
            </a:xfrm>
            <a:custGeom>
              <a:avLst/>
              <a:gdLst/>
              <a:ahLst/>
              <a:cxnLst/>
              <a:rect l="l" t="t" r="r" b="b"/>
              <a:pathLst>
                <a:path w="11073" h="11392" extrusionOk="0">
                  <a:moveTo>
                    <a:pt x="2269" y="1"/>
                  </a:moveTo>
                  <a:cubicBezTo>
                    <a:pt x="1922" y="1"/>
                    <a:pt x="1570" y="93"/>
                    <a:pt x="1251" y="287"/>
                  </a:cubicBezTo>
                  <a:cubicBezTo>
                    <a:pt x="317" y="838"/>
                    <a:pt x="1" y="2054"/>
                    <a:pt x="568" y="2988"/>
                  </a:cubicBezTo>
                  <a:cubicBezTo>
                    <a:pt x="601" y="3039"/>
                    <a:pt x="1468" y="4489"/>
                    <a:pt x="2752" y="6173"/>
                  </a:cubicBezTo>
                  <a:cubicBezTo>
                    <a:pt x="4536" y="8541"/>
                    <a:pt x="6253" y="10191"/>
                    <a:pt x="7821" y="11125"/>
                  </a:cubicBezTo>
                  <a:cubicBezTo>
                    <a:pt x="8138" y="11309"/>
                    <a:pt x="8488" y="11392"/>
                    <a:pt x="8821" y="11392"/>
                  </a:cubicBezTo>
                  <a:cubicBezTo>
                    <a:pt x="9506" y="11392"/>
                    <a:pt x="10155" y="11042"/>
                    <a:pt x="10522" y="10425"/>
                  </a:cubicBezTo>
                  <a:cubicBezTo>
                    <a:pt x="11073" y="9491"/>
                    <a:pt x="10755" y="8274"/>
                    <a:pt x="9822" y="7724"/>
                  </a:cubicBezTo>
                  <a:cubicBezTo>
                    <a:pt x="7505" y="6356"/>
                    <a:pt x="4803" y="2388"/>
                    <a:pt x="3952" y="971"/>
                  </a:cubicBezTo>
                  <a:cubicBezTo>
                    <a:pt x="3590" y="345"/>
                    <a:pt x="2938" y="1"/>
                    <a:pt x="2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6"/>
            <p:cNvSpPr/>
            <p:nvPr/>
          </p:nvSpPr>
          <p:spPr>
            <a:xfrm>
              <a:off x="2730691" y="1675796"/>
              <a:ext cx="92037" cy="136931"/>
            </a:xfrm>
            <a:custGeom>
              <a:avLst/>
              <a:gdLst/>
              <a:ahLst/>
              <a:cxnLst/>
              <a:rect l="l" t="t" r="r" b="b"/>
              <a:pathLst>
                <a:path w="2702" h="4020" extrusionOk="0">
                  <a:moveTo>
                    <a:pt x="103" y="0"/>
                  </a:moveTo>
                  <a:cubicBezTo>
                    <a:pt x="86" y="0"/>
                    <a:pt x="69" y="6"/>
                    <a:pt x="51" y="17"/>
                  </a:cubicBezTo>
                  <a:cubicBezTo>
                    <a:pt x="18" y="51"/>
                    <a:pt x="1" y="101"/>
                    <a:pt x="18" y="151"/>
                  </a:cubicBezTo>
                  <a:cubicBezTo>
                    <a:pt x="34" y="151"/>
                    <a:pt x="268" y="551"/>
                    <a:pt x="652" y="1118"/>
                  </a:cubicBezTo>
                  <a:cubicBezTo>
                    <a:pt x="701" y="1185"/>
                    <a:pt x="734" y="1269"/>
                    <a:pt x="785" y="1335"/>
                  </a:cubicBezTo>
                  <a:cubicBezTo>
                    <a:pt x="1285" y="2102"/>
                    <a:pt x="1986" y="3103"/>
                    <a:pt x="2686" y="4019"/>
                  </a:cubicBezTo>
                  <a:cubicBezTo>
                    <a:pt x="2686" y="3937"/>
                    <a:pt x="2702" y="3853"/>
                    <a:pt x="2702" y="3753"/>
                  </a:cubicBezTo>
                  <a:cubicBezTo>
                    <a:pt x="1419" y="2052"/>
                    <a:pt x="201" y="84"/>
                    <a:pt x="185" y="51"/>
                  </a:cubicBezTo>
                  <a:cubicBezTo>
                    <a:pt x="163" y="19"/>
                    <a:pt x="134" y="0"/>
                    <a:pt x="1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6"/>
            <p:cNvSpPr/>
            <p:nvPr/>
          </p:nvSpPr>
          <p:spPr>
            <a:xfrm>
              <a:off x="2722210" y="1708768"/>
              <a:ext cx="40330" cy="12535"/>
            </a:xfrm>
            <a:custGeom>
              <a:avLst/>
              <a:gdLst/>
              <a:ahLst/>
              <a:cxnLst/>
              <a:rect l="l" t="t" r="r" b="b"/>
              <a:pathLst>
                <a:path w="1184" h="368" extrusionOk="0">
                  <a:moveTo>
                    <a:pt x="116" y="1"/>
                  </a:moveTo>
                  <a:cubicBezTo>
                    <a:pt x="67" y="1"/>
                    <a:pt x="16" y="34"/>
                    <a:pt x="0" y="83"/>
                  </a:cubicBezTo>
                  <a:cubicBezTo>
                    <a:pt x="0" y="134"/>
                    <a:pt x="34" y="183"/>
                    <a:pt x="83" y="183"/>
                  </a:cubicBezTo>
                  <a:lnTo>
                    <a:pt x="1067" y="367"/>
                  </a:lnTo>
                  <a:lnTo>
                    <a:pt x="1083" y="367"/>
                  </a:lnTo>
                  <a:cubicBezTo>
                    <a:pt x="1134" y="367"/>
                    <a:pt x="1167" y="350"/>
                    <a:pt x="1183" y="301"/>
                  </a:cubicBezTo>
                  <a:cubicBezTo>
                    <a:pt x="1183" y="250"/>
                    <a:pt x="1150" y="201"/>
                    <a:pt x="1101" y="201"/>
                  </a:cubicBezTo>
                  <a:lnTo>
                    <a:pt x="11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6"/>
            <p:cNvSpPr/>
            <p:nvPr/>
          </p:nvSpPr>
          <p:spPr>
            <a:xfrm>
              <a:off x="2097425" y="1590638"/>
              <a:ext cx="352172" cy="219260"/>
            </a:xfrm>
            <a:custGeom>
              <a:avLst/>
              <a:gdLst/>
              <a:ahLst/>
              <a:cxnLst/>
              <a:rect l="l" t="t" r="r" b="b"/>
              <a:pathLst>
                <a:path w="10339" h="6437" extrusionOk="0">
                  <a:moveTo>
                    <a:pt x="10338" y="0"/>
                  </a:moveTo>
                  <a:lnTo>
                    <a:pt x="10338" y="0"/>
                  </a:lnTo>
                  <a:cubicBezTo>
                    <a:pt x="10138" y="50"/>
                    <a:pt x="9954" y="134"/>
                    <a:pt x="9771" y="267"/>
                  </a:cubicBezTo>
                  <a:lnTo>
                    <a:pt x="9705" y="300"/>
                  </a:lnTo>
                  <a:lnTo>
                    <a:pt x="9371" y="550"/>
                  </a:lnTo>
                  <a:cubicBezTo>
                    <a:pt x="9254" y="634"/>
                    <a:pt x="9138" y="717"/>
                    <a:pt x="9004" y="801"/>
                  </a:cubicBezTo>
                  <a:cubicBezTo>
                    <a:pt x="8771" y="967"/>
                    <a:pt x="8520" y="1117"/>
                    <a:pt x="8271" y="1283"/>
                  </a:cubicBezTo>
                  <a:cubicBezTo>
                    <a:pt x="8020" y="1434"/>
                    <a:pt x="7771" y="1601"/>
                    <a:pt x="7520" y="1734"/>
                  </a:cubicBezTo>
                  <a:cubicBezTo>
                    <a:pt x="7270" y="1884"/>
                    <a:pt x="7020" y="2034"/>
                    <a:pt x="6770" y="2151"/>
                  </a:cubicBezTo>
                  <a:cubicBezTo>
                    <a:pt x="6270" y="2417"/>
                    <a:pt x="5770" y="2651"/>
                    <a:pt x="5303" y="2818"/>
                  </a:cubicBezTo>
                  <a:cubicBezTo>
                    <a:pt x="5069" y="2902"/>
                    <a:pt x="4836" y="2951"/>
                    <a:pt x="4618" y="3002"/>
                  </a:cubicBezTo>
                  <a:lnTo>
                    <a:pt x="4585" y="3002"/>
                  </a:lnTo>
                  <a:cubicBezTo>
                    <a:pt x="4585" y="3018"/>
                    <a:pt x="4569" y="3018"/>
                    <a:pt x="4569" y="3018"/>
                  </a:cubicBezTo>
                  <a:cubicBezTo>
                    <a:pt x="4536" y="3018"/>
                    <a:pt x="4502" y="3018"/>
                    <a:pt x="4469" y="3035"/>
                  </a:cubicBezTo>
                  <a:lnTo>
                    <a:pt x="4369" y="3035"/>
                  </a:lnTo>
                  <a:lnTo>
                    <a:pt x="4352" y="3051"/>
                  </a:lnTo>
                  <a:lnTo>
                    <a:pt x="4336" y="3051"/>
                  </a:lnTo>
                  <a:cubicBezTo>
                    <a:pt x="4252" y="3051"/>
                    <a:pt x="4151" y="3068"/>
                    <a:pt x="4035" y="3068"/>
                  </a:cubicBezTo>
                  <a:cubicBezTo>
                    <a:pt x="3818" y="3068"/>
                    <a:pt x="3535" y="3051"/>
                    <a:pt x="3268" y="3018"/>
                  </a:cubicBezTo>
                  <a:cubicBezTo>
                    <a:pt x="2984" y="2984"/>
                    <a:pt x="2701" y="2951"/>
                    <a:pt x="2417" y="2902"/>
                  </a:cubicBezTo>
                  <a:cubicBezTo>
                    <a:pt x="2117" y="2851"/>
                    <a:pt x="1817" y="2802"/>
                    <a:pt x="1534" y="2735"/>
                  </a:cubicBezTo>
                  <a:cubicBezTo>
                    <a:pt x="1234" y="2668"/>
                    <a:pt x="934" y="2617"/>
                    <a:pt x="634" y="2551"/>
                  </a:cubicBezTo>
                  <a:cubicBezTo>
                    <a:pt x="416" y="2501"/>
                    <a:pt x="216" y="2451"/>
                    <a:pt x="0" y="2401"/>
                  </a:cubicBezTo>
                  <a:lnTo>
                    <a:pt x="0" y="2401"/>
                  </a:lnTo>
                  <a:cubicBezTo>
                    <a:pt x="183" y="2584"/>
                    <a:pt x="367" y="2768"/>
                    <a:pt x="550" y="2935"/>
                  </a:cubicBezTo>
                  <a:cubicBezTo>
                    <a:pt x="1067" y="3451"/>
                    <a:pt x="1617" y="3951"/>
                    <a:pt x="2151" y="4418"/>
                  </a:cubicBezTo>
                  <a:cubicBezTo>
                    <a:pt x="2701" y="4885"/>
                    <a:pt x="3251" y="5319"/>
                    <a:pt x="3802" y="5686"/>
                  </a:cubicBezTo>
                  <a:cubicBezTo>
                    <a:pt x="4069" y="5870"/>
                    <a:pt x="4352" y="6036"/>
                    <a:pt x="4602" y="6170"/>
                  </a:cubicBezTo>
                  <a:cubicBezTo>
                    <a:pt x="4718" y="6236"/>
                    <a:pt x="4852" y="6286"/>
                    <a:pt x="4952" y="6319"/>
                  </a:cubicBezTo>
                  <a:cubicBezTo>
                    <a:pt x="5069" y="6370"/>
                    <a:pt x="5169" y="6403"/>
                    <a:pt x="5236" y="6419"/>
                  </a:cubicBezTo>
                  <a:lnTo>
                    <a:pt x="5285" y="6419"/>
                  </a:lnTo>
                  <a:cubicBezTo>
                    <a:pt x="5303" y="6419"/>
                    <a:pt x="5303" y="6419"/>
                    <a:pt x="5303" y="6437"/>
                  </a:cubicBezTo>
                  <a:lnTo>
                    <a:pt x="5369" y="6437"/>
                  </a:lnTo>
                  <a:cubicBezTo>
                    <a:pt x="5419" y="6437"/>
                    <a:pt x="5503" y="6419"/>
                    <a:pt x="5603" y="6386"/>
                  </a:cubicBezTo>
                  <a:cubicBezTo>
                    <a:pt x="5819" y="6337"/>
                    <a:pt x="6070" y="6219"/>
                    <a:pt x="6337" y="6052"/>
                  </a:cubicBezTo>
                  <a:cubicBezTo>
                    <a:pt x="6586" y="5903"/>
                    <a:pt x="6870" y="5719"/>
                    <a:pt x="7137" y="5519"/>
                  </a:cubicBezTo>
                  <a:cubicBezTo>
                    <a:pt x="7404" y="5303"/>
                    <a:pt x="7670" y="5085"/>
                    <a:pt x="7920" y="4852"/>
                  </a:cubicBezTo>
                  <a:cubicBezTo>
                    <a:pt x="8187" y="4618"/>
                    <a:pt x="8454" y="4369"/>
                    <a:pt x="8704" y="4102"/>
                  </a:cubicBezTo>
                  <a:cubicBezTo>
                    <a:pt x="8954" y="3869"/>
                    <a:pt x="9187" y="3618"/>
                    <a:pt x="9405" y="3384"/>
                  </a:cubicBezTo>
                  <a:lnTo>
                    <a:pt x="9405" y="3402"/>
                  </a:lnTo>
                  <a:cubicBezTo>
                    <a:pt x="9705" y="2268"/>
                    <a:pt x="10038" y="1134"/>
                    <a:pt x="103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6"/>
            <p:cNvSpPr/>
            <p:nvPr/>
          </p:nvSpPr>
          <p:spPr>
            <a:xfrm>
              <a:off x="2245088" y="1692861"/>
              <a:ext cx="14204" cy="75551"/>
            </a:xfrm>
            <a:custGeom>
              <a:avLst/>
              <a:gdLst/>
              <a:ahLst/>
              <a:cxnLst/>
              <a:rect l="l" t="t" r="r" b="b"/>
              <a:pathLst>
                <a:path w="417" h="2218" extrusionOk="0">
                  <a:moveTo>
                    <a:pt x="250" y="1"/>
                  </a:moveTo>
                  <a:lnTo>
                    <a:pt x="250" y="1"/>
                  </a:lnTo>
                  <a:cubicBezTo>
                    <a:pt x="250" y="2"/>
                    <a:pt x="250" y="3"/>
                    <a:pt x="250" y="5"/>
                  </a:cubicBezTo>
                  <a:lnTo>
                    <a:pt x="250" y="5"/>
                  </a:lnTo>
                  <a:cubicBezTo>
                    <a:pt x="250" y="3"/>
                    <a:pt x="250" y="2"/>
                    <a:pt x="250" y="1"/>
                  </a:cubicBezTo>
                  <a:close/>
                  <a:moveTo>
                    <a:pt x="250" y="5"/>
                  </a:moveTo>
                  <a:cubicBezTo>
                    <a:pt x="247" y="17"/>
                    <a:pt x="234" y="17"/>
                    <a:pt x="234" y="17"/>
                  </a:cubicBezTo>
                  <a:cubicBezTo>
                    <a:pt x="201" y="17"/>
                    <a:pt x="167" y="17"/>
                    <a:pt x="134" y="34"/>
                  </a:cubicBezTo>
                  <a:lnTo>
                    <a:pt x="67" y="34"/>
                  </a:lnTo>
                  <a:cubicBezTo>
                    <a:pt x="50" y="150"/>
                    <a:pt x="34" y="283"/>
                    <a:pt x="34" y="417"/>
                  </a:cubicBezTo>
                  <a:cubicBezTo>
                    <a:pt x="1" y="950"/>
                    <a:pt x="17" y="1635"/>
                    <a:pt x="234" y="2168"/>
                  </a:cubicBezTo>
                  <a:cubicBezTo>
                    <a:pt x="250" y="2202"/>
                    <a:pt x="283" y="2218"/>
                    <a:pt x="317" y="2218"/>
                  </a:cubicBezTo>
                  <a:lnTo>
                    <a:pt x="350" y="2218"/>
                  </a:lnTo>
                  <a:cubicBezTo>
                    <a:pt x="401" y="2202"/>
                    <a:pt x="417" y="2135"/>
                    <a:pt x="401" y="2102"/>
                  </a:cubicBezTo>
                  <a:cubicBezTo>
                    <a:pt x="151" y="1452"/>
                    <a:pt x="200" y="539"/>
                    <a:pt x="250" y="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2228602" y="1693406"/>
              <a:ext cx="24457" cy="40398"/>
            </a:xfrm>
            <a:custGeom>
              <a:avLst/>
              <a:gdLst/>
              <a:ahLst/>
              <a:cxnLst/>
              <a:rect l="l" t="t" r="r" b="b"/>
              <a:pathLst>
                <a:path w="718" h="1186" extrusionOk="0">
                  <a:moveTo>
                    <a:pt x="718" y="1"/>
                  </a:moveTo>
                  <a:cubicBezTo>
                    <a:pt x="685" y="1"/>
                    <a:pt x="651" y="1"/>
                    <a:pt x="618" y="18"/>
                  </a:cubicBezTo>
                  <a:lnTo>
                    <a:pt x="518" y="18"/>
                  </a:lnTo>
                  <a:lnTo>
                    <a:pt x="501" y="34"/>
                  </a:lnTo>
                  <a:cubicBezTo>
                    <a:pt x="284" y="468"/>
                    <a:pt x="18" y="1052"/>
                    <a:pt x="18" y="1052"/>
                  </a:cubicBezTo>
                  <a:cubicBezTo>
                    <a:pt x="0" y="1101"/>
                    <a:pt x="18" y="1152"/>
                    <a:pt x="67" y="1185"/>
                  </a:cubicBezTo>
                  <a:lnTo>
                    <a:pt x="100" y="1185"/>
                  </a:lnTo>
                  <a:cubicBezTo>
                    <a:pt x="134" y="1185"/>
                    <a:pt x="167" y="1168"/>
                    <a:pt x="184" y="1135"/>
                  </a:cubicBezTo>
                  <a:lnTo>
                    <a:pt x="518" y="401"/>
                  </a:lnTo>
                  <a:cubicBezTo>
                    <a:pt x="585" y="267"/>
                    <a:pt x="651" y="118"/>
                    <a:pt x="7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6"/>
            <p:cNvSpPr/>
            <p:nvPr/>
          </p:nvSpPr>
          <p:spPr>
            <a:xfrm>
              <a:off x="2326874" y="2194370"/>
              <a:ext cx="460661" cy="120888"/>
            </a:xfrm>
            <a:custGeom>
              <a:avLst/>
              <a:gdLst/>
              <a:ahLst/>
              <a:cxnLst/>
              <a:rect l="l" t="t" r="r" b="b"/>
              <a:pathLst>
                <a:path w="13524" h="3549" extrusionOk="0">
                  <a:moveTo>
                    <a:pt x="350" y="1"/>
                  </a:moveTo>
                  <a:lnTo>
                    <a:pt x="350" y="1"/>
                  </a:lnTo>
                  <a:cubicBezTo>
                    <a:pt x="350" y="1"/>
                    <a:pt x="1" y="1152"/>
                    <a:pt x="501" y="1886"/>
                  </a:cubicBezTo>
                  <a:cubicBezTo>
                    <a:pt x="501" y="1886"/>
                    <a:pt x="5328" y="3548"/>
                    <a:pt x="9837" y="3548"/>
                  </a:cubicBezTo>
                  <a:cubicBezTo>
                    <a:pt x="10913" y="3548"/>
                    <a:pt x="11971" y="3454"/>
                    <a:pt x="12940" y="3219"/>
                  </a:cubicBezTo>
                  <a:cubicBezTo>
                    <a:pt x="12940" y="3219"/>
                    <a:pt x="13407" y="2669"/>
                    <a:pt x="13523" y="1552"/>
                  </a:cubicBezTo>
                  <a:lnTo>
                    <a:pt x="13523" y="1552"/>
                  </a:lnTo>
                  <a:cubicBezTo>
                    <a:pt x="13523" y="1552"/>
                    <a:pt x="12060" y="1921"/>
                    <a:pt x="9704" y="1921"/>
                  </a:cubicBezTo>
                  <a:cubicBezTo>
                    <a:pt x="7309" y="1921"/>
                    <a:pt x="3991" y="1539"/>
                    <a:pt x="35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6"/>
            <p:cNvSpPr/>
            <p:nvPr/>
          </p:nvSpPr>
          <p:spPr>
            <a:xfrm>
              <a:off x="2534761" y="1581305"/>
              <a:ext cx="184074" cy="46836"/>
            </a:xfrm>
            <a:custGeom>
              <a:avLst/>
              <a:gdLst/>
              <a:ahLst/>
              <a:cxnLst/>
              <a:rect l="l" t="t" r="r" b="b"/>
              <a:pathLst>
                <a:path w="5404" h="1375" extrusionOk="0">
                  <a:moveTo>
                    <a:pt x="113" y="1"/>
                  </a:moveTo>
                  <a:cubicBezTo>
                    <a:pt x="102" y="1"/>
                    <a:pt x="92" y="3"/>
                    <a:pt x="83" y="7"/>
                  </a:cubicBezTo>
                  <a:cubicBezTo>
                    <a:pt x="34" y="23"/>
                    <a:pt x="1" y="74"/>
                    <a:pt x="17" y="123"/>
                  </a:cubicBezTo>
                  <a:cubicBezTo>
                    <a:pt x="17" y="141"/>
                    <a:pt x="468" y="1375"/>
                    <a:pt x="1851" y="1375"/>
                  </a:cubicBezTo>
                  <a:lnTo>
                    <a:pt x="2002" y="1375"/>
                  </a:lnTo>
                  <a:cubicBezTo>
                    <a:pt x="3469" y="1291"/>
                    <a:pt x="5270" y="357"/>
                    <a:pt x="5353" y="324"/>
                  </a:cubicBezTo>
                  <a:cubicBezTo>
                    <a:pt x="5386" y="290"/>
                    <a:pt x="5403" y="241"/>
                    <a:pt x="5386" y="190"/>
                  </a:cubicBezTo>
                  <a:cubicBezTo>
                    <a:pt x="5361" y="166"/>
                    <a:pt x="5328" y="151"/>
                    <a:pt x="5299" y="151"/>
                  </a:cubicBezTo>
                  <a:cubicBezTo>
                    <a:pt x="5289" y="151"/>
                    <a:pt x="5279" y="153"/>
                    <a:pt x="5270" y="157"/>
                  </a:cubicBezTo>
                  <a:cubicBezTo>
                    <a:pt x="5236" y="157"/>
                    <a:pt x="3418" y="1108"/>
                    <a:pt x="1984" y="1191"/>
                  </a:cubicBezTo>
                  <a:cubicBezTo>
                    <a:pt x="1937" y="1194"/>
                    <a:pt x="1890" y="1195"/>
                    <a:pt x="1845" y="1195"/>
                  </a:cubicBezTo>
                  <a:cubicBezTo>
                    <a:pt x="588" y="1195"/>
                    <a:pt x="200" y="106"/>
                    <a:pt x="183" y="57"/>
                  </a:cubicBezTo>
                  <a:cubicBezTo>
                    <a:pt x="183" y="20"/>
                    <a:pt x="146"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2404674" y="2020513"/>
              <a:ext cx="289157" cy="174025"/>
            </a:xfrm>
            <a:custGeom>
              <a:avLst/>
              <a:gdLst/>
              <a:ahLst/>
              <a:cxnLst/>
              <a:rect l="l" t="t" r="r" b="b"/>
              <a:pathLst>
                <a:path w="8489" h="5109" extrusionOk="0">
                  <a:moveTo>
                    <a:pt x="1089" y="1"/>
                  </a:moveTo>
                  <a:cubicBezTo>
                    <a:pt x="1020" y="1"/>
                    <a:pt x="952" y="1"/>
                    <a:pt x="885" y="2"/>
                  </a:cubicBezTo>
                  <a:cubicBezTo>
                    <a:pt x="885" y="2"/>
                    <a:pt x="0" y="2087"/>
                    <a:pt x="351" y="3737"/>
                  </a:cubicBezTo>
                  <a:cubicBezTo>
                    <a:pt x="351" y="3737"/>
                    <a:pt x="2512" y="5108"/>
                    <a:pt x="6249" y="5108"/>
                  </a:cubicBezTo>
                  <a:cubicBezTo>
                    <a:pt x="6855" y="5108"/>
                    <a:pt x="7502" y="5072"/>
                    <a:pt x="8188" y="4989"/>
                  </a:cubicBezTo>
                  <a:cubicBezTo>
                    <a:pt x="8188" y="4989"/>
                    <a:pt x="8304" y="2870"/>
                    <a:pt x="8489" y="1003"/>
                  </a:cubicBezTo>
                  <a:cubicBezTo>
                    <a:pt x="8489" y="1003"/>
                    <a:pt x="4015" y="1"/>
                    <a:pt x="10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2484177" y="1204432"/>
              <a:ext cx="289702" cy="291439"/>
            </a:xfrm>
            <a:custGeom>
              <a:avLst/>
              <a:gdLst/>
              <a:ahLst/>
              <a:cxnLst/>
              <a:rect l="l" t="t" r="r" b="b"/>
              <a:pathLst>
                <a:path w="8505" h="8556" extrusionOk="0">
                  <a:moveTo>
                    <a:pt x="1718" y="0"/>
                  </a:moveTo>
                  <a:cubicBezTo>
                    <a:pt x="1425" y="0"/>
                    <a:pt x="1156" y="63"/>
                    <a:pt x="919" y="200"/>
                  </a:cubicBezTo>
                  <a:cubicBezTo>
                    <a:pt x="1" y="716"/>
                    <a:pt x="852" y="2667"/>
                    <a:pt x="1586" y="2750"/>
                  </a:cubicBezTo>
                  <a:cubicBezTo>
                    <a:pt x="2319" y="2817"/>
                    <a:pt x="5437" y="7603"/>
                    <a:pt x="5437" y="7603"/>
                  </a:cubicBezTo>
                  <a:cubicBezTo>
                    <a:pt x="5437" y="7603"/>
                    <a:pt x="5460" y="8556"/>
                    <a:pt x="5878" y="8556"/>
                  </a:cubicBezTo>
                  <a:cubicBezTo>
                    <a:pt x="5964" y="8556"/>
                    <a:pt x="6066" y="8516"/>
                    <a:pt x="6188" y="8419"/>
                  </a:cubicBezTo>
                  <a:cubicBezTo>
                    <a:pt x="6721" y="8003"/>
                    <a:pt x="6355" y="7619"/>
                    <a:pt x="6904" y="7170"/>
                  </a:cubicBezTo>
                  <a:cubicBezTo>
                    <a:pt x="7138" y="6985"/>
                    <a:pt x="7805" y="6669"/>
                    <a:pt x="7638" y="5952"/>
                  </a:cubicBezTo>
                  <a:cubicBezTo>
                    <a:pt x="7488" y="5235"/>
                    <a:pt x="7038" y="5169"/>
                    <a:pt x="7355" y="4851"/>
                  </a:cubicBezTo>
                  <a:cubicBezTo>
                    <a:pt x="7671" y="4551"/>
                    <a:pt x="8505" y="3450"/>
                    <a:pt x="7589" y="2683"/>
                  </a:cubicBezTo>
                  <a:cubicBezTo>
                    <a:pt x="6655" y="1934"/>
                    <a:pt x="7455" y="1233"/>
                    <a:pt x="6171" y="716"/>
                  </a:cubicBezTo>
                  <a:cubicBezTo>
                    <a:pt x="5891" y="602"/>
                    <a:pt x="5649" y="563"/>
                    <a:pt x="5429" y="563"/>
                  </a:cubicBezTo>
                  <a:cubicBezTo>
                    <a:pt x="4960" y="563"/>
                    <a:pt x="4592" y="740"/>
                    <a:pt x="4180" y="740"/>
                  </a:cubicBezTo>
                  <a:cubicBezTo>
                    <a:pt x="3967" y="740"/>
                    <a:pt x="3743" y="693"/>
                    <a:pt x="3487" y="549"/>
                  </a:cubicBezTo>
                  <a:cubicBezTo>
                    <a:pt x="2853" y="205"/>
                    <a:pt x="2247" y="0"/>
                    <a:pt x="17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2578464" y="1429316"/>
              <a:ext cx="109681" cy="114348"/>
            </a:xfrm>
            <a:custGeom>
              <a:avLst/>
              <a:gdLst/>
              <a:ahLst/>
              <a:cxnLst/>
              <a:rect l="l" t="t" r="r" b="b"/>
              <a:pathLst>
                <a:path w="3220" h="3357" extrusionOk="0">
                  <a:moveTo>
                    <a:pt x="3220" y="1"/>
                  </a:moveTo>
                  <a:lnTo>
                    <a:pt x="385" y="1768"/>
                  </a:lnTo>
                  <a:lnTo>
                    <a:pt x="1" y="2018"/>
                  </a:lnTo>
                  <a:lnTo>
                    <a:pt x="1" y="2818"/>
                  </a:lnTo>
                  <a:cubicBezTo>
                    <a:pt x="85" y="2902"/>
                    <a:pt x="185" y="2969"/>
                    <a:pt x="285" y="3035"/>
                  </a:cubicBezTo>
                  <a:cubicBezTo>
                    <a:pt x="687" y="3272"/>
                    <a:pt x="1098" y="3357"/>
                    <a:pt x="1479" y="3357"/>
                  </a:cubicBezTo>
                  <a:cubicBezTo>
                    <a:pt x="2441" y="3357"/>
                    <a:pt x="3220" y="2818"/>
                    <a:pt x="3220" y="2818"/>
                  </a:cubicBezTo>
                  <a:lnTo>
                    <a:pt x="3220" y="1"/>
                  </a:ln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2618828" y="1507116"/>
              <a:ext cx="170415" cy="67137"/>
            </a:xfrm>
            <a:custGeom>
              <a:avLst/>
              <a:gdLst/>
              <a:ahLst/>
              <a:cxnLst/>
              <a:rect l="l" t="t" r="r" b="b"/>
              <a:pathLst>
                <a:path w="5003" h="1971" extrusionOk="0">
                  <a:moveTo>
                    <a:pt x="2051" y="0"/>
                  </a:moveTo>
                  <a:cubicBezTo>
                    <a:pt x="2051" y="0"/>
                    <a:pt x="492" y="1068"/>
                    <a:pt x="12" y="1068"/>
                  </a:cubicBezTo>
                  <a:cubicBezTo>
                    <a:pt x="8" y="1068"/>
                    <a:pt x="4" y="1068"/>
                    <a:pt x="0" y="1068"/>
                  </a:cubicBezTo>
                  <a:lnTo>
                    <a:pt x="0" y="1068"/>
                  </a:lnTo>
                  <a:cubicBezTo>
                    <a:pt x="0" y="1068"/>
                    <a:pt x="601" y="1835"/>
                    <a:pt x="1584" y="1935"/>
                  </a:cubicBezTo>
                  <a:cubicBezTo>
                    <a:pt x="1826" y="1960"/>
                    <a:pt x="2100" y="1970"/>
                    <a:pt x="2385" y="1970"/>
                  </a:cubicBezTo>
                  <a:cubicBezTo>
                    <a:pt x="3594" y="1970"/>
                    <a:pt x="5003" y="1785"/>
                    <a:pt x="5003" y="1785"/>
                  </a:cubicBezTo>
                  <a:cubicBezTo>
                    <a:pt x="5003" y="1785"/>
                    <a:pt x="2818" y="0"/>
                    <a:pt x="2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2606327" y="1542746"/>
              <a:ext cx="65332" cy="544864"/>
            </a:xfrm>
            <a:custGeom>
              <a:avLst/>
              <a:gdLst/>
              <a:ahLst/>
              <a:cxnLst/>
              <a:rect l="l" t="t" r="r" b="b"/>
              <a:pathLst>
                <a:path w="1918" h="15996" extrusionOk="0">
                  <a:moveTo>
                    <a:pt x="1848" y="1"/>
                  </a:moveTo>
                  <a:cubicBezTo>
                    <a:pt x="1817" y="1"/>
                    <a:pt x="1784" y="28"/>
                    <a:pt x="1784" y="55"/>
                  </a:cubicBezTo>
                  <a:cubicBezTo>
                    <a:pt x="1768" y="155"/>
                    <a:pt x="1" y="9626"/>
                    <a:pt x="283" y="15929"/>
                  </a:cubicBezTo>
                  <a:cubicBezTo>
                    <a:pt x="301" y="15962"/>
                    <a:pt x="317" y="15996"/>
                    <a:pt x="367" y="15996"/>
                  </a:cubicBezTo>
                  <a:cubicBezTo>
                    <a:pt x="401" y="15996"/>
                    <a:pt x="434" y="15962"/>
                    <a:pt x="434" y="15929"/>
                  </a:cubicBezTo>
                  <a:cubicBezTo>
                    <a:pt x="134" y="9626"/>
                    <a:pt x="1902" y="172"/>
                    <a:pt x="1918" y="72"/>
                  </a:cubicBezTo>
                  <a:cubicBezTo>
                    <a:pt x="1918" y="39"/>
                    <a:pt x="1902" y="6"/>
                    <a:pt x="1868" y="6"/>
                  </a:cubicBezTo>
                  <a:cubicBezTo>
                    <a:pt x="1862" y="2"/>
                    <a:pt x="1855" y="1"/>
                    <a:pt x="18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2578464" y="1473019"/>
              <a:ext cx="80149" cy="59712"/>
            </a:xfrm>
            <a:custGeom>
              <a:avLst/>
              <a:gdLst/>
              <a:ahLst/>
              <a:cxnLst/>
              <a:rect l="l" t="t" r="r" b="b"/>
              <a:pathLst>
                <a:path w="2353" h="1753" extrusionOk="0">
                  <a:moveTo>
                    <a:pt x="2353" y="1"/>
                  </a:moveTo>
                  <a:lnTo>
                    <a:pt x="385" y="485"/>
                  </a:lnTo>
                  <a:lnTo>
                    <a:pt x="1" y="735"/>
                  </a:lnTo>
                  <a:lnTo>
                    <a:pt x="1" y="1535"/>
                  </a:lnTo>
                  <a:cubicBezTo>
                    <a:pt x="85" y="1619"/>
                    <a:pt x="185" y="1686"/>
                    <a:pt x="285" y="1752"/>
                  </a:cubicBezTo>
                  <a:cubicBezTo>
                    <a:pt x="1486" y="1268"/>
                    <a:pt x="2353" y="1"/>
                    <a:pt x="2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2526824" y="1507116"/>
              <a:ext cx="92037" cy="64072"/>
            </a:xfrm>
            <a:custGeom>
              <a:avLst/>
              <a:gdLst/>
              <a:ahLst/>
              <a:cxnLst/>
              <a:rect l="l" t="t" r="r" b="b"/>
              <a:pathLst>
                <a:path w="2702" h="1881" extrusionOk="0">
                  <a:moveTo>
                    <a:pt x="1517" y="0"/>
                  </a:moveTo>
                  <a:cubicBezTo>
                    <a:pt x="750" y="0"/>
                    <a:pt x="0" y="1168"/>
                    <a:pt x="0" y="1168"/>
                  </a:cubicBezTo>
                  <a:cubicBezTo>
                    <a:pt x="0" y="1168"/>
                    <a:pt x="550" y="1735"/>
                    <a:pt x="1517" y="1868"/>
                  </a:cubicBezTo>
                  <a:cubicBezTo>
                    <a:pt x="1581" y="1877"/>
                    <a:pt x="1643" y="1881"/>
                    <a:pt x="1700" y="1881"/>
                  </a:cubicBezTo>
                  <a:cubicBezTo>
                    <a:pt x="2512" y="1881"/>
                    <a:pt x="2701" y="1068"/>
                    <a:pt x="2701" y="1068"/>
                  </a:cubicBezTo>
                  <a:lnTo>
                    <a:pt x="2701" y="1068"/>
                  </a:lnTo>
                  <a:cubicBezTo>
                    <a:pt x="2698" y="1068"/>
                    <a:pt x="2694" y="1068"/>
                    <a:pt x="2690" y="1068"/>
                  </a:cubicBezTo>
                  <a:cubicBezTo>
                    <a:pt x="2206" y="1068"/>
                    <a:pt x="1517" y="0"/>
                    <a:pt x="1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2472289" y="1541792"/>
              <a:ext cx="102256" cy="531648"/>
            </a:xfrm>
            <a:custGeom>
              <a:avLst/>
              <a:gdLst/>
              <a:ahLst/>
              <a:cxnLst/>
              <a:rect l="l" t="t" r="r" b="b"/>
              <a:pathLst>
                <a:path w="3002" h="15608" extrusionOk="0">
                  <a:moveTo>
                    <a:pt x="2935" y="0"/>
                  </a:moveTo>
                  <a:cubicBezTo>
                    <a:pt x="2902" y="0"/>
                    <a:pt x="2868" y="16"/>
                    <a:pt x="2851" y="50"/>
                  </a:cubicBezTo>
                  <a:cubicBezTo>
                    <a:pt x="2835" y="134"/>
                    <a:pt x="234" y="7904"/>
                    <a:pt x="0" y="15524"/>
                  </a:cubicBezTo>
                  <a:cubicBezTo>
                    <a:pt x="0" y="15574"/>
                    <a:pt x="34" y="15590"/>
                    <a:pt x="67" y="15608"/>
                  </a:cubicBezTo>
                  <a:lnTo>
                    <a:pt x="83" y="15608"/>
                  </a:lnTo>
                  <a:cubicBezTo>
                    <a:pt x="116" y="15608"/>
                    <a:pt x="150" y="15574"/>
                    <a:pt x="150" y="15541"/>
                  </a:cubicBezTo>
                  <a:cubicBezTo>
                    <a:pt x="367" y="7937"/>
                    <a:pt x="2951" y="167"/>
                    <a:pt x="2985" y="83"/>
                  </a:cubicBezTo>
                  <a:cubicBezTo>
                    <a:pt x="3002" y="50"/>
                    <a:pt x="2969" y="16"/>
                    <a:pt x="29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2471165" y="1546867"/>
              <a:ext cx="347608" cy="480009"/>
            </a:xfrm>
            <a:custGeom>
              <a:avLst/>
              <a:gdLst/>
              <a:ahLst/>
              <a:cxnLst/>
              <a:rect l="l" t="t" r="r" b="b"/>
              <a:pathLst>
                <a:path w="10205" h="14092" extrusionOk="0">
                  <a:moveTo>
                    <a:pt x="1634" y="1"/>
                  </a:moveTo>
                  <a:lnTo>
                    <a:pt x="1634" y="1"/>
                  </a:lnTo>
                  <a:cubicBezTo>
                    <a:pt x="1634" y="1"/>
                    <a:pt x="883" y="1"/>
                    <a:pt x="483" y="401"/>
                  </a:cubicBezTo>
                  <a:cubicBezTo>
                    <a:pt x="483" y="401"/>
                    <a:pt x="0" y="5136"/>
                    <a:pt x="1850" y="8389"/>
                  </a:cubicBezTo>
                  <a:cubicBezTo>
                    <a:pt x="4335" y="12724"/>
                    <a:pt x="9921" y="14091"/>
                    <a:pt x="9921" y="14091"/>
                  </a:cubicBezTo>
                  <a:cubicBezTo>
                    <a:pt x="9921" y="14091"/>
                    <a:pt x="10205" y="13374"/>
                    <a:pt x="9905" y="12340"/>
                  </a:cubicBezTo>
                  <a:cubicBezTo>
                    <a:pt x="9905" y="12340"/>
                    <a:pt x="4736" y="11373"/>
                    <a:pt x="2568" y="7055"/>
                  </a:cubicBezTo>
                  <a:cubicBezTo>
                    <a:pt x="800" y="3520"/>
                    <a:pt x="1634" y="1"/>
                    <a:pt x="1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2482508" y="1721270"/>
              <a:ext cx="240277" cy="244875"/>
            </a:xfrm>
            <a:custGeom>
              <a:avLst/>
              <a:gdLst/>
              <a:ahLst/>
              <a:cxnLst/>
              <a:rect l="l" t="t" r="r" b="b"/>
              <a:pathLst>
                <a:path w="7054" h="7189" extrusionOk="0">
                  <a:moveTo>
                    <a:pt x="2235" y="0"/>
                  </a:moveTo>
                  <a:cubicBezTo>
                    <a:pt x="2235" y="0"/>
                    <a:pt x="17" y="917"/>
                    <a:pt x="1" y="2468"/>
                  </a:cubicBezTo>
                  <a:lnTo>
                    <a:pt x="1" y="2568"/>
                  </a:lnTo>
                  <a:cubicBezTo>
                    <a:pt x="17" y="2718"/>
                    <a:pt x="17" y="2868"/>
                    <a:pt x="50" y="3018"/>
                  </a:cubicBezTo>
                  <a:cubicBezTo>
                    <a:pt x="50" y="3102"/>
                    <a:pt x="67" y="3185"/>
                    <a:pt x="83" y="3269"/>
                  </a:cubicBezTo>
                  <a:cubicBezTo>
                    <a:pt x="117" y="3435"/>
                    <a:pt x="167" y="3585"/>
                    <a:pt x="217" y="3751"/>
                  </a:cubicBezTo>
                  <a:cubicBezTo>
                    <a:pt x="234" y="3852"/>
                    <a:pt x="267" y="3936"/>
                    <a:pt x="301" y="4018"/>
                  </a:cubicBezTo>
                  <a:cubicBezTo>
                    <a:pt x="784" y="5252"/>
                    <a:pt x="1801" y="6303"/>
                    <a:pt x="3002" y="6837"/>
                  </a:cubicBezTo>
                  <a:cubicBezTo>
                    <a:pt x="3085" y="6870"/>
                    <a:pt x="3185" y="6904"/>
                    <a:pt x="3269" y="6937"/>
                  </a:cubicBezTo>
                  <a:cubicBezTo>
                    <a:pt x="3385" y="6986"/>
                    <a:pt x="3518" y="7020"/>
                    <a:pt x="3636" y="7053"/>
                  </a:cubicBezTo>
                  <a:cubicBezTo>
                    <a:pt x="3718" y="7070"/>
                    <a:pt x="3802" y="7104"/>
                    <a:pt x="3885" y="7120"/>
                  </a:cubicBezTo>
                  <a:cubicBezTo>
                    <a:pt x="4052" y="7153"/>
                    <a:pt x="4203" y="7170"/>
                    <a:pt x="4369" y="7186"/>
                  </a:cubicBezTo>
                  <a:lnTo>
                    <a:pt x="4469" y="7186"/>
                  </a:lnTo>
                  <a:cubicBezTo>
                    <a:pt x="4499" y="7188"/>
                    <a:pt x="4528" y="7189"/>
                    <a:pt x="4556" y="7189"/>
                  </a:cubicBezTo>
                  <a:cubicBezTo>
                    <a:pt x="6043" y="7189"/>
                    <a:pt x="7053" y="5103"/>
                    <a:pt x="7053" y="5103"/>
                  </a:cubicBezTo>
                  <a:lnTo>
                    <a:pt x="6019" y="4436"/>
                  </a:lnTo>
                  <a:lnTo>
                    <a:pt x="5786" y="4285"/>
                  </a:lnTo>
                  <a:lnTo>
                    <a:pt x="4036" y="3135"/>
                  </a:lnTo>
                  <a:lnTo>
                    <a:pt x="2969" y="1284"/>
                  </a:lnTo>
                  <a:lnTo>
                    <a:pt x="2835" y="1034"/>
                  </a:lnTo>
                  <a:lnTo>
                    <a:pt x="22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2606327" y="1867229"/>
              <a:ext cx="81239" cy="96567"/>
            </a:xfrm>
            <a:custGeom>
              <a:avLst/>
              <a:gdLst/>
              <a:ahLst/>
              <a:cxnLst/>
              <a:rect l="l" t="t" r="r" b="b"/>
              <a:pathLst>
                <a:path w="2385" h="2835" extrusionOk="0">
                  <a:moveTo>
                    <a:pt x="2151" y="0"/>
                  </a:moveTo>
                  <a:cubicBezTo>
                    <a:pt x="1417" y="618"/>
                    <a:pt x="434" y="1618"/>
                    <a:pt x="1" y="2768"/>
                  </a:cubicBezTo>
                  <a:cubicBezTo>
                    <a:pt x="83" y="2785"/>
                    <a:pt x="167" y="2819"/>
                    <a:pt x="250" y="2835"/>
                  </a:cubicBezTo>
                  <a:cubicBezTo>
                    <a:pt x="684" y="1718"/>
                    <a:pt x="1668" y="734"/>
                    <a:pt x="2384" y="151"/>
                  </a:cubicBezTo>
                  <a:lnTo>
                    <a:pt x="215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2484177" y="1756491"/>
              <a:ext cx="99463" cy="76130"/>
            </a:xfrm>
            <a:custGeom>
              <a:avLst/>
              <a:gdLst/>
              <a:ahLst/>
              <a:cxnLst/>
              <a:rect l="l" t="t" r="r" b="b"/>
              <a:pathLst>
                <a:path w="2920" h="2235" extrusionOk="0">
                  <a:moveTo>
                    <a:pt x="2786" y="0"/>
                  </a:moveTo>
                  <a:cubicBezTo>
                    <a:pt x="2169" y="750"/>
                    <a:pt x="1135" y="1817"/>
                    <a:pt x="1" y="1984"/>
                  </a:cubicBezTo>
                  <a:cubicBezTo>
                    <a:pt x="1" y="2068"/>
                    <a:pt x="18" y="2151"/>
                    <a:pt x="34" y="2235"/>
                  </a:cubicBezTo>
                  <a:cubicBezTo>
                    <a:pt x="668" y="2135"/>
                    <a:pt x="1335" y="1801"/>
                    <a:pt x="2019" y="1201"/>
                  </a:cubicBezTo>
                  <a:cubicBezTo>
                    <a:pt x="2369" y="883"/>
                    <a:pt x="2669" y="534"/>
                    <a:pt x="2920" y="250"/>
                  </a:cubicBezTo>
                  <a:lnTo>
                    <a:pt x="278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2498415" y="1721270"/>
              <a:ext cx="224949" cy="205942"/>
            </a:xfrm>
            <a:custGeom>
              <a:avLst/>
              <a:gdLst/>
              <a:ahLst/>
              <a:cxnLst/>
              <a:rect l="l" t="t" r="r" b="b"/>
              <a:pathLst>
                <a:path w="6604" h="6046" extrusionOk="0">
                  <a:moveTo>
                    <a:pt x="1768" y="0"/>
                  </a:moveTo>
                  <a:cubicBezTo>
                    <a:pt x="1768" y="0"/>
                    <a:pt x="0" y="934"/>
                    <a:pt x="1017" y="2484"/>
                  </a:cubicBezTo>
                  <a:cubicBezTo>
                    <a:pt x="2035" y="4036"/>
                    <a:pt x="3802" y="5937"/>
                    <a:pt x="4885" y="6037"/>
                  </a:cubicBezTo>
                  <a:cubicBezTo>
                    <a:pt x="4943" y="6043"/>
                    <a:pt x="4999" y="6046"/>
                    <a:pt x="5055" y="6046"/>
                  </a:cubicBezTo>
                  <a:cubicBezTo>
                    <a:pt x="6036" y="6046"/>
                    <a:pt x="6604" y="5119"/>
                    <a:pt x="6604" y="5119"/>
                  </a:cubicBezTo>
                  <a:lnTo>
                    <a:pt x="1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2489865" y="1849040"/>
              <a:ext cx="103993" cy="108523"/>
            </a:xfrm>
            <a:custGeom>
              <a:avLst/>
              <a:gdLst/>
              <a:ahLst/>
              <a:cxnLst/>
              <a:rect l="l" t="t" r="r" b="b"/>
              <a:pathLst>
                <a:path w="3053" h="3186" extrusionOk="0">
                  <a:moveTo>
                    <a:pt x="1" y="0"/>
                  </a:moveTo>
                  <a:lnTo>
                    <a:pt x="1" y="0"/>
                  </a:lnTo>
                  <a:cubicBezTo>
                    <a:pt x="18" y="101"/>
                    <a:pt x="51" y="185"/>
                    <a:pt x="85" y="267"/>
                  </a:cubicBezTo>
                  <a:cubicBezTo>
                    <a:pt x="718" y="351"/>
                    <a:pt x="1501" y="567"/>
                    <a:pt x="2068" y="1234"/>
                  </a:cubicBezTo>
                  <a:cubicBezTo>
                    <a:pt x="2602" y="1835"/>
                    <a:pt x="2769" y="2535"/>
                    <a:pt x="2786" y="3086"/>
                  </a:cubicBezTo>
                  <a:cubicBezTo>
                    <a:pt x="2869" y="3119"/>
                    <a:pt x="2969" y="3153"/>
                    <a:pt x="3053" y="3186"/>
                  </a:cubicBezTo>
                  <a:cubicBezTo>
                    <a:pt x="3053" y="2586"/>
                    <a:pt x="2886" y="1785"/>
                    <a:pt x="2268" y="1068"/>
                  </a:cubicBezTo>
                  <a:cubicBezTo>
                    <a:pt x="1585" y="301"/>
                    <a:pt x="668" y="67"/>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2510951" y="1367015"/>
              <a:ext cx="32938" cy="59030"/>
            </a:xfrm>
            <a:custGeom>
              <a:avLst/>
              <a:gdLst/>
              <a:ahLst/>
              <a:cxnLst/>
              <a:rect l="l" t="t" r="r" b="b"/>
              <a:pathLst>
                <a:path w="967" h="1733" extrusionOk="0">
                  <a:moveTo>
                    <a:pt x="542" y="1"/>
                  </a:moveTo>
                  <a:cubicBezTo>
                    <a:pt x="433" y="1"/>
                    <a:pt x="322" y="62"/>
                    <a:pt x="233" y="245"/>
                  </a:cubicBezTo>
                  <a:cubicBezTo>
                    <a:pt x="1" y="739"/>
                    <a:pt x="155" y="1732"/>
                    <a:pt x="734" y="1732"/>
                  </a:cubicBezTo>
                  <a:cubicBezTo>
                    <a:pt x="780" y="1732"/>
                    <a:pt x="830" y="1726"/>
                    <a:pt x="882" y="1712"/>
                  </a:cubicBezTo>
                  <a:lnTo>
                    <a:pt x="966" y="245"/>
                  </a:lnTo>
                  <a:cubicBezTo>
                    <a:pt x="966" y="245"/>
                    <a:pt x="759" y="1"/>
                    <a:pt x="542" y="1"/>
                  </a:cubicBezTo>
                  <a:close/>
                </a:path>
              </a:pathLst>
            </a:custGeom>
            <a:solidFill>
              <a:srgbClr val="E76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2511461" y="1287921"/>
              <a:ext cx="58962" cy="87541"/>
            </a:xfrm>
            <a:custGeom>
              <a:avLst/>
              <a:gdLst/>
              <a:ahLst/>
              <a:cxnLst/>
              <a:rect l="l" t="t" r="r" b="b"/>
              <a:pathLst>
                <a:path w="1731" h="2570" extrusionOk="0">
                  <a:moveTo>
                    <a:pt x="688" y="0"/>
                  </a:moveTo>
                  <a:cubicBezTo>
                    <a:pt x="641" y="0"/>
                    <a:pt x="590" y="5"/>
                    <a:pt x="534" y="16"/>
                  </a:cubicBezTo>
                  <a:cubicBezTo>
                    <a:pt x="534" y="16"/>
                    <a:pt x="0" y="216"/>
                    <a:pt x="218" y="817"/>
                  </a:cubicBezTo>
                  <a:cubicBezTo>
                    <a:pt x="451" y="1433"/>
                    <a:pt x="434" y="1550"/>
                    <a:pt x="351" y="1933"/>
                  </a:cubicBezTo>
                  <a:cubicBezTo>
                    <a:pt x="271" y="2281"/>
                    <a:pt x="538" y="2569"/>
                    <a:pt x="650" y="2569"/>
                  </a:cubicBezTo>
                  <a:cubicBezTo>
                    <a:pt x="657" y="2569"/>
                    <a:pt x="662" y="2569"/>
                    <a:pt x="667" y="2567"/>
                  </a:cubicBezTo>
                  <a:cubicBezTo>
                    <a:pt x="780" y="2535"/>
                    <a:pt x="1731" y="0"/>
                    <a:pt x="6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2526824" y="1266495"/>
              <a:ext cx="174366" cy="231012"/>
            </a:xfrm>
            <a:custGeom>
              <a:avLst/>
              <a:gdLst/>
              <a:ahLst/>
              <a:cxnLst/>
              <a:rect l="l" t="t" r="r" b="b"/>
              <a:pathLst>
                <a:path w="5119" h="6782" extrusionOk="0">
                  <a:moveTo>
                    <a:pt x="2485" y="0"/>
                  </a:moveTo>
                  <a:cubicBezTo>
                    <a:pt x="1647" y="0"/>
                    <a:pt x="926" y="232"/>
                    <a:pt x="500" y="695"/>
                  </a:cubicBezTo>
                  <a:cubicBezTo>
                    <a:pt x="483" y="728"/>
                    <a:pt x="467" y="745"/>
                    <a:pt x="450" y="761"/>
                  </a:cubicBezTo>
                  <a:cubicBezTo>
                    <a:pt x="267" y="995"/>
                    <a:pt x="150" y="1262"/>
                    <a:pt x="116" y="1595"/>
                  </a:cubicBezTo>
                  <a:lnTo>
                    <a:pt x="50" y="3347"/>
                  </a:lnTo>
                  <a:lnTo>
                    <a:pt x="50" y="3780"/>
                  </a:lnTo>
                  <a:lnTo>
                    <a:pt x="0" y="5097"/>
                  </a:lnTo>
                  <a:cubicBezTo>
                    <a:pt x="0" y="5097"/>
                    <a:pt x="0" y="6782"/>
                    <a:pt x="1750" y="6782"/>
                  </a:cubicBezTo>
                  <a:cubicBezTo>
                    <a:pt x="3485" y="6782"/>
                    <a:pt x="4669" y="5414"/>
                    <a:pt x="4736" y="5348"/>
                  </a:cubicBezTo>
                  <a:lnTo>
                    <a:pt x="4752" y="4997"/>
                  </a:lnTo>
                  <a:lnTo>
                    <a:pt x="4852" y="3163"/>
                  </a:lnTo>
                  <a:lnTo>
                    <a:pt x="4903" y="2179"/>
                  </a:lnTo>
                  <a:cubicBezTo>
                    <a:pt x="4903" y="2179"/>
                    <a:pt x="5119" y="412"/>
                    <a:pt x="3451" y="94"/>
                  </a:cubicBezTo>
                  <a:cubicBezTo>
                    <a:pt x="3119" y="32"/>
                    <a:pt x="2794" y="0"/>
                    <a:pt x="2485" y="0"/>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2596108" y="1322324"/>
              <a:ext cx="42612" cy="21221"/>
            </a:xfrm>
            <a:custGeom>
              <a:avLst/>
              <a:gdLst/>
              <a:ahLst/>
              <a:cxnLst/>
              <a:rect l="l" t="t" r="r" b="b"/>
              <a:pathLst>
                <a:path w="1251" h="623" extrusionOk="0">
                  <a:moveTo>
                    <a:pt x="199" y="1"/>
                  </a:moveTo>
                  <a:cubicBezTo>
                    <a:pt x="107" y="1"/>
                    <a:pt x="50" y="7"/>
                    <a:pt x="50" y="7"/>
                  </a:cubicBezTo>
                  <a:cubicBezTo>
                    <a:pt x="0" y="207"/>
                    <a:pt x="134" y="407"/>
                    <a:pt x="334" y="456"/>
                  </a:cubicBezTo>
                  <a:cubicBezTo>
                    <a:pt x="483" y="490"/>
                    <a:pt x="617" y="540"/>
                    <a:pt x="734" y="590"/>
                  </a:cubicBezTo>
                  <a:cubicBezTo>
                    <a:pt x="786" y="612"/>
                    <a:pt x="840" y="622"/>
                    <a:pt x="891" y="622"/>
                  </a:cubicBezTo>
                  <a:cubicBezTo>
                    <a:pt x="1039" y="622"/>
                    <a:pt x="1176" y="538"/>
                    <a:pt x="1250" y="390"/>
                  </a:cubicBezTo>
                  <a:cubicBezTo>
                    <a:pt x="969" y="46"/>
                    <a:pt x="452" y="1"/>
                    <a:pt x="1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2530775" y="1322324"/>
              <a:ext cx="42646" cy="21221"/>
            </a:xfrm>
            <a:custGeom>
              <a:avLst/>
              <a:gdLst/>
              <a:ahLst/>
              <a:cxnLst/>
              <a:rect l="l" t="t" r="r" b="b"/>
              <a:pathLst>
                <a:path w="1252" h="623" extrusionOk="0">
                  <a:moveTo>
                    <a:pt x="1036" y="1"/>
                  </a:moveTo>
                  <a:cubicBezTo>
                    <a:pt x="783" y="1"/>
                    <a:pt x="270" y="46"/>
                    <a:pt x="0" y="390"/>
                  </a:cubicBezTo>
                  <a:cubicBezTo>
                    <a:pt x="62" y="538"/>
                    <a:pt x="206" y="622"/>
                    <a:pt x="358" y="622"/>
                  </a:cubicBezTo>
                  <a:cubicBezTo>
                    <a:pt x="411" y="622"/>
                    <a:pt x="466" y="612"/>
                    <a:pt x="518" y="590"/>
                  </a:cubicBezTo>
                  <a:cubicBezTo>
                    <a:pt x="634" y="540"/>
                    <a:pt x="767" y="490"/>
                    <a:pt x="918" y="456"/>
                  </a:cubicBezTo>
                  <a:cubicBezTo>
                    <a:pt x="1118" y="407"/>
                    <a:pt x="1252" y="207"/>
                    <a:pt x="1185" y="7"/>
                  </a:cubicBezTo>
                  <a:cubicBezTo>
                    <a:pt x="1185" y="7"/>
                    <a:pt x="1128" y="1"/>
                    <a:pt x="10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2542118" y="1266495"/>
              <a:ext cx="159072" cy="121501"/>
            </a:xfrm>
            <a:custGeom>
              <a:avLst/>
              <a:gdLst/>
              <a:ahLst/>
              <a:cxnLst/>
              <a:rect l="l" t="t" r="r" b="b"/>
              <a:pathLst>
                <a:path w="4670" h="3567" extrusionOk="0">
                  <a:moveTo>
                    <a:pt x="2036" y="0"/>
                  </a:moveTo>
                  <a:cubicBezTo>
                    <a:pt x="1198" y="0"/>
                    <a:pt x="477" y="232"/>
                    <a:pt x="51" y="695"/>
                  </a:cubicBezTo>
                  <a:cubicBezTo>
                    <a:pt x="34" y="728"/>
                    <a:pt x="18" y="745"/>
                    <a:pt x="1" y="761"/>
                  </a:cubicBezTo>
                  <a:cubicBezTo>
                    <a:pt x="73" y="734"/>
                    <a:pt x="141" y="722"/>
                    <a:pt x="209" y="722"/>
                  </a:cubicBezTo>
                  <a:cubicBezTo>
                    <a:pt x="392" y="722"/>
                    <a:pt x="581" y="811"/>
                    <a:pt x="885" y="945"/>
                  </a:cubicBezTo>
                  <a:cubicBezTo>
                    <a:pt x="1079" y="1027"/>
                    <a:pt x="1277" y="1062"/>
                    <a:pt x="1476" y="1062"/>
                  </a:cubicBezTo>
                  <a:cubicBezTo>
                    <a:pt x="1930" y="1062"/>
                    <a:pt x="2390" y="882"/>
                    <a:pt x="2819" y="661"/>
                  </a:cubicBezTo>
                  <a:cubicBezTo>
                    <a:pt x="2968" y="583"/>
                    <a:pt x="3102" y="551"/>
                    <a:pt x="3217" y="551"/>
                  </a:cubicBezTo>
                  <a:cubicBezTo>
                    <a:pt x="3567" y="551"/>
                    <a:pt x="3737" y="849"/>
                    <a:pt x="3586" y="1062"/>
                  </a:cubicBezTo>
                  <a:cubicBezTo>
                    <a:pt x="3369" y="1346"/>
                    <a:pt x="3402" y="1579"/>
                    <a:pt x="3620" y="1946"/>
                  </a:cubicBezTo>
                  <a:cubicBezTo>
                    <a:pt x="3853" y="2313"/>
                    <a:pt x="3186" y="2480"/>
                    <a:pt x="3553" y="2762"/>
                  </a:cubicBezTo>
                  <a:cubicBezTo>
                    <a:pt x="3720" y="2880"/>
                    <a:pt x="3702" y="3062"/>
                    <a:pt x="3636" y="3229"/>
                  </a:cubicBezTo>
                  <a:cubicBezTo>
                    <a:pt x="3574" y="3398"/>
                    <a:pt x="3711" y="3567"/>
                    <a:pt x="3876" y="3567"/>
                  </a:cubicBezTo>
                  <a:cubicBezTo>
                    <a:pt x="3890" y="3567"/>
                    <a:pt x="3905" y="3565"/>
                    <a:pt x="3920" y="3563"/>
                  </a:cubicBezTo>
                  <a:cubicBezTo>
                    <a:pt x="4120" y="3513"/>
                    <a:pt x="4403" y="3163"/>
                    <a:pt x="4403" y="3163"/>
                  </a:cubicBezTo>
                  <a:lnTo>
                    <a:pt x="4454" y="2179"/>
                  </a:lnTo>
                  <a:cubicBezTo>
                    <a:pt x="4454" y="2179"/>
                    <a:pt x="4670" y="412"/>
                    <a:pt x="3002" y="94"/>
                  </a:cubicBezTo>
                  <a:cubicBezTo>
                    <a:pt x="2670" y="32"/>
                    <a:pt x="2345" y="0"/>
                    <a:pt x="2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2606327" y="1380470"/>
              <a:ext cx="38661" cy="14817"/>
            </a:xfrm>
            <a:custGeom>
              <a:avLst/>
              <a:gdLst/>
              <a:ahLst/>
              <a:cxnLst/>
              <a:rect l="l" t="t" r="r" b="b"/>
              <a:pathLst>
                <a:path w="1135" h="435" extrusionOk="0">
                  <a:moveTo>
                    <a:pt x="568" y="1"/>
                  </a:moveTo>
                  <a:cubicBezTo>
                    <a:pt x="250" y="1"/>
                    <a:pt x="1" y="101"/>
                    <a:pt x="1" y="217"/>
                  </a:cubicBezTo>
                  <a:cubicBezTo>
                    <a:pt x="1" y="334"/>
                    <a:pt x="250" y="434"/>
                    <a:pt x="568" y="434"/>
                  </a:cubicBezTo>
                  <a:cubicBezTo>
                    <a:pt x="884" y="434"/>
                    <a:pt x="1135" y="334"/>
                    <a:pt x="1135" y="217"/>
                  </a:cubicBezTo>
                  <a:cubicBezTo>
                    <a:pt x="1135" y="101"/>
                    <a:pt x="884" y="1"/>
                    <a:pt x="568" y="1"/>
                  </a:cubicBezTo>
                  <a:close/>
                </a:path>
              </a:pathLst>
            </a:custGeom>
            <a:solidFill>
              <a:srgbClr val="E76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2528493" y="1380470"/>
              <a:ext cx="34" cy="14817"/>
            </a:xfrm>
            <a:custGeom>
              <a:avLst/>
              <a:gdLst/>
              <a:ahLst/>
              <a:cxnLst/>
              <a:rect l="l" t="t" r="r" b="b"/>
              <a:pathLst>
                <a:path w="1" h="435" extrusionOk="0">
                  <a:moveTo>
                    <a:pt x="1" y="1"/>
                  </a:moveTo>
                  <a:lnTo>
                    <a:pt x="1" y="1"/>
                  </a:lnTo>
                  <a:lnTo>
                    <a:pt x="1" y="434"/>
                  </a:lnTo>
                  <a:lnTo>
                    <a:pt x="1" y="434"/>
                  </a:lnTo>
                  <a:lnTo>
                    <a:pt x="1" y="434"/>
                  </a:lnTo>
                  <a:close/>
                </a:path>
              </a:pathLst>
            </a:custGeom>
            <a:solidFill>
              <a:srgbClr val="E76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2528493" y="1380470"/>
              <a:ext cx="23878" cy="14817"/>
            </a:xfrm>
            <a:custGeom>
              <a:avLst/>
              <a:gdLst/>
              <a:ahLst/>
              <a:cxnLst/>
              <a:rect l="l" t="t" r="r" b="b"/>
              <a:pathLst>
                <a:path w="701" h="435" extrusionOk="0">
                  <a:moveTo>
                    <a:pt x="1" y="1"/>
                  </a:moveTo>
                  <a:lnTo>
                    <a:pt x="1" y="434"/>
                  </a:lnTo>
                  <a:lnTo>
                    <a:pt x="134" y="434"/>
                  </a:lnTo>
                  <a:cubicBezTo>
                    <a:pt x="434" y="434"/>
                    <a:pt x="701" y="334"/>
                    <a:pt x="701" y="217"/>
                  </a:cubicBezTo>
                  <a:cubicBezTo>
                    <a:pt x="701" y="101"/>
                    <a:pt x="434" y="1"/>
                    <a:pt x="134" y="1"/>
                  </a:cubicBezTo>
                  <a:close/>
                </a:path>
              </a:pathLst>
            </a:custGeom>
            <a:solidFill>
              <a:srgbClr val="E86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6"/>
            <p:cNvSpPr/>
            <p:nvPr/>
          </p:nvSpPr>
          <p:spPr>
            <a:xfrm>
              <a:off x="2602921" y="1354343"/>
              <a:ext cx="11411" cy="21017"/>
            </a:xfrm>
            <a:custGeom>
              <a:avLst/>
              <a:gdLst/>
              <a:ahLst/>
              <a:cxnLst/>
              <a:rect l="l" t="t" r="r" b="b"/>
              <a:pathLst>
                <a:path w="335" h="617" extrusionOk="0">
                  <a:moveTo>
                    <a:pt x="167" y="1"/>
                  </a:moveTo>
                  <a:cubicBezTo>
                    <a:pt x="83" y="1"/>
                    <a:pt x="1" y="150"/>
                    <a:pt x="1" y="317"/>
                  </a:cubicBezTo>
                  <a:cubicBezTo>
                    <a:pt x="1" y="483"/>
                    <a:pt x="83" y="617"/>
                    <a:pt x="167" y="617"/>
                  </a:cubicBezTo>
                  <a:cubicBezTo>
                    <a:pt x="267" y="617"/>
                    <a:pt x="334" y="483"/>
                    <a:pt x="334" y="317"/>
                  </a:cubicBezTo>
                  <a:cubicBezTo>
                    <a:pt x="334" y="150"/>
                    <a:pt x="267" y="1"/>
                    <a:pt x="1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6"/>
            <p:cNvSpPr/>
            <p:nvPr/>
          </p:nvSpPr>
          <p:spPr>
            <a:xfrm>
              <a:off x="2546138" y="1354343"/>
              <a:ext cx="11922" cy="21017"/>
            </a:xfrm>
            <a:custGeom>
              <a:avLst/>
              <a:gdLst/>
              <a:ahLst/>
              <a:cxnLst/>
              <a:rect l="l" t="t" r="r" b="b"/>
              <a:pathLst>
                <a:path w="350" h="617" extrusionOk="0">
                  <a:moveTo>
                    <a:pt x="183" y="1"/>
                  </a:moveTo>
                  <a:cubicBezTo>
                    <a:pt x="83" y="1"/>
                    <a:pt x="0" y="150"/>
                    <a:pt x="0" y="317"/>
                  </a:cubicBezTo>
                  <a:cubicBezTo>
                    <a:pt x="0" y="483"/>
                    <a:pt x="83" y="617"/>
                    <a:pt x="183" y="617"/>
                  </a:cubicBezTo>
                  <a:cubicBezTo>
                    <a:pt x="267" y="617"/>
                    <a:pt x="350" y="483"/>
                    <a:pt x="350" y="317"/>
                  </a:cubicBezTo>
                  <a:cubicBezTo>
                    <a:pt x="350" y="150"/>
                    <a:pt x="267" y="1"/>
                    <a:pt x="1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2560308" y="1339901"/>
              <a:ext cx="24457" cy="53648"/>
            </a:xfrm>
            <a:custGeom>
              <a:avLst/>
              <a:gdLst/>
              <a:ahLst/>
              <a:cxnLst/>
              <a:rect l="l" t="t" r="r" b="b"/>
              <a:pathLst>
                <a:path w="718" h="1575" extrusionOk="0">
                  <a:moveTo>
                    <a:pt x="641" y="1"/>
                  </a:moveTo>
                  <a:cubicBezTo>
                    <a:pt x="617" y="1"/>
                    <a:pt x="596" y="16"/>
                    <a:pt x="585" y="40"/>
                  </a:cubicBezTo>
                  <a:cubicBezTo>
                    <a:pt x="585" y="58"/>
                    <a:pt x="300" y="641"/>
                    <a:pt x="18" y="1225"/>
                  </a:cubicBezTo>
                  <a:cubicBezTo>
                    <a:pt x="0" y="1241"/>
                    <a:pt x="0" y="1258"/>
                    <a:pt x="18" y="1274"/>
                  </a:cubicBezTo>
                  <a:cubicBezTo>
                    <a:pt x="18" y="1292"/>
                    <a:pt x="151" y="1574"/>
                    <a:pt x="567" y="1574"/>
                  </a:cubicBezTo>
                  <a:cubicBezTo>
                    <a:pt x="601" y="1574"/>
                    <a:pt x="634" y="1558"/>
                    <a:pt x="634" y="1508"/>
                  </a:cubicBezTo>
                  <a:cubicBezTo>
                    <a:pt x="634" y="1474"/>
                    <a:pt x="601" y="1441"/>
                    <a:pt x="567" y="1441"/>
                  </a:cubicBezTo>
                  <a:cubicBezTo>
                    <a:pt x="318" y="1441"/>
                    <a:pt x="184" y="1308"/>
                    <a:pt x="151" y="1258"/>
                  </a:cubicBezTo>
                  <a:cubicBezTo>
                    <a:pt x="434" y="674"/>
                    <a:pt x="701" y="107"/>
                    <a:pt x="701" y="107"/>
                  </a:cubicBezTo>
                  <a:cubicBezTo>
                    <a:pt x="718" y="74"/>
                    <a:pt x="701" y="24"/>
                    <a:pt x="667" y="7"/>
                  </a:cubicBezTo>
                  <a:cubicBezTo>
                    <a:pt x="658" y="3"/>
                    <a:pt x="650" y="1"/>
                    <a:pt x="6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6"/>
            <p:cNvSpPr/>
            <p:nvPr/>
          </p:nvSpPr>
          <p:spPr>
            <a:xfrm>
              <a:off x="2547262" y="1399409"/>
              <a:ext cx="61926" cy="22004"/>
            </a:xfrm>
            <a:custGeom>
              <a:avLst/>
              <a:gdLst/>
              <a:ahLst/>
              <a:cxnLst/>
              <a:rect l="l" t="t" r="r" b="b"/>
              <a:pathLst>
                <a:path w="1818" h="646" extrusionOk="0">
                  <a:moveTo>
                    <a:pt x="1751" y="0"/>
                  </a:moveTo>
                  <a:cubicBezTo>
                    <a:pt x="1732" y="0"/>
                    <a:pt x="1711" y="8"/>
                    <a:pt x="1701" y="28"/>
                  </a:cubicBezTo>
                  <a:cubicBezTo>
                    <a:pt x="1688" y="28"/>
                    <a:pt x="1228" y="513"/>
                    <a:pt x="673" y="513"/>
                  </a:cubicBezTo>
                  <a:cubicBezTo>
                    <a:pt x="494" y="513"/>
                    <a:pt x="304" y="462"/>
                    <a:pt x="117" y="328"/>
                  </a:cubicBezTo>
                  <a:cubicBezTo>
                    <a:pt x="103" y="321"/>
                    <a:pt x="89" y="317"/>
                    <a:pt x="76" y="317"/>
                  </a:cubicBezTo>
                  <a:cubicBezTo>
                    <a:pt x="56" y="317"/>
                    <a:pt x="36" y="325"/>
                    <a:pt x="16" y="345"/>
                  </a:cubicBezTo>
                  <a:cubicBezTo>
                    <a:pt x="0" y="378"/>
                    <a:pt x="16" y="412"/>
                    <a:pt x="34" y="445"/>
                  </a:cubicBezTo>
                  <a:cubicBezTo>
                    <a:pt x="250" y="594"/>
                    <a:pt x="467" y="645"/>
                    <a:pt x="667" y="645"/>
                  </a:cubicBezTo>
                  <a:cubicBezTo>
                    <a:pt x="1284" y="645"/>
                    <a:pt x="1784" y="128"/>
                    <a:pt x="1801" y="112"/>
                  </a:cubicBezTo>
                  <a:cubicBezTo>
                    <a:pt x="1817" y="94"/>
                    <a:pt x="1817" y="45"/>
                    <a:pt x="1784" y="12"/>
                  </a:cubicBezTo>
                  <a:cubicBezTo>
                    <a:pt x="1777" y="4"/>
                    <a:pt x="1764" y="0"/>
                    <a:pt x="17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6"/>
            <p:cNvSpPr/>
            <p:nvPr/>
          </p:nvSpPr>
          <p:spPr>
            <a:xfrm>
              <a:off x="2669344" y="1425331"/>
              <a:ext cx="19347" cy="23333"/>
            </a:xfrm>
            <a:custGeom>
              <a:avLst/>
              <a:gdLst/>
              <a:ahLst/>
              <a:cxnLst/>
              <a:rect l="l" t="t" r="r" b="b"/>
              <a:pathLst>
                <a:path w="568" h="685" extrusionOk="0">
                  <a:moveTo>
                    <a:pt x="1" y="0"/>
                  </a:moveTo>
                  <a:cubicBezTo>
                    <a:pt x="1" y="18"/>
                    <a:pt x="234" y="534"/>
                    <a:pt x="552" y="685"/>
                  </a:cubicBezTo>
                  <a:lnTo>
                    <a:pt x="568" y="334"/>
                  </a:lnTo>
                  <a:cubicBezTo>
                    <a:pt x="568" y="334"/>
                    <a:pt x="301" y="284"/>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2679563" y="1369876"/>
              <a:ext cx="52013" cy="67035"/>
            </a:xfrm>
            <a:custGeom>
              <a:avLst/>
              <a:gdLst/>
              <a:ahLst/>
              <a:cxnLst/>
              <a:rect l="l" t="t" r="r" b="b"/>
              <a:pathLst>
                <a:path w="1527" h="1968" extrusionOk="0">
                  <a:moveTo>
                    <a:pt x="727" y="1"/>
                  </a:moveTo>
                  <a:cubicBezTo>
                    <a:pt x="351" y="1"/>
                    <a:pt x="1" y="461"/>
                    <a:pt x="1" y="461"/>
                  </a:cubicBezTo>
                  <a:lnTo>
                    <a:pt x="1" y="1862"/>
                  </a:lnTo>
                  <a:cubicBezTo>
                    <a:pt x="117" y="1935"/>
                    <a:pt x="232" y="1968"/>
                    <a:pt x="343" y="1968"/>
                  </a:cubicBezTo>
                  <a:cubicBezTo>
                    <a:pt x="1012" y="1968"/>
                    <a:pt x="1527" y="779"/>
                    <a:pt x="1168" y="278"/>
                  </a:cubicBezTo>
                  <a:cubicBezTo>
                    <a:pt x="1031" y="74"/>
                    <a:pt x="877" y="1"/>
                    <a:pt x="727" y="1"/>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2680721" y="1385375"/>
              <a:ext cx="29566" cy="38286"/>
            </a:xfrm>
            <a:custGeom>
              <a:avLst/>
              <a:gdLst/>
              <a:ahLst/>
              <a:cxnLst/>
              <a:rect l="l" t="t" r="r" b="b"/>
              <a:pathLst>
                <a:path w="868" h="1124" extrusionOk="0">
                  <a:moveTo>
                    <a:pt x="778" y="0"/>
                  </a:moveTo>
                  <a:cubicBezTo>
                    <a:pt x="769" y="0"/>
                    <a:pt x="760" y="2"/>
                    <a:pt x="751" y="6"/>
                  </a:cubicBezTo>
                  <a:cubicBezTo>
                    <a:pt x="734" y="23"/>
                    <a:pt x="84" y="290"/>
                    <a:pt x="0" y="1057"/>
                  </a:cubicBezTo>
                  <a:cubicBezTo>
                    <a:pt x="0" y="1091"/>
                    <a:pt x="18" y="1124"/>
                    <a:pt x="67" y="1124"/>
                  </a:cubicBezTo>
                  <a:cubicBezTo>
                    <a:pt x="100" y="1124"/>
                    <a:pt x="134" y="1107"/>
                    <a:pt x="134" y="1073"/>
                  </a:cubicBezTo>
                  <a:cubicBezTo>
                    <a:pt x="218" y="390"/>
                    <a:pt x="785" y="139"/>
                    <a:pt x="801" y="139"/>
                  </a:cubicBezTo>
                  <a:cubicBezTo>
                    <a:pt x="834" y="123"/>
                    <a:pt x="867" y="90"/>
                    <a:pt x="851" y="57"/>
                  </a:cubicBezTo>
                  <a:cubicBezTo>
                    <a:pt x="838" y="19"/>
                    <a:pt x="807"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2688113" y="1399511"/>
              <a:ext cx="19347" cy="9946"/>
            </a:xfrm>
            <a:custGeom>
              <a:avLst/>
              <a:gdLst/>
              <a:ahLst/>
              <a:cxnLst/>
              <a:rect l="l" t="t" r="r" b="b"/>
              <a:pathLst>
                <a:path w="568" h="292" extrusionOk="0">
                  <a:moveTo>
                    <a:pt x="124" y="0"/>
                  </a:moveTo>
                  <a:cubicBezTo>
                    <a:pt x="99" y="0"/>
                    <a:pt x="74" y="3"/>
                    <a:pt x="50" y="9"/>
                  </a:cubicBezTo>
                  <a:cubicBezTo>
                    <a:pt x="17" y="25"/>
                    <a:pt x="1" y="58"/>
                    <a:pt x="1" y="91"/>
                  </a:cubicBezTo>
                  <a:cubicBezTo>
                    <a:pt x="14" y="119"/>
                    <a:pt x="39" y="146"/>
                    <a:pt x="66" y="146"/>
                  </a:cubicBezTo>
                  <a:cubicBezTo>
                    <a:pt x="72" y="146"/>
                    <a:pt x="78" y="145"/>
                    <a:pt x="83" y="142"/>
                  </a:cubicBezTo>
                  <a:cubicBezTo>
                    <a:pt x="100" y="138"/>
                    <a:pt x="117" y="136"/>
                    <a:pt x="134" y="136"/>
                  </a:cubicBezTo>
                  <a:cubicBezTo>
                    <a:pt x="256" y="136"/>
                    <a:pt x="392" y="231"/>
                    <a:pt x="450" y="275"/>
                  </a:cubicBezTo>
                  <a:cubicBezTo>
                    <a:pt x="468" y="291"/>
                    <a:pt x="484" y="291"/>
                    <a:pt x="501" y="291"/>
                  </a:cubicBezTo>
                  <a:cubicBezTo>
                    <a:pt x="517" y="291"/>
                    <a:pt x="534" y="291"/>
                    <a:pt x="550" y="275"/>
                  </a:cubicBezTo>
                  <a:cubicBezTo>
                    <a:pt x="568" y="242"/>
                    <a:pt x="568" y="191"/>
                    <a:pt x="534" y="175"/>
                  </a:cubicBezTo>
                  <a:cubicBezTo>
                    <a:pt x="519" y="160"/>
                    <a:pt x="320" y="0"/>
                    <a:pt x="1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6"/>
            <p:cNvSpPr/>
            <p:nvPr/>
          </p:nvSpPr>
          <p:spPr>
            <a:xfrm>
              <a:off x="2974617" y="1278485"/>
              <a:ext cx="422920" cy="464476"/>
            </a:xfrm>
            <a:custGeom>
              <a:avLst/>
              <a:gdLst/>
              <a:ahLst/>
              <a:cxnLst/>
              <a:rect l="l" t="t" r="r" b="b"/>
              <a:pathLst>
                <a:path w="12416" h="13636" extrusionOk="0">
                  <a:moveTo>
                    <a:pt x="5380" y="1"/>
                  </a:moveTo>
                  <a:cubicBezTo>
                    <a:pt x="5209" y="1"/>
                    <a:pt x="5031" y="9"/>
                    <a:pt x="4845" y="27"/>
                  </a:cubicBezTo>
                  <a:lnTo>
                    <a:pt x="4729" y="27"/>
                  </a:lnTo>
                  <a:cubicBezTo>
                    <a:pt x="2395" y="276"/>
                    <a:pt x="810" y="2544"/>
                    <a:pt x="1377" y="4845"/>
                  </a:cubicBezTo>
                  <a:cubicBezTo>
                    <a:pt x="1677" y="6029"/>
                    <a:pt x="1995" y="7497"/>
                    <a:pt x="1995" y="8264"/>
                  </a:cubicBezTo>
                  <a:cubicBezTo>
                    <a:pt x="1977" y="9680"/>
                    <a:pt x="277" y="9831"/>
                    <a:pt x="110" y="11281"/>
                  </a:cubicBezTo>
                  <a:cubicBezTo>
                    <a:pt x="0" y="12359"/>
                    <a:pt x="709" y="13635"/>
                    <a:pt x="2144" y="13635"/>
                  </a:cubicBezTo>
                  <a:cubicBezTo>
                    <a:pt x="2662" y="13635"/>
                    <a:pt x="3275" y="13469"/>
                    <a:pt x="3978" y="13066"/>
                  </a:cubicBezTo>
                  <a:cubicBezTo>
                    <a:pt x="4822" y="12588"/>
                    <a:pt x="5547" y="12431"/>
                    <a:pt x="6207" y="12431"/>
                  </a:cubicBezTo>
                  <a:cubicBezTo>
                    <a:pt x="6812" y="12431"/>
                    <a:pt x="7362" y="12563"/>
                    <a:pt x="7898" y="12699"/>
                  </a:cubicBezTo>
                  <a:cubicBezTo>
                    <a:pt x="8441" y="12835"/>
                    <a:pt x="8967" y="12971"/>
                    <a:pt x="9508" y="12971"/>
                  </a:cubicBezTo>
                  <a:cubicBezTo>
                    <a:pt x="9697" y="12971"/>
                    <a:pt x="9887" y="12954"/>
                    <a:pt x="10081" y="12915"/>
                  </a:cubicBezTo>
                  <a:cubicBezTo>
                    <a:pt x="12033" y="12548"/>
                    <a:pt x="12416" y="9680"/>
                    <a:pt x="10732" y="8780"/>
                  </a:cubicBezTo>
                  <a:cubicBezTo>
                    <a:pt x="9047" y="7897"/>
                    <a:pt x="9065" y="6479"/>
                    <a:pt x="9114" y="4595"/>
                  </a:cubicBezTo>
                  <a:cubicBezTo>
                    <a:pt x="9146" y="2793"/>
                    <a:pt x="8503" y="1"/>
                    <a:pt x="53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6"/>
            <p:cNvSpPr/>
            <p:nvPr/>
          </p:nvSpPr>
          <p:spPr>
            <a:xfrm>
              <a:off x="2905094" y="2043301"/>
              <a:ext cx="412395" cy="358508"/>
            </a:xfrm>
            <a:custGeom>
              <a:avLst/>
              <a:gdLst/>
              <a:ahLst/>
              <a:cxnLst/>
              <a:rect l="l" t="t" r="r" b="b"/>
              <a:pathLst>
                <a:path w="12107" h="10525" extrusionOk="0">
                  <a:moveTo>
                    <a:pt x="1334" y="0"/>
                  </a:moveTo>
                  <a:cubicBezTo>
                    <a:pt x="1334" y="0"/>
                    <a:pt x="934" y="1318"/>
                    <a:pt x="583" y="2919"/>
                  </a:cubicBezTo>
                  <a:cubicBezTo>
                    <a:pt x="567" y="2986"/>
                    <a:pt x="550" y="3068"/>
                    <a:pt x="534" y="3135"/>
                  </a:cubicBezTo>
                  <a:cubicBezTo>
                    <a:pt x="401" y="3786"/>
                    <a:pt x="267" y="4469"/>
                    <a:pt x="183" y="5103"/>
                  </a:cubicBezTo>
                  <a:cubicBezTo>
                    <a:pt x="167" y="5187"/>
                    <a:pt x="167" y="5269"/>
                    <a:pt x="150" y="5353"/>
                  </a:cubicBezTo>
                  <a:cubicBezTo>
                    <a:pt x="0" y="6737"/>
                    <a:pt x="50" y="7937"/>
                    <a:pt x="601" y="8255"/>
                  </a:cubicBezTo>
                  <a:cubicBezTo>
                    <a:pt x="2166" y="9153"/>
                    <a:pt x="5399" y="10525"/>
                    <a:pt x="8272" y="10525"/>
                  </a:cubicBezTo>
                  <a:cubicBezTo>
                    <a:pt x="9134" y="10525"/>
                    <a:pt x="9963" y="10401"/>
                    <a:pt x="10706" y="10105"/>
                  </a:cubicBezTo>
                  <a:cubicBezTo>
                    <a:pt x="11873" y="9638"/>
                    <a:pt x="12106" y="7488"/>
                    <a:pt x="12006" y="5369"/>
                  </a:cubicBezTo>
                  <a:lnTo>
                    <a:pt x="12006" y="5120"/>
                  </a:lnTo>
                  <a:cubicBezTo>
                    <a:pt x="11973" y="4569"/>
                    <a:pt x="11922" y="4035"/>
                    <a:pt x="11873" y="3519"/>
                  </a:cubicBezTo>
                  <a:cubicBezTo>
                    <a:pt x="11855" y="3452"/>
                    <a:pt x="11855" y="3368"/>
                    <a:pt x="11839" y="3302"/>
                  </a:cubicBezTo>
                  <a:cubicBezTo>
                    <a:pt x="11673" y="1885"/>
                    <a:pt x="11455" y="801"/>
                    <a:pt x="11455" y="801"/>
                  </a:cubicBezTo>
                  <a:cubicBezTo>
                    <a:pt x="10659" y="929"/>
                    <a:pt x="9806" y="981"/>
                    <a:pt x="8945" y="981"/>
                  </a:cubicBezTo>
                  <a:cubicBezTo>
                    <a:pt x="5211" y="981"/>
                    <a:pt x="1334" y="0"/>
                    <a:pt x="1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6"/>
            <p:cNvSpPr/>
            <p:nvPr/>
          </p:nvSpPr>
          <p:spPr>
            <a:xfrm>
              <a:off x="2923284" y="2142696"/>
              <a:ext cx="386235" cy="47177"/>
            </a:xfrm>
            <a:custGeom>
              <a:avLst/>
              <a:gdLst/>
              <a:ahLst/>
              <a:cxnLst/>
              <a:rect l="l" t="t" r="r" b="b"/>
              <a:pathLst>
                <a:path w="11339" h="1385" extrusionOk="0">
                  <a:moveTo>
                    <a:pt x="49" y="1"/>
                  </a:moveTo>
                  <a:cubicBezTo>
                    <a:pt x="33" y="68"/>
                    <a:pt x="16" y="150"/>
                    <a:pt x="0" y="217"/>
                  </a:cubicBezTo>
                  <a:cubicBezTo>
                    <a:pt x="316" y="350"/>
                    <a:pt x="783" y="517"/>
                    <a:pt x="1367" y="701"/>
                  </a:cubicBezTo>
                  <a:cubicBezTo>
                    <a:pt x="1434" y="717"/>
                    <a:pt x="1501" y="735"/>
                    <a:pt x="1584" y="768"/>
                  </a:cubicBezTo>
                  <a:cubicBezTo>
                    <a:pt x="2668" y="1068"/>
                    <a:pt x="4069" y="1368"/>
                    <a:pt x="5569" y="1384"/>
                  </a:cubicBezTo>
                  <a:lnTo>
                    <a:pt x="5736" y="1384"/>
                  </a:lnTo>
                  <a:cubicBezTo>
                    <a:pt x="7086" y="1384"/>
                    <a:pt x="8453" y="1201"/>
                    <a:pt x="9571" y="1001"/>
                  </a:cubicBezTo>
                  <a:cubicBezTo>
                    <a:pt x="9638" y="984"/>
                    <a:pt x="9721" y="968"/>
                    <a:pt x="9805" y="951"/>
                  </a:cubicBezTo>
                  <a:cubicBezTo>
                    <a:pt x="10405" y="835"/>
                    <a:pt x="10939" y="717"/>
                    <a:pt x="11339" y="601"/>
                  </a:cubicBezTo>
                  <a:cubicBezTo>
                    <a:pt x="11321" y="534"/>
                    <a:pt x="11321" y="450"/>
                    <a:pt x="11305" y="384"/>
                  </a:cubicBezTo>
                  <a:cubicBezTo>
                    <a:pt x="10888" y="484"/>
                    <a:pt x="10338" y="617"/>
                    <a:pt x="9687" y="751"/>
                  </a:cubicBezTo>
                  <a:cubicBezTo>
                    <a:pt x="9605" y="751"/>
                    <a:pt x="9538" y="768"/>
                    <a:pt x="9454" y="784"/>
                  </a:cubicBezTo>
                  <a:cubicBezTo>
                    <a:pt x="8374" y="991"/>
                    <a:pt x="7069" y="1152"/>
                    <a:pt x="5766" y="1152"/>
                  </a:cubicBezTo>
                  <a:cubicBezTo>
                    <a:pt x="5701" y="1152"/>
                    <a:pt x="5635" y="1152"/>
                    <a:pt x="5569" y="1151"/>
                  </a:cubicBezTo>
                  <a:cubicBezTo>
                    <a:pt x="4118" y="1135"/>
                    <a:pt x="2735" y="851"/>
                    <a:pt x="1668" y="550"/>
                  </a:cubicBezTo>
                  <a:cubicBezTo>
                    <a:pt x="1601" y="534"/>
                    <a:pt x="1517" y="501"/>
                    <a:pt x="1450" y="484"/>
                  </a:cubicBezTo>
                  <a:cubicBezTo>
                    <a:pt x="850" y="301"/>
                    <a:pt x="367" y="134"/>
                    <a:pt x="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6"/>
            <p:cNvSpPr/>
            <p:nvPr/>
          </p:nvSpPr>
          <p:spPr>
            <a:xfrm>
              <a:off x="2910170" y="2081383"/>
              <a:ext cx="86383" cy="144289"/>
            </a:xfrm>
            <a:custGeom>
              <a:avLst/>
              <a:gdLst/>
              <a:ahLst/>
              <a:cxnLst/>
              <a:rect l="l" t="t" r="r" b="b"/>
              <a:pathLst>
                <a:path w="2536" h="4236" extrusionOk="0">
                  <a:moveTo>
                    <a:pt x="2419" y="0"/>
                  </a:moveTo>
                  <a:cubicBezTo>
                    <a:pt x="2353" y="0"/>
                    <a:pt x="2302" y="49"/>
                    <a:pt x="2302" y="100"/>
                  </a:cubicBezTo>
                  <a:cubicBezTo>
                    <a:pt x="2235" y="967"/>
                    <a:pt x="2086" y="1701"/>
                    <a:pt x="1835" y="2284"/>
                  </a:cubicBezTo>
                  <a:cubicBezTo>
                    <a:pt x="1802" y="2350"/>
                    <a:pt x="1786" y="2435"/>
                    <a:pt x="1752" y="2501"/>
                  </a:cubicBezTo>
                  <a:cubicBezTo>
                    <a:pt x="1535" y="2951"/>
                    <a:pt x="1252" y="3302"/>
                    <a:pt x="919" y="3568"/>
                  </a:cubicBezTo>
                  <a:cubicBezTo>
                    <a:pt x="619" y="3802"/>
                    <a:pt x="301" y="3935"/>
                    <a:pt x="34" y="3985"/>
                  </a:cubicBezTo>
                  <a:cubicBezTo>
                    <a:pt x="18" y="4069"/>
                    <a:pt x="18" y="4151"/>
                    <a:pt x="1" y="4235"/>
                  </a:cubicBezTo>
                  <a:cubicBezTo>
                    <a:pt x="318" y="4169"/>
                    <a:pt x="685" y="4035"/>
                    <a:pt x="1052" y="3751"/>
                  </a:cubicBezTo>
                  <a:cubicBezTo>
                    <a:pt x="1419" y="3451"/>
                    <a:pt x="1735" y="3068"/>
                    <a:pt x="1969" y="2568"/>
                  </a:cubicBezTo>
                  <a:cubicBezTo>
                    <a:pt x="2002" y="2501"/>
                    <a:pt x="2035" y="2417"/>
                    <a:pt x="2053" y="2350"/>
                  </a:cubicBezTo>
                  <a:cubicBezTo>
                    <a:pt x="2302" y="1750"/>
                    <a:pt x="2469" y="1001"/>
                    <a:pt x="2519" y="116"/>
                  </a:cubicBezTo>
                  <a:cubicBezTo>
                    <a:pt x="2535" y="67"/>
                    <a:pt x="2486" y="0"/>
                    <a:pt x="2419" y="0"/>
                  </a:cubicBezTo>
                  <a:close/>
                </a:path>
              </a:pathLst>
            </a:custGeom>
            <a:solidFill>
              <a:srgbClr val="694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6"/>
            <p:cNvSpPr/>
            <p:nvPr/>
          </p:nvSpPr>
          <p:spPr>
            <a:xfrm>
              <a:off x="3225969" y="2081383"/>
              <a:ext cx="88120" cy="144834"/>
            </a:xfrm>
            <a:custGeom>
              <a:avLst/>
              <a:gdLst/>
              <a:ahLst/>
              <a:cxnLst/>
              <a:rect l="l" t="t" r="r" b="b"/>
              <a:pathLst>
                <a:path w="2587" h="4252" extrusionOk="0">
                  <a:moveTo>
                    <a:pt x="101" y="0"/>
                  </a:moveTo>
                  <a:cubicBezTo>
                    <a:pt x="34" y="0"/>
                    <a:pt x="1" y="67"/>
                    <a:pt x="1" y="116"/>
                  </a:cubicBezTo>
                  <a:cubicBezTo>
                    <a:pt x="68" y="1117"/>
                    <a:pt x="252" y="1934"/>
                    <a:pt x="568" y="2584"/>
                  </a:cubicBezTo>
                  <a:cubicBezTo>
                    <a:pt x="601" y="2668"/>
                    <a:pt x="635" y="2735"/>
                    <a:pt x="685" y="2801"/>
                  </a:cubicBezTo>
                  <a:cubicBezTo>
                    <a:pt x="885" y="3184"/>
                    <a:pt x="1152" y="3502"/>
                    <a:pt x="1468" y="3751"/>
                  </a:cubicBezTo>
                  <a:cubicBezTo>
                    <a:pt x="1869" y="4069"/>
                    <a:pt x="2269" y="4185"/>
                    <a:pt x="2586" y="4251"/>
                  </a:cubicBezTo>
                  <a:lnTo>
                    <a:pt x="2586" y="4002"/>
                  </a:lnTo>
                  <a:cubicBezTo>
                    <a:pt x="2302" y="3951"/>
                    <a:pt x="1953" y="3835"/>
                    <a:pt x="1602" y="3568"/>
                  </a:cubicBezTo>
                  <a:cubicBezTo>
                    <a:pt x="1335" y="3351"/>
                    <a:pt x="1102" y="3084"/>
                    <a:pt x="919" y="2751"/>
                  </a:cubicBezTo>
                  <a:cubicBezTo>
                    <a:pt x="868" y="2684"/>
                    <a:pt x="835" y="2617"/>
                    <a:pt x="801" y="2551"/>
                  </a:cubicBezTo>
                  <a:cubicBezTo>
                    <a:pt x="485" y="1917"/>
                    <a:pt x="301" y="1101"/>
                    <a:pt x="218" y="100"/>
                  </a:cubicBezTo>
                  <a:cubicBezTo>
                    <a:pt x="218" y="49"/>
                    <a:pt x="168" y="0"/>
                    <a:pt x="101" y="0"/>
                  </a:cubicBezTo>
                  <a:close/>
                </a:path>
              </a:pathLst>
            </a:custGeom>
            <a:solidFill>
              <a:srgbClr val="694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6"/>
            <p:cNvSpPr/>
            <p:nvPr/>
          </p:nvSpPr>
          <p:spPr>
            <a:xfrm>
              <a:off x="2767037" y="3418967"/>
              <a:ext cx="83555" cy="46597"/>
            </a:xfrm>
            <a:custGeom>
              <a:avLst/>
              <a:gdLst/>
              <a:ahLst/>
              <a:cxnLst/>
              <a:rect l="l" t="t" r="r" b="b"/>
              <a:pathLst>
                <a:path w="2453" h="1368" extrusionOk="0">
                  <a:moveTo>
                    <a:pt x="185" y="0"/>
                  </a:moveTo>
                  <a:lnTo>
                    <a:pt x="1" y="1367"/>
                  </a:lnTo>
                  <a:lnTo>
                    <a:pt x="2286" y="1367"/>
                  </a:lnTo>
                  <a:lnTo>
                    <a:pt x="2453" y="0"/>
                  </a:lnTo>
                  <a:close/>
                </a:path>
              </a:pathLst>
            </a:custGeom>
            <a:solidFill>
              <a:srgbClr val="E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6"/>
            <p:cNvSpPr/>
            <p:nvPr/>
          </p:nvSpPr>
          <p:spPr>
            <a:xfrm>
              <a:off x="2767037" y="2241547"/>
              <a:ext cx="330611" cy="1196173"/>
            </a:xfrm>
            <a:custGeom>
              <a:avLst/>
              <a:gdLst/>
              <a:ahLst/>
              <a:cxnLst/>
              <a:rect l="l" t="t" r="r" b="b"/>
              <a:pathLst>
                <a:path w="9706" h="35117" extrusionOk="0">
                  <a:moveTo>
                    <a:pt x="4170" y="0"/>
                  </a:moveTo>
                  <a:lnTo>
                    <a:pt x="2119" y="15057"/>
                  </a:lnTo>
                  <a:lnTo>
                    <a:pt x="1" y="34984"/>
                  </a:lnTo>
                  <a:lnTo>
                    <a:pt x="2736" y="35117"/>
                  </a:lnTo>
                  <a:cubicBezTo>
                    <a:pt x="2736" y="35117"/>
                    <a:pt x="4103" y="30115"/>
                    <a:pt x="5321" y="25779"/>
                  </a:cubicBezTo>
                  <a:cubicBezTo>
                    <a:pt x="6521" y="21444"/>
                    <a:pt x="6070" y="16275"/>
                    <a:pt x="6070" y="16275"/>
                  </a:cubicBezTo>
                  <a:cubicBezTo>
                    <a:pt x="7655" y="11088"/>
                    <a:pt x="9439" y="8320"/>
                    <a:pt x="9706" y="1834"/>
                  </a:cubicBezTo>
                  <a:lnTo>
                    <a:pt x="417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6"/>
            <p:cNvSpPr/>
            <p:nvPr/>
          </p:nvSpPr>
          <p:spPr>
            <a:xfrm>
              <a:off x="2835810" y="2351605"/>
              <a:ext cx="235713" cy="1094632"/>
            </a:xfrm>
            <a:custGeom>
              <a:avLst/>
              <a:gdLst/>
              <a:ahLst/>
              <a:cxnLst/>
              <a:rect l="l" t="t" r="r" b="b"/>
              <a:pathLst>
                <a:path w="6920" h="32136" extrusionOk="0">
                  <a:moveTo>
                    <a:pt x="6794" y="1"/>
                  </a:moveTo>
                  <a:cubicBezTo>
                    <a:pt x="6740" y="1"/>
                    <a:pt x="6703" y="46"/>
                    <a:pt x="6703" y="104"/>
                  </a:cubicBezTo>
                  <a:cubicBezTo>
                    <a:pt x="6686" y="154"/>
                    <a:pt x="6237" y="6223"/>
                    <a:pt x="3151" y="12343"/>
                  </a:cubicBezTo>
                  <a:cubicBezTo>
                    <a:pt x="3135" y="12359"/>
                    <a:pt x="3135" y="12377"/>
                    <a:pt x="3135" y="12393"/>
                  </a:cubicBezTo>
                  <a:cubicBezTo>
                    <a:pt x="3135" y="12459"/>
                    <a:pt x="3435" y="18380"/>
                    <a:pt x="2535" y="22097"/>
                  </a:cubicBezTo>
                  <a:cubicBezTo>
                    <a:pt x="1617" y="25816"/>
                    <a:pt x="34" y="31935"/>
                    <a:pt x="16" y="32002"/>
                  </a:cubicBezTo>
                  <a:cubicBezTo>
                    <a:pt x="0" y="32053"/>
                    <a:pt x="34" y="32119"/>
                    <a:pt x="100" y="32135"/>
                  </a:cubicBezTo>
                  <a:lnTo>
                    <a:pt x="116" y="32135"/>
                  </a:lnTo>
                  <a:cubicBezTo>
                    <a:pt x="167" y="32135"/>
                    <a:pt x="216" y="32102"/>
                    <a:pt x="234" y="32053"/>
                  </a:cubicBezTo>
                  <a:cubicBezTo>
                    <a:pt x="250" y="31986"/>
                    <a:pt x="1850" y="25866"/>
                    <a:pt x="2751" y="22148"/>
                  </a:cubicBezTo>
                  <a:cubicBezTo>
                    <a:pt x="3635" y="18546"/>
                    <a:pt x="3384" y="12877"/>
                    <a:pt x="3368" y="12410"/>
                  </a:cubicBezTo>
                  <a:cubicBezTo>
                    <a:pt x="6453" y="6274"/>
                    <a:pt x="6919" y="171"/>
                    <a:pt x="6919" y="120"/>
                  </a:cubicBezTo>
                  <a:cubicBezTo>
                    <a:pt x="6919" y="54"/>
                    <a:pt x="6886" y="4"/>
                    <a:pt x="6819" y="4"/>
                  </a:cubicBezTo>
                  <a:cubicBezTo>
                    <a:pt x="6810" y="2"/>
                    <a:pt x="6802" y="1"/>
                    <a:pt x="67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6"/>
            <p:cNvSpPr/>
            <p:nvPr/>
          </p:nvSpPr>
          <p:spPr>
            <a:xfrm>
              <a:off x="2576794" y="3449692"/>
              <a:ext cx="292529" cy="138566"/>
            </a:xfrm>
            <a:custGeom>
              <a:avLst/>
              <a:gdLst/>
              <a:ahLst/>
              <a:cxnLst/>
              <a:rect l="l" t="t" r="r" b="b"/>
              <a:pathLst>
                <a:path w="8588" h="4068" extrusionOk="0">
                  <a:moveTo>
                    <a:pt x="5603" y="0"/>
                  </a:moveTo>
                  <a:cubicBezTo>
                    <a:pt x="5507" y="0"/>
                    <a:pt x="5417" y="24"/>
                    <a:pt x="5336" y="83"/>
                  </a:cubicBezTo>
                  <a:cubicBezTo>
                    <a:pt x="5336" y="83"/>
                    <a:pt x="5086" y="249"/>
                    <a:pt x="4436" y="850"/>
                  </a:cubicBezTo>
                  <a:cubicBezTo>
                    <a:pt x="3769" y="1433"/>
                    <a:pt x="2651" y="1833"/>
                    <a:pt x="1701" y="2233"/>
                  </a:cubicBezTo>
                  <a:cubicBezTo>
                    <a:pt x="467" y="2750"/>
                    <a:pt x="117" y="3267"/>
                    <a:pt x="50" y="3618"/>
                  </a:cubicBezTo>
                  <a:cubicBezTo>
                    <a:pt x="1" y="3900"/>
                    <a:pt x="117" y="4067"/>
                    <a:pt x="117" y="4067"/>
                  </a:cubicBezTo>
                  <a:lnTo>
                    <a:pt x="8421" y="4067"/>
                  </a:lnTo>
                  <a:cubicBezTo>
                    <a:pt x="8487" y="3967"/>
                    <a:pt x="8521" y="3800"/>
                    <a:pt x="8521" y="3618"/>
                  </a:cubicBezTo>
                  <a:cubicBezTo>
                    <a:pt x="8587" y="2917"/>
                    <a:pt x="8354" y="1783"/>
                    <a:pt x="8254" y="1083"/>
                  </a:cubicBezTo>
                  <a:cubicBezTo>
                    <a:pt x="8238" y="999"/>
                    <a:pt x="8220" y="932"/>
                    <a:pt x="8220" y="850"/>
                  </a:cubicBezTo>
                  <a:cubicBezTo>
                    <a:pt x="8204" y="732"/>
                    <a:pt x="8187" y="632"/>
                    <a:pt x="8187" y="565"/>
                  </a:cubicBezTo>
                  <a:cubicBezTo>
                    <a:pt x="8187" y="131"/>
                    <a:pt x="7901" y="76"/>
                    <a:pt x="7755" y="76"/>
                  </a:cubicBezTo>
                  <a:cubicBezTo>
                    <a:pt x="7705" y="76"/>
                    <a:pt x="7671" y="83"/>
                    <a:pt x="7671" y="83"/>
                  </a:cubicBezTo>
                  <a:cubicBezTo>
                    <a:pt x="7451" y="303"/>
                    <a:pt x="7222" y="379"/>
                    <a:pt x="6996" y="379"/>
                  </a:cubicBezTo>
                  <a:cubicBezTo>
                    <a:pt x="6489" y="379"/>
                    <a:pt x="5990" y="0"/>
                    <a:pt x="56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6"/>
            <p:cNvSpPr/>
            <p:nvPr/>
          </p:nvSpPr>
          <p:spPr>
            <a:xfrm>
              <a:off x="2576794" y="3572898"/>
              <a:ext cx="290247" cy="15362"/>
            </a:xfrm>
            <a:custGeom>
              <a:avLst/>
              <a:gdLst/>
              <a:ahLst/>
              <a:cxnLst/>
              <a:rect l="l" t="t" r="r" b="b"/>
              <a:pathLst>
                <a:path w="8521" h="451" extrusionOk="0">
                  <a:moveTo>
                    <a:pt x="50" y="1"/>
                  </a:moveTo>
                  <a:cubicBezTo>
                    <a:pt x="1" y="283"/>
                    <a:pt x="117" y="450"/>
                    <a:pt x="117" y="450"/>
                  </a:cubicBezTo>
                  <a:lnTo>
                    <a:pt x="8421" y="450"/>
                  </a:lnTo>
                  <a:cubicBezTo>
                    <a:pt x="8487" y="350"/>
                    <a:pt x="8521" y="183"/>
                    <a:pt x="852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6"/>
            <p:cNvSpPr/>
            <p:nvPr/>
          </p:nvSpPr>
          <p:spPr>
            <a:xfrm>
              <a:off x="2726740" y="3455108"/>
              <a:ext cx="27318" cy="27931"/>
            </a:xfrm>
            <a:custGeom>
              <a:avLst/>
              <a:gdLst/>
              <a:ahLst/>
              <a:cxnLst/>
              <a:rect l="l" t="t" r="r" b="b"/>
              <a:pathLst>
                <a:path w="802" h="820" extrusionOk="0">
                  <a:moveTo>
                    <a:pt x="456" y="0"/>
                  </a:moveTo>
                  <a:cubicBezTo>
                    <a:pt x="418" y="0"/>
                    <a:pt x="378" y="7"/>
                    <a:pt x="334" y="24"/>
                  </a:cubicBezTo>
                  <a:cubicBezTo>
                    <a:pt x="1" y="140"/>
                    <a:pt x="34" y="691"/>
                    <a:pt x="34" y="691"/>
                  </a:cubicBezTo>
                  <a:cubicBezTo>
                    <a:pt x="34" y="691"/>
                    <a:pt x="88" y="820"/>
                    <a:pt x="218" y="820"/>
                  </a:cubicBezTo>
                  <a:cubicBezTo>
                    <a:pt x="339" y="820"/>
                    <a:pt x="527" y="707"/>
                    <a:pt x="801" y="273"/>
                  </a:cubicBezTo>
                  <a:cubicBezTo>
                    <a:pt x="801" y="273"/>
                    <a:pt x="689" y="0"/>
                    <a:pt x="45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6"/>
            <p:cNvSpPr/>
            <p:nvPr/>
          </p:nvSpPr>
          <p:spPr>
            <a:xfrm>
              <a:off x="2735835" y="3470402"/>
              <a:ext cx="26705" cy="49697"/>
            </a:xfrm>
            <a:custGeom>
              <a:avLst/>
              <a:gdLst/>
              <a:ahLst/>
              <a:cxnLst/>
              <a:rect l="l" t="t" r="r" b="b"/>
              <a:pathLst>
                <a:path w="784" h="1459" extrusionOk="0">
                  <a:moveTo>
                    <a:pt x="152" y="1"/>
                  </a:moveTo>
                  <a:cubicBezTo>
                    <a:pt x="116" y="1"/>
                    <a:pt x="78" y="13"/>
                    <a:pt x="50" y="41"/>
                  </a:cubicBezTo>
                  <a:cubicBezTo>
                    <a:pt x="0" y="108"/>
                    <a:pt x="0" y="191"/>
                    <a:pt x="67" y="242"/>
                  </a:cubicBezTo>
                  <a:cubicBezTo>
                    <a:pt x="83" y="258"/>
                    <a:pt x="501" y="624"/>
                    <a:pt x="501" y="1325"/>
                  </a:cubicBezTo>
                  <a:cubicBezTo>
                    <a:pt x="501" y="1391"/>
                    <a:pt x="567" y="1458"/>
                    <a:pt x="634" y="1458"/>
                  </a:cubicBezTo>
                  <a:cubicBezTo>
                    <a:pt x="717" y="1458"/>
                    <a:pt x="783" y="1391"/>
                    <a:pt x="783" y="1325"/>
                  </a:cubicBezTo>
                  <a:cubicBezTo>
                    <a:pt x="783" y="491"/>
                    <a:pt x="267" y="57"/>
                    <a:pt x="234" y="24"/>
                  </a:cubicBezTo>
                  <a:cubicBezTo>
                    <a:pt x="211" y="9"/>
                    <a:pt x="182" y="1"/>
                    <a:pt x="1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6"/>
            <p:cNvSpPr/>
            <p:nvPr/>
          </p:nvSpPr>
          <p:spPr>
            <a:xfrm>
              <a:off x="2693801" y="3467132"/>
              <a:ext cx="46018" cy="16588"/>
            </a:xfrm>
            <a:custGeom>
              <a:avLst/>
              <a:gdLst/>
              <a:ahLst/>
              <a:cxnLst/>
              <a:rect l="l" t="t" r="r" b="b"/>
              <a:pathLst>
                <a:path w="1351" h="487" extrusionOk="0">
                  <a:moveTo>
                    <a:pt x="1031" y="1"/>
                  </a:moveTo>
                  <a:cubicBezTo>
                    <a:pt x="762" y="1"/>
                    <a:pt x="284" y="28"/>
                    <a:pt x="50" y="238"/>
                  </a:cubicBezTo>
                  <a:cubicBezTo>
                    <a:pt x="1" y="287"/>
                    <a:pt x="1" y="371"/>
                    <a:pt x="50" y="438"/>
                  </a:cubicBezTo>
                  <a:cubicBezTo>
                    <a:pt x="67" y="471"/>
                    <a:pt x="117" y="487"/>
                    <a:pt x="150" y="487"/>
                  </a:cubicBezTo>
                  <a:cubicBezTo>
                    <a:pt x="183" y="487"/>
                    <a:pt x="217" y="471"/>
                    <a:pt x="234" y="438"/>
                  </a:cubicBezTo>
                  <a:cubicBezTo>
                    <a:pt x="382" y="316"/>
                    <a:pt x="737" y="282"/>
                    <a:pt x="1018" y="282"/>
                  </a:cubicBezTo>
                  <a:cubicBezTo>
                    <a:pt x="1084" y="282"/>
                    <a:pt x="1147" y="284"/>
                    <a:pt x="1201" y="287"/>
                  </a:cubicBezTo>
                  <a:cubicBezTo>
                    <a:pt x="1284" y="287"/>
                    <a:pt x="1351" y="220"/>
                    <a:pt x="1351" y="153"/>
                  </a:cubicBezTo>
                  <a:cubicBezTo>
                    <a:pt x="1351" y="71"/>
                    <a:pt x="1301" y="20"/>
                    <a:pt x="1217" y="4"/>
                  </a:cubicBezTo>
                  <a:cubicBezTo>
                    <a:pt x="1195" y="4"/>
                    <a:pt x="1126" y="1"/>
                    <a:pt x="103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6"/>
            <p:cNvSpPr/>
            <p:nvPr/>
          </p:nvSpPr>
          <p:spPr>
            <a:xfrm>
              <a:off x="2737504" y="3439984"/>
              <a:ext cx="65945" cy="40943"/>
            </a:xfrm>
            <a:custGeom>
              <a:avLst/>
              <a:gdLst/>
              <a:ahLst/>
              <a:cxnLst/>
              <a:rect l="l" t="t" r="r" b="b"/>
              <a:pathLst>
                <a:path w="1936" h="1202" extrusionOk="0">
                  <a:moveTo>
                    <a:pt x="1352" y="301"/>
                  </a:moveTo>
                  <a:cubicBezTo>
                    <a:pt x="1435" y="301"/>
                    <a:pt x="1502" y="317"/>
                    <a:pt x="1568" y="384"/>
                  </a:cubicBezTo>
                  <a:cubicBezTo>
                    <a:pt x="1602" y="434"/>
                    <a:pt x="1619" y="468"/>
                    <a:pt x="1602" y="534"/>
                  </a:cubicBezTo>
                  <a:cubicBezTo>
                    <a:pt x="1552" y="650"/>
                    <a:pt x="1352" y="801"/>
                    <a:pt x="985" y="850"/>
                  </a:cubicBezTo>
                  <a:cubicBezTo>
                    <a:pt x="634" y="901"/>
                    <a:pt x="401" y="901"/>
                    <a:pt x="268" y="901"/>
                  </a:cubicBezTo>
                  <a:cubicBezTo>
                    <a:pt x="501" y="684"/>
                    <a:pt x="1001" y="301"/>
                    <a:pt x="1335" y="301"/>
                  </a:cubicBezTo>
                  <a:close/>
                  <a:moveTo>
                    <a:pt x="1335" y="1"/>
                  </a:moveTo>
                  <a:cubicBezTo>
                    <a:pt x="768" y="1"/>
                    <a:pt x="68" y="668"/>
                    <a:pt x="1" y="750"/>
                  </a:cubicBezTo>
                  <a:lnTo>
                    <a:pt x="134" y="884"/>
                  </a:lnTo>
                  <a:lnTo>
                    <a:pt x="68" y="1184"/>
                  </a:lnTo>
                  <a:cubicBezTo>
                    <a:pt x="85" y="1184"/>
                    <a:pt x="168" y="1201"/>
                    <a:pt x="368" y="1201"/>
                  </a:cubicBezTo>
                  <a:cubicBezTo>
                    <a:pt x="518" y="1201"/>
                    <a:pt x="734" y="1184"/>
                    <a:pt x="1035" y="1151"/>
                  </a:cubicBezTo>
                  <a:cubicBezTo>
                    <a:pt x="1468" y="1084"/>
                    <a:pt x="1786" y="884"/>
                    <a:pt x="1886" y="617"/>
                  </a:cubicBezTo>
                  <a:cubicBezTo>
                    <a:pt x="1935" y="468"/>
                    <a:pt x="1902" y="301"/>
                    <a:pt x="1786" y="183"/>
                  </a:cubicBezTo>
                  <a:cubicBezTo>
                    <a:pt x="1668" y="67"/>
                    <a:pt x="1519" y="1"/>
                    <a:pt x="13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6"/>
            <p:cNvSpPr/>
            <p:nvPr/>
          </p:nvSpPr>
          <p:spPr>
            <a:xfrm>
              <a:off x="2707971" y="3428028"/>
              <a:ext cx="38661" cy="47756"/>
            </a:xfrm>
            <a:custGeom>
              <a:avLst/>
              <a:gdLst/>
              <a:ahLst/>
              <a:cxnLst/>
              <a:rect l="l" t="t" r="r" b="b"/>
              <a:pathLst>
                <a:path w="1135" h="1402" extrusionOk="0">
                  <a:moveTo>
                    <a:pt x="540" y="0"/>
                  </a:moveTo>
                  <a:cubicBezTo>
                    <a:pt x="498" y="0"/>
                    <a:pt x="451" y="5"/>
                    <a:pt x="401" y="18"/>
                  </a:cubicBezTo>
                  <a:cubicBezTo>
                    <a:pt x="101" y="101"/>
                    <a:pt x="34" y="318"/>
                    <a:pt x="34" y="434"/>
                  </a:cubicBezTo>
                  <a:cubicBezTo>
                    <a:pt x="1" y="801"/>
                    <a:pt x="368" y="1235"/>
                    <a:pt x="718" y="1402"/>
                  </a:cubicBezTo>
                  <a:lnTo>
                    <a:pt x="834" y="1135"/>
                  </a:lnTo>
                  <a:cubicBezTo>
                    <a:pt x="568" y="1001"/>
                    <a:pt x="301" y="668"/>
                    <a:pt x="318" y="452"/>
                  </a:cubicBezTo>
                  <a:cubicBezTo>
                    <a:pt x="318" y="401"/>
                    <a:pt x="352" y="352"/>
                    <a:pt x="468" y="301"/>
                  </a:cubicBezTo>
                  <a:cubicBezTo>
                    <a:pt x="497" y="296"/>
                    <a:pt x="520" y="294"/>
                    <a:pt x="540" y="294"/>
                  </a:cubicBezTo>
                  <a:cubicBezTo>
                    <a:pt x="587" y="294"/>
                    <a:pt x="611" y="306"/>
                    <a:pt x="634" y="318"/>
                  </a:cubicBezTo>
                  <a:cubicBezTo>
                    <a:pt x="785" y="434"/>
                    <a:pt x="818" y="819"/>
                    <a:pt x="818" y="1019"/>
                  </a:cubicBezTo>
                  <a:lnTo>
                    <a:pt x="1119" y="1035"/>
                  </a:lnTo>
                  <a:cubicBezTo>
                    <a:pt x="1119" y="952"/>
                    <a:pt x="1135" y="334"/>
                    <a:pt x="818" y="85"/>
                  </a:cubicBezTo>
                  <a:cubicBezTo>
                    <a:pt x="756" y="47"/>
                    <a:pt x="665" y="0"/>
                    <a:pt x="5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6"/>
            <p:cNvSpPr/>
            <p:nvPr/>
          </p:nvSpPr>
          <p:spPr>
            <a:xfrm>
              <a:off x="2820448" y="3478611"/>
              <a:ext cx="37503" cy="109647"/>
            </a:xfrm>
            <a:custGeom>
              <a:avLst/>
              <a:gdLst/>
              <a:ahLst/>
              <a:cxnLst/>
              <a:rect l="l" t="t" r="r" b="b"/>
              <a:pathLst>
                <a:path w="1101" h="3219" extrusionOk="0">
                  <a:moveTo>
                    <a:pt x="1067" y="1"/>
                  </a:moveTo>
                  <a:cubicBezTo>
                    <a:pt x="685" y="283"/>
                    <a:pt x="67" y="901"/>
                    <a:pt x="18" y="1884"/>
                  </a:cubicBezTo>
                  <a:cubicBezTo>
                    <a:pt x="0" y="2468"/>
                    <a:pt x="184" y="2918"/>
                    <a:pt x="418" y="3218"/>
                  </a:cubicBezTo>
                  <a:lnTo>
                    <a:pt x="667" y="3218"/>
                  </a:lnTo>
                  <a:cubicBezTo>
                    <a:pt x="418" y="2951"/>
                    <a:pt x="184" y="2518"/>
                    <a:pt x="218" y="1901"/>
                  </a:cubicBezTo>
                  <a:cubicBezTo>
                    <a:pt x="267" y="1084"/>
                    <a:pt x="751" y="517"/>
                    <a:pt x="1101" y="234"/>
                  </a:cubicBezTo>
                  <a:cubicBezTo>
                    <a:pt x="1085" y="150"/>
                    <a:pt x="1067" y="83"/>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6"/>
            <p:cNvSpPr/>
            <p:nvPr/>
          </p:nvSpPr>
          <p:spPr>
            <a:xfrm>
              <a:off x="2709709" y="3481336"/>
              <a:ext cx="27829" cy="13761"/>
            </a:xfrm>
            <a:custGeom>
              <a:avLst/>
              <a:gdLst/>
              <a:ahLst/>
              <a:cxnLst/>
              <a:rect l="l" t="t" r="r" b="b"/>
              <a:pathLst>
                <a:path w="817" h="404" extrusionOk="0">
                  <a:moveTo>
                    <a:pt x="157" y="0"/>
                  </a:moveTo>
                  <a:cubicBezTo>
                    <a:pt x="96" y="0"/>
                    <a:pt x="32" y="45"/>
                    <a:pt x="16" y="103"/>
                  </a:cubicBezTo>
                  <a:cubicBezTo>
                    <a:pt x="0" y="187"/>
                    <a:pt x="50" y="254"/>
                    <a:pt x="116" y="270"/>
                  </a:cubicBezTo>
                  <a:lnTo>
                    <a:pt x="634" y="403"/>
                  </a:lnTo>
                  <a:lnTo>
                    <a:pt x="667" y="403"/>
                  </a:lnTo>
                  <a:cubicBezTo>
                    <a:pt x="734" y="403"/>
                    <a:pt x="783" y="370"/>
                    <a:pt x="801" y="303"/>
                  </a:cubicBezTo>
                  <a:cubicBezTo>
                    <a:pt x="817" y="237"/>
                    <a:pt x="783" y="154"/>
                    <a:pt x="701" y="137"/>
                  </a:cubicBezTo>
                  <a:lnTo>
                    <a:pt x="183" y="3"/>
                  </a:lnTo>
                  <a:cubicBezTo>
                    <a:pt x="175" y="1"/>
                    <a:pt x="166" y="0"/>
                    <a:pt x="1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46"/>
            <p:cNvSpPr/>
            <p:nvPr/>
          </p:nvSpPr>
          <p:spPr>
            <a:xfrm>
              <a:off x="2692064" y="3491555"/>
              <a:ext cx="27897" cy="13761"/>
            </a:xfrm>
            <a:custGeom>
              <a:avLst/>
              <a:gdLst/>
              <a:ahLst/>
              <a:cxnLst/>
              <a:rect l="l" t="t" r="r" b="b"/>
              <a:pathLst>
                <a:path w="819" h="404" extrusionOk="0">
                  <a:moveTo>
                    <a:pt x="159" y="0"/>
                  </a:moveTo>
                  <a:cubicBezTo>
                    <a:pt x="98" y="0"/>
                    <a:pt x="32" y="45"/>
                    <a:pt x="18" y="103"/>
                  </a:cubicBezTo>
                  <a:cubicBezTo>
                    <a:pt x="1" y="187"/>
                    <a:pt x="52" y="254"/>
                    <a:pt x="118" y="270"/>
                  </a:cubicBezTo>
                  <a:lnTo>
                    <a:pt x="634" y="404"/>
                  </a:lnTo>
                  <a:lnTo>
                    <a:pt x="668" y="404"/>
                  </a:lnTo>
                  <a:cubicBezTo>
                    <a:pt x="735" y="404"/>
                    <a:pt x="785" y="370"/>
                    <a:pt x="801" y="304"/>
                  </a:cubicBezTo>
                  <a:cubicBezTo>
                    <a:pt x="819" y="237"/>
                    <a:pt x="785" y="154"/>
                    <a:pt x="701" y="137"/>
                  </a:cubicBezTo>
                  <a:lnTo>
                    <a:pt x="185" y="3"/>
                  </a:lnTo>
                  <a:cubicBezTo>
                    <a:pt x="176" y="1"/>
                    <a:pt x="167" y="0"/>
                    <a:pt x="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46"/>
            <p:cNvSpPr/>
            <p:nvPr/>
          </p:nvSpPr>
          <p:spPr>
            <a:xfrm>
              <a:off x="2674487" y="3501740"/>
              <a:ext cx="27829" cy="13795"/>
            </a:xfrm>
            <a:custGeom>
              <a:avLst/>
              <a:gdLst/>
              <a:ahLst/>
              <a:cxnLst/>
              <a:rect l="l" t="t" r="r" b="b"/>
              <a:pathLst>
                <a:path w="817" h="405" extrusionOk="0">
                  <a:moveTo>
                    <a:pt x="150" y="1"/>
                  </a:moveTo>
                  <a:cubicBezTo>
                    <a:pt x="92" y="1"/>
                    <a:pt x="31" y="35"/>
                    <a:pt x="17" y="105"/>
                  </a:cubicBezTo>
                  <a:cubicBezTo>
                    <a:pt x="1" y="171"/>
                    <a:pt x="50" y="255"/>
                    <a:pt x="117" y="271"/>
                  </a:cubicBezTo>
                  <a:lnTo>
                    <a:pt x="634" y="389"/>
                  </a:lnTo>
                  <a:cubicBezTo>
                    <a:pt x="650" y="405"/>
                    <a:pt x="650" y="405"/>
                    <a:pt x="668" y="405"/>
                  </a:cubicBezTo>
                  <a:cubicBezTo>
                    <a:pt x="734" y="405"/>
                    <a:pt x="784" y="355"/>
                    <a:pt x="801" y="289"/>
                  </a:cubicBezTo>
                  <a:cubicBezTo>
                    <a:pt x="817" y="222"/>
                    <a:pt x="768" y="155"/>
                    <a:pt x="701" y="122"/>
                  </a:cubicBezTo>
                  <a:lnTo>
                    <a:pt x="183" y="5"/>
                  </a:lnTo>
                  <a:cubicBezTo>
                    <a:pt x="173" y="2"/>
                    <a:pt x="161" y="1"/>
                    <a:pt x="1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46"/>
            <p:cNvSpPr/>
            <p:nvPr/>
          </p:nvSpPr>
          <p:spPr>
            <a:xfrm>
              <a:off x="2655174" y="3510835"/>
              <a:ext cx="27863" cy="13795"/>
            </a:xfrm>
            <a:custGeom>
              <a:avLst/>
              <a:gdLst/>
              <a:ahLst/>
              <a:cxnLst/>
              <a:rect l="l" t="t" r="r" b="b"/>
              <a:pathLst>
                <a:path w="818" h="405" extrusionOk="0">
                  <a:moveTo>
                    <a:pt x="150" y="0"/>
                  </a:moveTo>
                  <a:cubicBezTo>
                    <a:pt x="92" y="0"/>
                    <a:pt x="31" y="35"/>
                    <a:pt x="17" y="104"/>
                  </a:cubicBezTo>
                  <a:cubicBezTo>
                    <a:pt x="1" y="171"/>
                    <a:pt x="50" y="255"/>
                    <a:pt x="117" y="271"/>
                  </a:cubicBezTo>
                  <a:lnTo>
                    <a:pt x="634" y="389"/>
                  </a:lnTo>
                  <a:cubicBezTo>
                    <a:pt x="650" y="405"/>
                    <a:pt x="668" y="405"/>
                    <a:pt x="668" y="405"/>
                  </a:cubicBezTo>
                  <a:cubicBezTo>
                    <a:pt x="734" y="405"/>
                    <a:pt x="784" y="355"/>
                    <a:pt x="801" y="288"/>
                  </a:cubicBezTo>
                  <a:cubicBezTo>
                    <a:pt x="817" y="222"/>
                    <a:pt x="784" y="155"/>
                    <a:pt x="701" y="138"/>
                  </a:cubicBezTo>
                  <a:lnTo>
                    <a:pt x="183" y="4"/>
                  </a:lnTo>
                  <a:cubicBezTo>
                    <a:pt x="173" y="2"/>
                    <a:pt x="161" y="0"/>
                    <a:pt x="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6"/>
            <p:cNvSpPr/>
            <p:nvPr/>
          </p:nvSpPr>
          <p:spPr>
            <a:xfrm>
              <a:off x="2634157" y="3518567"/>
              <a:ext cx="27863" cy="13455"/>
            </a:xfrm>
            <a:custGeom>
              <a:avLst/>
              <a:gdLst/>
              <a:ahLst/>
              <a:cxnLst/>
              <a:rect l="l" t="t" r="r" b="b"/>
              <a:pathLst>
                <a:path w="818" h="395" extrusionOk="0">
                  <a:moveTo>
                    <a:pt x="140" y="0"/>
                  </a:moveTo>
                  <a:cubicBezTo>
                    <a:pt x="85" y="0"/>
                    <a:pt x="30" y="46"/>
                    <a:pt x="17" y="111"/>
                  </a:cubicBezTo>
                  <a:cubicBezTo>
                    <a:pt x="0" y="178"/>
                    <a:pt x="51" y="244"/>
                    <a:pt x="117" y="262"/>
                  </a:cubicBezTo>
                  <a:lnTo>
                    <a:pt x="634" y="395"/>
                  </a:lnTo>
                  <a:lnTo>
                    <a:pt x="667" y="395"/>
                  </a:lnTo>
                  <a:cubicBezTo>
                    <a:pt x="734" y="395"/>
                    <a:pt x="784" y="362"/>
                    <a:pt x="800" y="295"/>
                  </a:cubicBezTo>
                  <a:cubicBezTo>
                    <a:pt x="818" y="228"/>
                    <a:pt x="784" y="144"/>
                    <a:pt x="700" y="128"/>
                  </a:cubicBezTo>
                  <a:lnTo>
                    <a:pt x="184" y="11"/>
                  </a:lnTo>
                  <a:cubicBezTo>
                    <a:pt x="170" y="4"/>
                    <a:pt x="155" y="0"/>
                    <a:pt x="14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46"/>
            <p:cNvSpPr/>
            <p:nvPr/>
          </p:nvSpPr>
          <p:spPr>
            <a:xfrm>
              <a:off x="3215750" y="3418967"/>
              <a:ext cx="80694" cy="46597"/>
            </a:xfrm>
            <a:custGeom>
              <a:avLst/>
              <a:gdLst/>
              <a:ahLst/>
              <a:cxnLst/>
              <a:rect l="l" t="t" r="r" b="b"/>
              <a:pathLst>
                <a:path w="2369" h="1368" extrusionOk="0">
                  <a:moveTo>
                    <a:pt x="1" y="0"/>
                  </a:moveTo>
                  <a:lnTo>
                    <a:pt x="101" y="1367"/>
                  </a:lnTo>
                  <a:lnTo>
                    <a:pt x="2369" y="1367"/>
                  </a:lnTo>
                  <a:lnTo>
                    <a:pt x="2286" y="0"/>
                  </a:lnTo>
                  <a:close/>
                </a:path>
              </a:pathLst>
            </a:custGeom>
            <a:solidFill>
              <a:srgbClr val="EF96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46"/>
            <p:cNvSpPr/>
            <p:nvPr/>
          </p:nvSpPr>
          <p:spPr>
            <a:xfrm>
              <a:off x="3108451" y="2276768"/>
              <a:ext cx="213572" cy="1160952"/>
            </a:xfrm>
            <a:custGeom>
              <a:avLst/>
              <a:gdLst/>
              <a:ahLst/>
              <a:cxnLst/>
              <a:rect l="l" t="t" r="r" b="b"/>
              <a:pathLst>
                <a:path w="6270" h="34083" extrusionOk="0">
                  <a:moveTo>
                    <a:pt x="6036" y="0"/>
                  </a:moveTo>
                  <a:lnTo>
                    <a:pt x="0" y="1734"/>
                  </a:lnTo>
                  <a:cubicBezTo>
                    <a:pt x="83" y="4552"/>
                    <a:pt x="1283" y="15341"/>
                    <a:pt x="1283" y="15341"/>
                  </a:cubicBezTo>
                  <a:cubicBezTo>
                    <a:pt x="1283" y="15341"/>
                    <a:pt x="634" y="17291"/>
                    <a:pt x="1417" y="21677"/>
                  </a:cubicBezTo>
                  <a:cubicBezTo>
                    <a:pt x="2250" y="26379"/>
                    <a:pt x="3051" y="34083"/>
                    <a:pt x="3051" y="34083"/>
                  </a:cubicBezTo>
                  <a:lnTo>
                    <a:pt x="5636" y="34083"/>
                  </a:lnTo>
                  <a:lnTo>
                    <a:pt x="5936" y="15890"/>
                  </a:lnTo>
                  <a:cubicBezTo>
                    <a:pt x="6270" y="6386"/>
                    <a:pt x="6036" y="0"/>
                    <a:pt x="603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6"/>
            <p:cNvSpPr/>
            <p:nvPr/>
          </p:nvSpPr>
          <p:spPr>
            <a:xfrm>
              <a:off x="3118670" y="2366933"/>
              <a:ext cx="115302" cy="1081587"/>
            </a:xfrm>
            <a:custGeom>
              <a:avLst/>
              <a:gdLst/>
              <a:ahLst/>
              <a:cxnLst/>
              <a:rect l="l" t="t" r="r" b="b"/>
              <a:pathLst>
                <a:path w="3385" h="31753" extrusionOk="0">
                  <a:moveTo>
                    <a:pt x="125" y="1"/>
                  </a:moveTo>
                  <a:cubicBezTo>
                    <a:pt x="117" y="1"/>
                    <a:pt x="109" y="2"/>
                    <a:pt x="100" y="4"/>
                  </a:cubicBezTo>
                  <a:cubicBezTo>
                    <a:pt x="34" y="4"/>
                    <a:pt x="0" y="70"/>
                    <a:pt x="0" y="121"/>
                  </a:cubicBezTo>
                  <a:lnTo>
                    <a:pt x="1468" y="12560"/>
                  </a:lnTo>
                  <a:cubicBezTo>
                    <a:pt x="1434" y="12760"/>
                    <a:pt x="1167" y="14861"/>
                    <a:pt x="1417" y="17445"/>
                  </a:cubicBezTo>
                  <a:cubicBezTo>
                    <a:pt x="1684" y="20164"/>
                    <a:pt x="3135" y="31552"/>
                    <a:pt x="3151" y="31652"/>
                  </a:cubicBezTo>
                  <a:cubicBezTo>
                    <a:pt x="3151" y="31719"/>
                    <a:pt x="3202" y="31752"/>
                    <a:pt x="3268" y="31752"/>
                  </a:cubicBezTo>
                  <a:cubicBezTo>
                    <a:pt x="3335" y="31752"/>
                    <a:pt x="3384" y="31685"/>
                    <a:pt x="3368" y="31636"/>
                  </a:cubicBezTo>
                  <a:cubicBezTo>
                    <a:pt x="3368" y="31519"/>
                    <a:pt x="1917" y="20131"/>
                    <a:pt x="1650" y="17429"/>
                  </a:cubicBezTo>
                  <a:cubicBezTo>
                    <a:pt x="1383" y="14744"/>
                    <a:pt x="1684" y="12594"/>
                    <a:pt x="1684" y="12576"/>
                  </a:cubicBezTo>
                  <a:lnTo>
                    <a:pt x="1684" y="12543"/>
                  </a:lnTo>
                  <a:lnTo>
                    <a:pt x="234" y="104"/>
                  </a:lnTo>
                  <a:cubicBezTo>
                    <a:pt x="218" y="46"/>
                    <a:pt x="179" y="1"/>
                    <a:pt x="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46"/>
            <p:cNvSpPr/>
            <p:nvPr/>
          </p:nvSpPr>
          <p:spPr>
            <a:xfrm>
              <a:off x="3195312" y="3445093"/>
              <a:ext cx="165339" cy="143165"/>
            </a:xfrm>
            <a:custGeom>
              <a:avLst/>
              <a:gdLst/>
              <a:ahLst/>
              <a:cxnLst/>
              <a:rect l="l" t="t" r="r" b="b"/>
              <a:pathLst>
                <a:path w="4854" h="4203" extrusionOk="0">
                  <a:moveTo>
                    <a:pt x="1868" y="0"/>
                  </a:moveTo>
                  <a:cubicBezTo>
                    <a:pt x="734" y="0"/>
                    <a:pt x="634" y="551"/>
                    <a:pt x="501" y="834"/>
                  </a:cubicBezTo>
                  <a:cubicBezTo>
                    <a:pt x="451" y="951"/>
                    <a:pt x="385" y="1218"/>
                    <a:pt x="318" y="1518"/>
                  </a:cubicBezTo>
                  <a:cubicBezTo>
                    <a:pt x="285" y="1634"/>
                    <a:pt x="267" y="1768"/>
                    <a:pt x="234" y="1901"/>
                  </a:cubicBezTo>
                  <a:cubicBezTo>
                    <a:pt x="167" y="2234"/>
                    <a:pt x="101" y="2568"/>
                    <a:pt x="51" y="2852"/>
                  </a:cubicBezTo>
                  <a:cubicBezTo>
                    <a:pt x="1" y="3135"/>
                    <a:pt x="1" y="3452"/>
                    <a:pt x="1" y="3686"/>
                  </a:cubicBezTo>
                  <a:lnTo>
                    <a:pt x="1" y="3753"/>
                  </a:lnTo>
                  <a:lnTo>
                    <a:pt x="1" y="3969"/>
                  </a:lnTo>
                  <a:cubicBezTo>
                    <a:pt x="18" y="4119"/>
                    <a:pt x="34" y="4202"/>
                    <a:pt x="34" y="4202"/>
                  </a:cubicBezTo>
                  <a:lnTo>
                    <a:pt x="4820" y="4202"/>
                  </a:lnTo>
                  <a:cubicBezTo>
                    <a:pt x="4820" y="4202"/>
                    <a:pt x="4854" y="4019"/>
                    <a:pt x="4836" y="3753"/>
                  </a:cubicBezTo>
                  <a:cubicBezTo>
                    <a:pt x="4803" y="3252"/>
                    <a:pt x="4636" y="2485"/>
                    <a:pt x="3969" y="1968"/>
                  </a:cubicBezTo>
                  <a:cubicBezTo>
                    <a:pt x="3069" y="1267"/>
                    <a:pt x="3420" y="1418"/>
                    <a:pt x="3235" y="1101"/>
                  </a:cubicBezTo>
                  <a:cubicBezTo>
                    <a:pt x="3202" y="1067"/>
                    <a:pt x="3053" y="518"/>
                    <a:pt x="3035" y="484"/>
                  </a:cubicBezTo>
                  <a:cubicBezTo>
                    <a:pt x="2869" y="151"/>
                    <a:pt x="2735" y="0"/>
                    <a:pt x="18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46"/>
            <p:cNvSpPr/>
            <p:nvPr/>
          </p:nvSpPr>
          <p:spPr>
            <a:xfrm>
              <a:off x="3195312" y="3496801"/>
              <a:ext cx="27284" cy="83487"/>
            </a:xfrm>
            <a:custGeom>
              <a:avLst/>
              <a:gdLst/>
              <a:ahLst/>
              <a:cxnLst/>
              <a:rect l="l" t="t" r="r" b="b"/>
              <a:pathLst>
                <a:path w="801" h="2451" extrusionOk="0">
                  <a:moveTo>
                    <a:pt x="318" y="0"/>
                  </a:moveTo>
                  <a:cubicBezTo>
                    <a:pt x="285" y="116"/>
                    <a:pt x="267" y="250"/>
                    <a:pt x="234" y="383"/>
                  </a:cubicBezTo>
                  <a:cubicBezTo>
                    <a:pt x="334" y="716"/>
                    <a:pt x="467" y="1267"/>
                    <a:pt x="301" y="1734"/>
                  </a:cubicBezTo>
                  <a:cubicBezTo>
                    <a:pt x="234" y="1901"/>
                    <a:pt x="134" y="2050"/>
                    <a:pt x="1" y="2168"/>
                  </a:cubicBezTo>
                  <a:lnTo>
                    <a:pt x="1" y="2235"/>
                  </a:lnTo>
                  <a:lnTo>
                    <a:pt x="1" y="2451"/>
                  </a:lnTo>
                  <a:cubicBezTo>
                    <a:pt x="251" y="2301"/>
                    <a:pt x="418" y="2084"/>
                    <a:pt x="501" y="1817"/>
                  </a:cubicBezTo>
                  <a:cubicBezTo>
                    <a:pt x="801" y="1001"/>
                    <a:pt x="351" y="33"/>
                    <a:pt x="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6"/>
            <p:cNvSpPr/>
            <p:nvPr/>
          </p:nvSpPr>
          <p:spPr>
            <a:xfrm>
              <a:off x="3195312" y="3572898"/>
              <a:ext cx="165339" cy="15362"/>
            </a:xfrm>
            <a:custGeom>
              <a:avLst/>
              <a:gdLst/>
              <a:ahLst/>
              <a:cxnLst/>
              <a:rect l="l" t="t" r="r" b="b"/>
              <a:pathLst>
                <a:path w="4854" h="451" extrusionOk="0">
                  <a:moveTo>
                    <a:pt x="1" y="1"/>
                  </a:moveTo>
                  <a:cubicBezTo>
                    <a:pt x="1" y="267"/>
                    <a:pt x="34" y="450"/>
                    <a:pt x="34" y="450"/>
                  </a:cubicBezTo>
                  <a:lnTo>
                    <a:pt x="4820" y="450"/>
                  </a:lnTo>
                  <a:cubicBezTo>
                    <a:pt x="4820" y="450"/>
                    <a:pt x="4854" y="267"/>
                    <a:pt x="48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46"/>
            <p:cNvSpPr/>
            <p:nvPr/>
          </p:nvSpPr>
          <p:spPr>
            <a:xfrm>
              <a:off x="3271409" y="3414164"/>
              <a:ext cx="50617" cy="54807"/>
            </a:xfrm>
            <a:custGeom>
              <a:avLst/>
              <a:gdLst/>
              <a:ahLst/>
              <a:cxnLst/>
              <a:rect l="l" t="t" r="r" b="b"/>
              <a:pathLst>
                <a:path w="1486" h="1609" extrusionOk="0">
                  <a:moveTo>
                    <a:pt x="1035" y="274"/>
                  </a:moveTo>
                  <a:cubicBezTo>
                    <a:pt x="1052" y="274"/>
                    <a:pt x="1085" y="274"/>
                    <a:pt x="1135" y="325"/>
                  </a:cubicBezTo>
                  <a:cubicBezTo>
                    <a:pt x="1202" y="392"/>
                    <a:pt x="1202" y="441"/>
                    <a:pt x="1202" y="475"/>
                  </a:cubicBezTo>
                  <a:cubicBezTo>
                    <a:pt x="1168" y="692"/>
                    <a:pt x="752" y="992"/>
                    <a:pt x="385" y="1192"/>
                  </a:cubicBezTo>
                  <a:cubicBezTo>
                    <a:pt x="552" y="775"/>
                    <a:pt x="801" y="325"/>
                    <a:pt x="1001" y="274"/>
                  </a:cubicBezTo>
                  <a:close/>
                  <a:moveTo>
                    <a:pt x="1012" y="0"/>
                  </a:moveTo>
                  <a:cubicBezTo>
                    <a:pt x="982" y="0"/>
                    <a:pt x="956" y="4"/>
                    <a:pt x="935" y="8"/>
                  </a:cubicBezTo>
                  <a:cubicBezTo>
                    <a:pt x="452" y="141"/>
                    <a:pt x="85" y="1208"/>
                    <a:pt x="18" y="1426"/>
                  </a:cubicBezTo>
                  <a:cubicBezTo>
                    <a:pt x="1" y="1475"/>
                    <a:pt x="18" y="1526"/>
                    <a:pt x="52" y="1575"/>
                  </a:cubicBezTo>
                  <a:cubicBezTo>
                    <a:pt x="68" y="1592"/>
                    <a:pt x="101" y="1608"/>
                    <a:pt x="134" y="1608"/>
                  </a:cubicBezTo>
                  <a:cubicBezTo>
                    <a:pt x="168" y="1608"/>
                    <a:pt x="185" y="1592"/>
                    <a:pt x="201" y="1592"/>
                  </a:cubicBezTo>
                  <a:cubicBezTo>
                    <a:pt x="318" y="1542"/>
                    <a:pt x="1386" y="1041"/>
                    <a:pt x="1468" y="525"/>
                  </a:cubicBezTo>
                  <a:cubicBezTo>
                    <a:pt x="1486" y="408"/>
                    <a:pt x="1468" y="258"/>
                    <a:pt x="1319" y="125"/>
                  </a:cubicBezTo>
                  <a:cubicBezTo>
                    <a:pt x="1207" y="26"/>
                    <a:pt x="1096" y="0"/>
                    <a:pt x="1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46"/>
            <p:cNvSpPr/>
            <p:nvPr/>
          </p:nvSpPr>
          <p:spPr>
            <a:xfrm>
              <a:off x="3222562" y="3414164"/>
              <a:ext cx="50617" cy="54807"/>
            </a:xfrm>
            <a:custGeom>
              <a:avLst/>
              <a:gdLst/>
              <a:ahLst/>
              <a:cxnLst/>
              <a:rect l="l" t="t" r="r" b="b"/>
              <a:pathLst>
                <a:path w="1486" h="1609" extrusionOk="0">
                  <a:moveTo>
                    <a:pt x="485" y="274"/>
                  </a:moveTo>
                  <a:cubicBezTo>
                    <a:pt x="685" y="325"/>
                    <a:pt x="919" y="775"/>
                    <a:pt x="1101" y="1192"/>
                  </a:cubicBezTo>
                  <a:cubicBezTo>
                    <a:pt x="719" y="992"/>
                    <a:pt x="318" y="692"/>
                    <a:pt x="285" y="475"/>
                  </a:cubicBezTo>
                  <a:cubicBezTo>
                    <a:pt x="268" y="441"/>
                    <a:pt x="285" y="392"/>
                    <a:pt x="352" y="325"/>
                  </a:cubicBezTo>
                  <a:cubicBezTo>
                    <a:pt x="385" y="274"/>
                    <a:pt x="418" y="274"/>
                    <a:pt x="452" y="274"/>
                  </a:cubicBezTo>
                  <a:close/>
                  <a:moveTo>
                    <a:pt x="468" y="0"/>
                  </a:moveTo>
                  <a:cubicBezTo>
                    <a:pt x="382" y="0"/>
                    <a:pt x="280" y="26"/>
                    <a:pt x="168" y="125"/>
                  </a:cubicBezTo>
                  <a:cubicBezTo>
                    <a:pt x="1" y="258"/>
                    <a:pt x="1" y="408"/>
                    <a:pt x="18" y="525"/>
                  </a:cubicBezTo>
                  <a:cubicBezTo>
                    <a:pt x="101" y="1041"/>
                    <a:pt x="1168" y="1542"/>
                    <a:pt x="1286" y="1592"/>
                  </a:cubicBezTo>
                  <a:cubicBezTo>
                    <a:pt x="1302" y="1592"/>
                    <a:pt x="1319" y="1608"/>
                    <a:pt x="1335" y="1608"/>
                  </a:cubicBezTo>
                  <a:cubicBezTo>
                    <a:pt x="1368" y="1608"/>
                    <a:pt x="1402" y="1592"/>
                    <a:pt x="1435" y="1575"/>
                  </a:cubicBezTo>
                  <a:cubicBezTo>
                    <a:pt x="1468" y="1526"/>
                    <a:pt x="1486" y="1475"/>
                    <a:pt x="1468" y="1426"/>
                  </a:cubicBezTo>
                  <a:cubicBezTo>
                    <a:pt x="1402" y="1208"/>
                    <a:pt x="1035" y="141"/>
                    <a:pt x="552" y="8"/>
                  </a:cubicBezTo>
                  <a:cubicBezTo>
                    <a:pt x="526" y="4"/>
                    <a:pt x="498" y="0"/>
                    <a:pt x="4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46"/>
            <p:cNvSpPr/>
            <p:nvPr/>
          </p:nvSpPr>
          <p:spPr>
            <a:xfrm>
              <a:off x="3262654" y="3454359"/>
              <a:ext cx="18360" cy="16929"/>
            </a:xfrm>
            <a:custGeom>
              <a:avLst/>
              <a:gdLst/>
              <a:ahLst/>
              <a:cxnLst/>
              <a:rect l="l" t="t" r="r" b="b"/>
              <a:pathLst>
                <a:path w="539" h="497" extrusionOk="0">
                  <a:moveTo>
                    <a:pt x="195" y="1"/>
                  </a:moveTo>
                  <a:cubicBezTo>
                    <a:pt x="30" y="1"/>
                    <a:pt x="1" y="298"/>
                    <a:pt x="58" y="412"/>
                  </a:cubicBezTo>
                  <a:cubicBezTo>
                    <a:pt x="103" y="475"/>
                    <a:pt x="168" y="490"/>
                    <a:pt x="217" y="490"/>
                  </a:cubicBezTo>
                  <a:cubicBezTo>
                    <a:pt x="260" y="490"/>
                    <a:pt x="291" y="479"/>
                    <a:pt x="291" y="479"/>
                  </a:cubicBezTo>
                  <a:cubicBezTo>
                    <a:pt x="306" y="490"/>
                    <a:pt x="327" y="496"/>
                    <a:pt x="350" y="496"/>
                  </a:cubicBezTo>
                  <a:cubicBezTo>
                    <a:pt x="430" y="496"/>
                    <a:pt x="538" y="423"/>
                    <a:pt x="525" y="228"/>
                  </a:cubicBezTo>
                  <a:cubicBezTo>
                    <a:pt x="516" y="46"/>
                    <a:pt x="439" y="7"/>
                    <a:pt x="376" y="7"/>
                  </a:cubicBezTo>
                  <a:cubicBezTo>
                    <a:pt x="330" y="7"/>
                    <a:pt x="291" y="28"/>
                    <a:pt x="291" y="28"/>
                  </a:cubicBezTo>
                  <a:cubicBezTo>
                    <a:pt x="255" y="9"/>
                    <a:pt x="223" y="1"/>
                    <a:pt x="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46"/>
            <p:cNvSpPr/>
            <p:nvPr/>
          </p:nvSpPr>
          <p:spPr>
            <a:xfrm>
              <a:off x="3266878" y="3460524"/>
              <a:ext cx="44349" cy="23197"/>
            </a:xfrm>
            <a:custGeom>
              <a:avLst/>
              <a:gdLst/>
              <a:ahLst/>
              <a:cxnLst/>
              <a:rect l="l" t="t" r="r" b="b"/>
              <a:pathLst>
                <a:path w="1302" h="681" extrusionOk="0">
                  <a:moveTo>
                    <a:pt x="315" y="1"/>
                  </a:moveTo>
                  <a:cubicBezTo>
                    <a:pt x="209" y="1"/>
                    <a:pt x="139" y="14"/>
                    <a:pt x="134" y="14"/>
                  </a:cubicBezTo>
                  <a:cubicBezTo>
                    <a:pt x="51" y="31"/>
                    <a:pt x="1" y="98"/>
                    <a:pt x="18" y="181"/>
                  </a:cubicBezTo>
                  <a:cubicBezTo>
                    <a:pt x="32" y="238"/>
                    <a:pt x="84" y="284"/>
                    <a:pt x="152" y="284"/>
                  </a:cubicBezTo>
                  <a:cubicBezTo>
                    <a:pt x="162" y="284"/>
                    <a:pt x="173" y="283"/>
                    <a:pt x="185" y="281"/>
                  </a:cubicBezTo>
                  <a:cubicBezTo>
                    <a:pt x="190" y="281"/>
                    <a:pt x="240" y="271"/>
                    <a:pt x="318" y="271"/>
                  </a:cubicBezTo>
                  <a:cubicBezTo>
                    <a:pt x="492" y="271"/>
                    <a:pt x="803" y="319"/>
                    <a:pt x="1034" y="632"/>
                  </a:cubicBezTo>
                  <a:cubicBezTo>
                    <a:pt x="1068" y="665"/>
                    <a:pt x="1101" y="681"/>
                    <a:pt x="1152" y="681"/>
                  </a:cubicBezTo>
                  <a:cubicBezTo>
                    <a:pt x="1168" y="681"/>
                    <a:pt x="1201" y="665"/>
                    <a:pt x="1218" y="648"/>
                  </a:cubicBezTo>
                  <a:cubicBezTo>
                    <a:pt x="1285" y="614"/>
                    <a:pt x="1301" y="514"/>
                    <a:pt x="1252" y="465"/>
                  </a:cubicBezTo>
                  <a:cubicBezTo>
                    <a:pt x="954" y="64"/>
                    <a:pt x="547" y="1"/>
                    <a:pt x="3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46"/>
            <p:cNvSpPr/>
            <p:nvPr/>
          </p:nvSpPr>
          <p:spPr>
            <a:xfrm>
              <a:off x="3228864" y="3455789"/>
              <a:ext cx="48267" cy="32496"/>
            </a:xfrm>
            <a:custGeom>
              <a:avLst/>
              <a:gdLst/>
              <a:ahLst/>
              <a:cxnLst/>
              <a:rect l="l" t="t" r="r" b="b"/>
              <a:pathLst>
                <a:path w="1417" h="954" extrusionOk="0">
                  <a:moveTo>
                    <a:pt x="1282" y="0"/>
                  </a:moveTo>
                  <a:cubicBezTo>
                    <a:pt x="1272" y="0"/>
                    <a:pt x="1261" y="1"/>
                    <a:pt x="1250" y="4"/>
                  </a:cubicBezTo>
                  <a:cubicBezTo>
                    <a:pt x="1217" y="4"/>
                    <a:pt x="316" y="137"/>
                    <a:pt x="33" y="771"/>
                  </a:cubicBezTo>
                  <a:cubicBezTo>
                    <a:pt x="0" y="837"/>
                    <a:pt x="33" y="920"/>
                    <a:pt x="100" y="937"/>
                  </a:cubicBezTo>
                  <a:cubicBezTo>
                    <a:pt x="133" y="953"/>
                    <a:pt x="149" y="953"/>
                    <a:pt x="167" y="953"/>
                  </a:cubicBezTo>
                  <a:cubicBezTo>
                    <a:pt x="216" y="953"/>
                    <a:pt x="267" y="920"/>
                    <a:pt x="283" y="871"/>
                  </a:cubicBezTo>
                  <a:cubicBezTo>
                    <a:pt x="516" y="386"/>
                    <a:pt x="1283" y="270"/>
                    <a:pt x="1283" y="270"/>
                  </a:cubicBezTo>
                  <a:cubicBezTo>
                    <a:pt x="1367" y="253"/>
                    <a:pt x="1417" y="186"/>
                    <a:pt x="1401" y="120"/>
                  </a:cubicBezTo>
                  <a:cubicBezTo>
                    <a:pt x="1401" y="48"/>
                    <a:pt x="1350" y="0"/>
                    <a:pt x="12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46"/>
            <p:cNvSpPr/>
            <p:nvPr/>
          </p:nvSpPr>
          <p:spPr>
            <a:xfrm>
              <a:off x="3248689" y="3483755"/>
              <a:ext cx="50617" cy="11922"/>
            </a:xfrm>
            <a:custGeom>
              <a:avLst/>
              <a:gdLst/>
              <a:ahLst/>
              <a:cxnLst/>
              <a:rect l="l" t="t" r="r" b="b"/>
              <a:pathLst>
                <a:path w="1486" h="350" extrusionOk="0">
                  <a:moveTo>
                    <a:pt x="800" y="0"/>
                  </a:moveTo>
                  <a:cubicBezTo>
                    <a:pt x="604" y="0"/>
                    <a:pt x="369" y="20"/>
                    <a:pt x="118" y="83"/>
                  </a:cubicBezTo>
                  <a:cubicBezTo>
                    <a:pt x="34" y="99"/>
                    <a:pt x="1" y="183"/>
                    <a:pt x="18" y="250"/>
                  </a:cubicBezTo>
                  <a:cubicBezTo>
                    <a:pt x="34" y="316"/>
                    <a:pt x="85" y="350"/>
                    <a:pt x="152" y="350"/>
                  </a:cubicBezTo>
                  <a:lnTo>
                    <a:pt x="185" y="350"/>
                  </a:lnTo>
                  <a:cubicBezTo>
                    <a:pt x="400" y="290"/>
                    <a:pt x="602" y="271"/>
                    <a:pt x="773" y="271"/>
                  </a:cubicBezTo>
                  <a:cubicBezTo>
                    <a:pt x="1080" y="271"/>
                    <a:pt x="1286" y="332"/>
                    <a:pt x="1286" y="332"/>
                  </a:cubicBezTo>
                  <a:cubicBezTo>
                    <a:pt x="1297" y="335"/>
                    <a:pt x="1308" y="336"/>
                    <a:pt x="1318" y="336"/>
                  </a:cubicBezTo>
                  <a:cubicBezTo>
                    <a:pt x="1386" y="336"/>
                    <a:pt x="1439" y="290"/>
                    <a:pt x="1468" y="232"/>
                  </a:cubicBezTo>
                  <a:cubicBezTo>
                    <a:pt x="1486" y="166"/>
                    <a:pt x="1435" y="83"/>
                    <a:pt x="1368" y="66"/>
                  </a:cubicBezTo>
                  <a:cubicBezTo>
                    <a:pt x="1348" y="56"/>
                    <a:pt x="1126" y="0"/>
                    <a:pt x="8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6"/>
            <p:cNvSpPr/>
            <p:nvPr/>
          </p:nvSpPr>
          <p:spPr>
            <a:xfrm>
              <a:off x="3255535" y="3498504"/>
              <a:ext cx="50583" cy="11956"/>
            </a:xfrm>
            <a:custGeom>
              <a:avLst/>
              <a:gdLst/>
              <a:ahLst/>
              <a:cxnLst/>
              <a:rect l="l" t="t" r="r" b="b"/>
              <a:pathLst>
                <a:path w="1485" h="351" extrusionOk="0">
                  <a:moveTo>
                    <a:pt x="811" y="1"/>
                  </a:moveTo>
                  <a:cubicBezTo>
                    <a:pt x="613" y="1"/>
                    <a:pt x="374" y="21"/>
                    <a:pt x="117" y="84"/>
                  </a:cubicBezTo>
                  <a:cubicBezTo>
                    <a:pt x="51" y="100"/>
                    <a:pt x="0" y="184"/>
                    <a:pt x="17" y="250"/>
                  </a:cubicBezTo>
                  <a:cubicBezTo>
                    <a:pt x="33" y="317"/>
                    <a:pt x="84" y="350"/>
                    <a:pt x="151" y="350"/>
                  </a:cubicBezTo>
                  <a:lnTo>
                    <a:pt x="184" y="350"/>
                  </a:lnTo>
                  <a:cubicBezTo>
                    <a:pt x="401" y="296"/>
                    <a:pt x="605" y="279"/>
                    <a:pt x="777" y="279"/>
                  </a:cubicBezTo>
                  <a:cubicBezTo>
                    <a:pt x="1083" y="279"/>
                    <a:pt x="1290" y="333"/>
                    <a:pt x="1301" y="333"/>
                  </a:cubicBezTo>
                  <a:cubicBezTo>
                    <a:pt x="1310" y="335"/>
                    <a:pt x="1319" y="336"/>
                    <a:pt x="1328" y="336"/>
                  </a:cubicBezTo>
                  <a:cubicBezTo>
                    <a:pt x="1389" y="336"/>
                    <a:pt x="1454" y="291"/>
                    <a:pt x="1467" y="233"/>
                  </a:cubicBezTo>
                  <a:cubicBezTo>
                    <a:pt x="1485" y="150"/>
                    <a:pt x="1434" y="84"/>
                    <a:pt x="1367" y="66"/>
                  </a:cubicBezTo>
                  <a:cubicBezTo>
                    <a:pt x="1357" y="56"/>
                    <a:pt x="1139" y="1"/>
                    <a:pt x="8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46"/>
            <p:cNvSpPr/>
            <p:nvPr/>
          </p:nvSpPr>
          <p:spPr>
            <a:xfrm>
              <a:off x="3263472" y="3515263"/>
              <a:ext cx="50617" cy="12228"/>
            </a:xfrm>
            <a:custGeom>
              <a:avLst/>
              <a:gdLst/>
              <a:ahLst/>
              <a:cxnLst/>
              <a:rect l="l" t="t" r="r" b="b"/>
              <a:pathLst>
                <a:path w="1486" h="359" extrusionOk="0">
                  <a:moveTo>
                    <a:pt x="817" y="0"/>
                  </a:moveTo>
                  <a:cubicBezTo>
                    <a:pt x="617" y="0"/>
                    <a:pt x="377" y="22"/>
                    <a:pt x="118" y="92"/>
                  </a:cubicBezTo>
                  <a:cubicBezTo>
                    <a:pt x="51" y="108"/>
                    <a:pt x="1" y="174"/>
                    <a:pt x="18" y="259"/>
                  </a:cubicBezTo>
                  <a:cubicBezTo>
                    <a:pt x="34" y="308"/>
                    <a:pt x="101" y="359"/>
                    <a:pt x="151" y="359"/>
                  </a:cubicBezTo>
                  <a:lnTo>
                    <a:pt x="185" y="359"/>
                  </a:lnTo>
                  <a:cubicBezTo>
                    <a:pt x="422" y="294"/>
                    <a:pt x="642" y="275"/>
                    <a:pt x="822" y="275"/>
                  </a:cubicBezTo>
                  <a:cubicBezTo>
                    <a:pt x="1112" y="275"/>
                    <a:pt x="1301" y="325"/>
                    <a:pt x="1301" y="325"/>
                  </a:cubicBezTo>
                  <a:cubicBezTo>
                    <a:pt x="1315" y="328"/>
                    <a:pt x="1328" y="329"/>
                    <a:pt x="1341" y="329"/>
                  </a:cubicBezTo>
                  <a:cubicBezTo>
                    <a:pt x="1405" y="329"/>
                    <a:pt x="1454" y="294"/>
                    <a:pt x="1468" y="225"/>
                  </a:cubicBezTo>
                  <a:cubicBezTo>
                    <a:pt x="1485" y="158"/>
                    <a:pt x="1452" y="92"/>
                    <a:pt x="1385" y="58"/>
                  </a:cubicBezTo>
                  <a:cubicBezTo>
                    <a:pt x="1364" y="58"/>
                    <a:pt x="1144" y="0"/>
                    <a:pt x="8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46"/>
            <p:cNvSpPr/>
            <p:nvPr/>
          </p:nvSpPr>
          <p:spPr>
            <a:xfrm>
              <a:off x="3105011" y="2152949"/>
              <a:ext cx="27863" cy="214117"/>
            </a:xfrm>
            <a:custGeom>
              <a:avLst/>
              <a:gdLst/>
              <a:ahLst/>
              <a:cxnLst/>
              <a:rect l="l" t="t" r="r" b="b"/>
              <a:pathLst>
                <a:path w="818" h="6286" extrusionOk="0">
                  <a:moveTo>
                    <a:pt x="601" y="0"/>
                  </a:moveTo>
                  <a:cubicBezTo>
                    <a:pt x="584" y="167"/>
                    <a:pt x="568" y="367"/>
                    <a:pt x="551" y="583"/>
                  </a:cubicBezTo>
                  <a:cubicBezTo>
                    <a:pt x="551" y="650"/>
                    <a:pt x="535" y="734"/>
                    <a:pt x="535" y="816"/>
                  </a:cubicBezTo>
                  <a:cubicBezTo>
                    <a:pt x="451" y="1801"/>
                    <a:pt x="334" y="3202"/>
                    <a:pt x="184" y="4636"/>
                  </a:cubicBezTo>
                  <a:cubicBezTo>
                    <a:pt x="184" y="4702"/>
                    <a:pt x="168" y="4785"/>
                    <a:pt x="168" y="4852"/>
                  </a:cubicBezTo>
                  <a:cubicBezTo>
                    <a:pt x="117" y="5285"/>
                    <a:pt x="68" y="5736"/>
                    <a:pt x="17" y="6152"/>
                  </a:cubicBezTo>
                  <a:cubicBezTo>
                    <a:pt x="1" y="6219"/>
                    <a:pt x="50" y="6270"/>
                    <a:pt x="117" y="6286"/>
                  </a:cubicBezTo>
                  <a:cubicBezTo>
                    <a:pt x="184" y="6286"/>
                    <a:pt x="234" y="6236"/>
                    <a:pt x="250" y="6186"/>
                  </a:cubicBezTo>
                  <a:lnTo>
                    <a:pt x="401" y="4836"/>
                  </a:lnTo>
                  <a:cubicBezTo>
                    <a:pt x="401" y="4769"/>
                    <a:pt x="417" y="4685"/>
                    <a:pt x="417" y="4602"/>
                  </a:cubicBezTo>
                  <a:cubicBezTo>
                    <a:pt x="568" y="3184"/>
                    <a:pt x="684" y="1801"/>
                    <a:pt x="768" y="816"/>
                  </a:cubicBezTo>
                  <a:cubicBezTo>
                    <a:pt x="768" y="734"/>
                    <a:pt x="768" y="667"/>
                    <a:pt x="784" y="583"/>
                  </a:cubicBezTo>
                  <a:cubicBezTo>
                    <a:pt x="801" y="367"/>
                    <a:pt x="817" y="167"/>
                    <a:pt x="817" y="16"/>
                  </a:cubicBezTo>
                  <a:cubicBezTo>
                    <a:pt x="751" y="16"/>
                    <a:pt x="6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46"/>
            <p:cNvSpPr/>
            <p:nvPr/>
          </p:nvSpPr>
          <p:spPr>
            <a:xfrm>
              <a:off x="3083449" y="2152336"/>
              <a:ext cx="52286" cy="165884"/>
            </a:xfrm>
            <a:custGeom>
              <a:avLst/>
              <a:gdLst/>
              <a:ahLst/>
              <a:cxnLst/>
              <a:rect l="l" t="t" r="r" b="b"/>
              <a:pathLst>
                <a:path w="1535" h="4870" extrusionOk="0">
                  <a:moveTo>
                    <a:pt x="300" y="1"/>
                  </a:moveTo>
                  <a:cubicBezTo>
                    <a:pt x="283" y="151"/>
                    <a:pt x="267" y="352"/>
                    <a:pt x="250" y="552"/>
                  </a:cubicBezTo>
                  <a:cubicBezTo>
                    <a:pt x="250" y="618"/>
                    <a:pt x="234" y="701"/>
                    <a:pt x="234" y="785"/>
                  </a:cubicBezTo>
                  <a:cubicBezTo>
                    <a:pt x="134" y="2068"/>
                    <a:pt x="0" y="3887"/>
                    <a:pt x="16" y="4336"/>
                  </a:cubicBezTo>
                  <a:cubicBezTo>
                    <a:pt x="16" y="4520"/>
                    <a:pt x="83" y="4654"/>
                    <a:pt x="216" y="4736"/>
                  </a:cubicBezTo>
                  <a:cubicBezTo>
                    <a:pt x="316" y="4820"/>
                    <a:pt x="434" y="4854"/>
                    <a:pt x="583" y="4870"/>
                  </a:cubicBezTo>
                  <a:lnTo>
                    <a:pt x="801" y="4870"/>
                  </a:lnTo>
                  <a:cubicBezTo>
                    <a:pt x="867" y="4870"/>
                    <a:pt x="950" y="4870"/>
                    <a:pt x="1034" y="4854"/>
                  </a:cubicBezTo>
                  <a:cubicBezTo>
                    <a:pt x="1234" y="4820"/>
                    <a:pt x="1401" y="4787"/>
                    <a:pt x="1450" y="4770"/>
                  </a:cubicBezTo>
                  <a:cubicBezTo>
                    <a:pt x="1501" y="4754"/>
                    <a:pt x="1534" y="4687"/>
                    <a:pt x="1517" y="4620"/>
                  </a:cubicBezTo>
                  <a:cubicBezTo>
                    <a:pt x="1504" y="4579"/>
                    <a:pt x="1457" y="4549"/>
                    <a:pt x="1413" y="4549"/>
                  </a:cubicBezTo>
                  <a:cubicBezTo>
                    <a:pt x="1403" y="4549"/>
                    <a:pt x="1393" y="4550"/>
                    <a:pt x="1384" y="4554"/>
                  </a:cubicBezTo>
                  <a:cubicBezTo>
                    <a:pt x="1301" y="4570"/>
                    <a:pt x="1184" y="4603"/>
                    <a:pt x="1050" y="4620"/>
                  </a:cubicBezTo>
                  <a:cubicBezTo>
                    <a:pt x="983" y="4636"/>
                    <a:pt x="901" y="4636"/>
                    <a:pt x="817" y="4654"/>
                  </a:cubicBezTo>
                  <a:cubicBezTo>
                    <a:pt x="634" y="4654"/>
                    <a:pt x="450" y="4636"/>
                    <a:pt x="350" y="4554"/>
                  </a:cubicBezTo>
                  <a:cubicBezTo>
                    <a:pt x="283" y="4503"/>
                    <a:pt x="250" y="4436"/>
                    <a:pt x="250" y="4336"/>
                  </a:cubicBezTo>
                  <a:cubicBezTo>
                    <a:pt x="234" y="3903"/>
                    <a:pt x="367" y="2086"/>
                    <a:pt x="467" y="801"/>
                  </a:cubicBezTo>
                  <a:cubicBezTo>
                    <a:pt x="467" y="718"/>
                    <a:pt x="467" y="634"/>
                    <a:pt x="483" y="568"/>
                  </a:cubicBezTo>
                  <a:cubicBezTo>
                    <a:pt x="501" y="352"/>
                    <a:pt x="517" y="167"/>
                    <a:pt x="5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46"/>
            <p:cNvSpPr/>
            <p:nvPr/>
          </p:nvSpPr>
          <p:spPr>
            <a:xfrm>
              <a:off x="2923829" y="1584371"/>
              <a:ext cx="450442" cy="583184"/>
            </a:xfrm>
            <a:custGeom>
              <a:avLst/>
              <a:gdLst/>
              <a:ahLst/>
              <a:cxnLst/>
              <a:rect l="l" t="t" r="r" b="b"/>
              <a:pathLst>
                <a:path w="13224" h="17121" extrusionOk="0">
                  <a:moveTo>
                    <a:pt x="9171" y="0"/>
                  </a:moveTo>
                  <a:lnTo>
                    <a:pt x="4853" y="367"/>
                  </a:lnTo>
                  <a:cubicBezTo>
                    <a:pt x="1652" y="718"/>
                    <a:pt x="1852" y="1301"/>
                    <a:pt x="1467" y="3286"/>
                  </a:cubicBezTo>
                  <a:cubicBezTo>
                    <a:pt x="1101" y="5287"/>
                    <a:pt x="0" y="7121"/>
                    <a:pt x="267" y="8088"/>
                  </a:cubicBezTo>
                  <a:cubicBezTo>
                    <a:pt x="500" y="8871"/>
                    <a:pt x="1118" y="9589"/>
                    <a:pt x="1334" y="9822"/>
                  </a:cubicBezTo>
                  <a:cubicBezTo>
                    <a:pt x="1385" y="9889"/>
                    <a:pt x="1418" y="9905"/>
                    <a:pt x="1418" y="9905"/>
                  </a:cubicBezTo>
                  <a:lnTo>
                    <a:pt x="1418" y="9922"/>
                  </a:lnTo>
                  <a:cubicBezTo>
                    <a:pt x="1401" y="9956"/>
                    <a:pt x="1401" y="9989"/>
                    <a:pt x="1401" y="10022"/>
                  </a:cubicBezTo>
                  <a:cubicBezTo>
                    <a:pt x="1385" y="10172"/>
                    <a:pt x="1351" y="10322"/>
                    <a:pt x="1334" y="10505"/>
                  </a:cubicBezTo>
                  <a:cubicBezTo>
                    <a:pt x="951" y="12840"/>
                    <a:pt x="234" y="15241"/>
                    <a:pt x="117" y="15992"/>
                  </a:cubicBezTo>
                  <a:cubicBezTo>
                    <a:pt x="2080" y="16848"/>
                    <a:pt x="4086" y="17120"/>
                    <a:pt x="5844" y="17120"/>
                  </a:cubicBezTo>
                  <a:cubicBezTo>
                    <a:pt x="8912" y="17120"/>
                    <a:pt x="11223" y="16292"/>
                    <a:pt x="11223" y="16292"/>
                  </a:cubicBezTo>
                  <a:cubicBezTo>
                    <a:pt x="11023" y="14258"/>
                    <a:pt x="10656" y="11256"/>
                    <a:pt x="10972" y="9204"/>
                  </a:cubicBezTo>
                  <a:cubicBezTo>
                    <a:pt x="11123" y="8204"/>
                    <a:pt x="11339" y="8121"/>
                    <a:pt x="11872" y="6637"/>
                  </a:cubicBezTo>
                  <a:cubicBezTo>
                    <a:pt x="11890" y="6570"/>
                    <a:pt x="11923" y="6521"/>
                    <a:pt x="11939" y="6454"/>
                  </a:cubicBezTo>
                  <a:cubicBezTo>
                    <a:pt x="12090" y="6020"/>
                    <a:pt x="12273" y="5587"/>
                    <a:pt x="12439" y="5169"/>
                  </a:cubicBezTo>
                  <a:cubicBezTo>
                    <a:pt x="13224" y="3352"/>
                    <a:pt x="12506" y="1085"/>
                    <a:pt x="10623" y="451"/>
                  </a:cubicBezTo>
                  <a:cubicBezTo>
                    <a:pt x="9405" y="51"/>
                    <a:pt x="9171" y="0"/>
                    <a:pt x="91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6"/>
            <p:cNvSpPr/>
            <p:nvPr/>
          </p:nvSpPr>
          <p:spPr>
            <a:xfrm>
              <a:off x="2969269" y="1915803"/>
              <a:ext cx="198823" cy="26433"/>
            </a:xfrm>
            <a:custGeom>
              <a:avLst/>
              <a:gdLst/>
              <a:ahLst/>
              <a:cxnLst/>
              <a:rect l="l" t="t" r="r" b="b"/>
              <a:pathLst>
                <a:path w="5837" h="776" extrusionOk="0">
                  <a:moveTo>
                    <a:pt x="3293" y="0"/>
                  </a:moveTo>
                  <a:cubicBezTo>
                    <a:pt x="2989" y="0"/>
                    <a:pt x="2668" y="27"/>
                    <a:pt x="2335" y="92"/>
                  </a:cubicBezTo>
                  <a:cubicBezTo>
                    <a:pt x="1883" y="179"/>
                    <a:pt x="1466" y="217"/>
                    <a:pt x="1089" y="217"/>
                  </a:cubicBezTo>
                  <a:cubicBezTo>
                    <a:pt x="673" y="217"/>
                    <a:pt x="307" y="171"/>
                    <a:pt x="0" y="92"/>
                  </a:cubicBezTo>
                  <a:lnTo>
                    <a:pt x="0" y="92"/>
                  </a:lnTo>
                  <a:cubicBezTo>
                    <a:pt x="51" y="159"/>
                    <a:pt x="84" y="175"/>
                    <a:pt x="84" y="175"/>
                  </a:cubicBezTo>
                  <a:lnTo>
                    <a:pt x="84" y="192"/>
                  </a:lnTo>
                  <a:cubicBezTo>
                    <a:pt x="67" y="226"/>
                    <a:pt x="67" y="259"/>
                    <a:pt x="67" y="292"/>
                  </a:cubicBezTo>
                  <a:cubicBezTo>
                    <a:pt x="374" y="361"/>
                    <a:pt x="730" y="403"/>
                    <a:pt x="1130" y="403"/>
                  </a:cubicBezTo>
                  <a:cubicBezTo>
                    <a:pt x="1510" y="403"/>
                    <a:pt x="1930" y="365"/>
                    <a:pt x="2385" y="275"/>
                  </a:cubicBezTo>
                  <a:cubicBezTo>
                    <a:pt x="2697" y="214"/>
                    <a:pt x="3000" y="189"/>
                    <a:pt x="3287" y="189"/>
                  </a:cubicBezTo>
                  <a:cubicBezTo>
                    <a:pt x="4656" y="189"/>
                    <a:pt x="5672" y="759"/>
                    <a:pt x="5687" y="759"/>
                  </a:cubicBezTo>
                  <a:cubicBezTo>
                    <a:pt x="5703" y="775"/>
                    <a:pt x="5720" y="775"/>
                    <a:pt x="5736" y="775"/>
                  </a:cubicBezTo>
                  <a:cubicBezTo>
                    <a:pt x="5769" y="775"/>
                    <a:pt x="5803" y="759"/>
                    <a:pt x="5820" y="726"/>
                  </a:cubicBezTo>
                  <a:cubicBezTo>
                    <a:pt x="5836" y="692"/>
                    <a:pt x="5820" y="626"/>
                    <a:pt x="5787" y="608"/>
                  </a:cubicBezTo>
                  <a:cubicBezTo>
                    <a:pt x="5732" y="581"/>
                    <a:pt x="4706" y="0"/>
                    <a:pt x="32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46"/>
            <p:cNvSpPr/>
            <p:nvPr/>
          </p:nvSpPr>
          <p:spPr>
            <a:xfrm>
              <a:off x="3052179" y="1656380"/>
              <a:ext cx="148308" cy="74563"/>
            </a:xfrm>
            <a:custGeom>
              <a:avLst/>
              <a:gdLst/>
              <a:ahLst/>
              <a:cxnLst/>
              <a:rect l="l" t="t" r="r" b="b"/>
              <a:pathLst>
                <a:path w="4354" h="2189" extrusionOk="0">
                  <a:moveTo>
                    <a:pt x="97" y="1"/>
                  </a:moveTo>
                  <a:cubicBezTo>
                    <a:pt x="55" y="1"/>
                    <a:pt x="18" y="45"/>
                    <a:pt x="18" y="87"/>
                  </a:cubicBezTo>
                  <a:cubicBezTo>
                    <a:pt x="18" y="138"/>
                    <a:pt x="1" y="1372"/>
                    <a:pt x="551" y="1939"/>
                  </a:cubicBezTo>
                  <a:cubicBezTo>
                    <a:pt x="718" y="2105"/>
                    <a:pt x="934" y="2188"/>
                    <a:pt x="1168" y="2188"/>
                  </a:cubicBezTo>
                  <a:cubicBezTo>
                    <a:pt x="2286" y="2188"/>
                    <a:pt x="4236" y="605"/>
                    <a:pt x="4303" y="538"/>
                  </a:cubicBezTo>
                  <a:cubicBezTo>
                    <a:pt x="4353" y="505"/>
                    <a:pt x="4353" y="438"/>
                    <a:pt x="4320" y="405"/>
                  </a:cubicBezTo>
                  <a:cubicBezTo>
                    <a:pt x="4299" y="384"/>
                    <a:pt x="4272" y="369"/>
                    <a:pt x="4242" y="369"/>
                  </a:cubicBezTo>
                  <a:cubicBezTo>
                    <a:pt x="4224" y="369"/>
                    <a:pt x="4205" y="375"/>
                    <a:pt x="4187" y="387"/>
                  </a:cubicBezTo>
                  <a:cubicBezTo>
                    <a:pt x="4169" y="405"/>
                    <a:pt x="2219" y="2021"/>
                    <a:pt x="1168" y="2021"/>
                  </a:cubicBezTo>
                  <a:cubicBezTo>
                    <a:pt x="985" y="2021"/>
                    <a:pt x="818" y="1939"/>
                    <a:pt x="685" y="1805"/>
                  </a:cubicBezTo>
                  <a:cubicBezTo>
                    <a:pt x="185" y="1305"/>
                    <a:pt x="201" y="104"/>
                    <a:pt x="201" y="87"/>
                  </a:cubicBezTo>
                  <a:cubicBezTo>
                    <a:pt x="201" y="38"/>
                    <a:pt x="167" y="4"/>
                    <a:pt x="118" y="4"/>
                  </a:cubicBezTo>
                  <a:cubicBezTo>
                    <a:pt x="111" y="2"/>
                    <a:pt x="104" y="1"/>
                    <a:pt x="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46"/>
            <p:cNvSpPr/>
            <p:nvPr/>
          </p:nvSpPr>
          <p:spPr>
            <a:xfrm>
              <a:off x="2864730" y="1611621"/>
              <a:ext cx="140372" cy="132401"/>
            </a:xfrm>
            <a:custGeom>
              <a:avLst/>
              <a:gdLst/>
              <a:ahLst/>
              <a:cxnLst/>
              <a:rect l="l" t="t" r="r" b="b"/>
              <a:pathLst>
                <a:path w="4121" h="3887" extrusionOk="0">
                  <a:moveTo>
                    <a:pt x="4120" y="0"/>
                  </a:moveTo>
                  <a:cubicBezTo>
                    <a:pt x="4120" y="1"/>
                    <a:pt x="2435" y="434"/>
                    <a:pt x="1502" y="585"/>
                  </a:cubicBezTo>
                  <a:cubicBezTo>
                    <a:pt x="1185" y="629"/>
                    <a:pt x="913" y="644"/>
                    <a:pt x="690" y="644"/>
                  </a:cubicBezTo>
                  <a:cubicBezTo>
                    <a:pt x="246" y="644"/>
                    <a:pt x="1" y="585"/>
                    <a:pt x="1" y="585"/>
                  </a:cubicBezTo>
                  <a:lnTo>
                    <a:pt x="1" y="585"/>
                  </a:lnTo>
                  <a:cubicBezTo>
                    <a:pt x="1" y="585"/>
                    <a:pt x="1686" y="3520"/>
                    <a:pt x="2369" y="3886"/>
                  </a:cubicBezTo>
                  <a:cubicBezTo>
                    <a:pt x="2369" y="3886"/>
                    <a:pt x="3820" y="2468"/>
                    <a:pt x="41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46"/>
            <p:cNvSpPr/>
            <p:nvPr/>
          </p:nvSpPr>
          <p:spPr>
            <a:xfrm>
              <a:off x="2825591" y="1593431"/>
              <a:ext cx="273181" cy="710612"/>
            </a:xfrm>
            <a:custGeom>
              <a:avLst/>
              <a:gdLst/>
              <a:ahLst/>
              <a:cxnLst/>
              <a:rect l="l" t="t" r="r" b="b"/>
              <a:pathLst>
                <a:path w="8020" h="20862" extrusionOk="0">
                  <a:moveTo>
                    <a:pt x="8020" y="1"/>
                  </a:moveTo>
                  <a:cubicBezTo>
                    <a:pt x="7886" y="1"/>
                    <a:pt x="7753" y="18"/>
                    <a:pt x="7620" y="18"/>
                  </a:cubicBezTo>
                  <a:cubicBezTo>
                    <a:pt x="7537" y="18"/>
                    <a:pt x="7453" y="34"/>
                    <a:pt x="7370" y="34"/>
                  </a:cubicBezTo>
                  <a:cubicBezTo>
                    <a:pt x="4552" y="252"/>
                    <a:pt x="4402" y="1268"/>
                    <a:pt x="4235" y="2519"/>
                  </a:cubicBezTo>
                  <a:cubicBezTo>
                    <a:pt x="4051" y="3869"/>
                    <a:pt x="3051" y="4870"/>
                    <a:pt x="2701" y="6355"/>
                  </a:cubicBezTo>
                  <a:cubicBezTo>
                    <a:pt x="2368" y="7838"/>
                    <a:pt x="3017" y="8038"/>
                    <a:pt x="3251" y="9806"/>
                  </a:cubicBezTo>
                  <a:cubicBezTo>
                    <a:pt x="3368" y="10639"/>
                    <a:pt x="2617" y="12807"/>
                    <a:pt x="1817" y="14825"/>
                  </a:cubicBezTo>
                  <a:cubicBezTo>
                    <a:pt x="1684" y="15175"/>
                    <a:pt x="1550" y="15508"/>
                    <a:pt x="1417" y="15842"/>
                  </a:cubicBezTo>
                  <a:cubicBezTo>
                    <a:pt x="983" y="16893"/>
                    <a:pt x="567" y="17860"/>
                    <a:pt x="300" y="18460"/>
                  </a:cubicBezTo>
                  <a:cubicBezTo>
                    <a:pt x="267" y="18510"/>
                    <a:pt x="249" y="18576"/>
                    <a:pt x="216" y="18627"/>
                  </a:cubicBezTo>
                  <a:cubicBezTo>
                    <a:pt x="83" y="18943"/>
                    <a:pt x="0" y="19127"/>
                    <a:pt x="0" y="19127"/>
                  </a:cubicBezTo>
                  <a:cubicBezTo>
                    <a:pt x="767" y="20028"/>
                    <a:pt x="2484" y="20528"/>
                    <a:pt x="3451" y="20728"/>
                  </a:cubicBezTo>
                  <a:cubicBezTo>
                    <a:pt x="3518" y="20744"/>
                    <a:pt x="3568" y="20761"/>
                    <a:pt x="3635" y="20777"/>
                  </a:cubicBezTo>
                  <a:cubicBezTo>
                    <a:pt x="3935" y="20844"/>
                    <a:pt x="4135" y="20861"/>
                    <a:pt x="4135" y="20861"/>
                  </a:cubicBezTo>
                  <a:cubicBezTo>
                    <a:pt x="4235" y="20695"/>
                    <a:pt x="4318" y="20477"/>
                    <a:pt x="4402" y="20228"/>
                  </a:cubicBezTo>
                  <a:cubicBezTo>
                    <a:pt x="4435" y="20177"/>
                    <a:pt x="4452" y="20110"/>
                    <a:pt x="4469" y="20061"/>
                  </a:cubicBezTo>
                  <a:cubicBezTo>
                    <a:pt x="5652" y="16442"/>
                    <a:pt x="6452" y="6555"/>
                    <a:pt x="6853" y="3953"/>
                  </a:cubicBezTo>
                  <a:cubicBezTo>
                    <a:pt x="7286" y="1119"/>
                    <a:pt x="8020" y="1"/>
                    <a:pt x="80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46"/>
            <p:cNvSpPr/>
            <p:nvPr/>
          </p:nvSpPr>
          <p:spPr>
            <a:xfrm>
              <a:off x="2873824" y="2056926"/>
              <a:ext cx="83555" cy="76130"/>
            </a:xfrm>
            <a:custGeom>
              <a:avLst/>
              <a:gdLst/>
              <a:ahLst/>
              <a:cxnLst/>
              <a:rect l="l" t="t" r="r" b="b"/>
              <a:pathLst>
                <a:path w="2453" h="2235" extrusionOk="0">
                  <a:moveTo>
                    <a:pt x="1919" y="0"/>
                  </a:moveTo>
                  <a:cubicBezTo>
                    <a:pt x="1501" y="485"/>
                    <a:pt x="918" y="901"/>
                    <a:pt x="401" y="1218"/>
                  </a:cubicBezTo>
                  <a:cubicBezTo>
                    <a:pt x="268" y="1568"/>
                    <a:pt x="134" y="1901"/>
                    <a:pt x="1" y="2235"/>
                  </a:cubicBezTo>
                  <a:cubicBezTo>
                    <a:pt x="1219" y="1919"/>
                    <a:pt x="2453" y="634"/>
                    <a:pt x="2453" y="634"/>
                  </a:cubicBezTo>
                  <a:lnTo>
                    <a:pt x="19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6"/>
            <p:cNvSpPr/>
            <p:nvPr/>
          </p:nvSpPr>
          <p:spPr>
            <a:xfrm>
              <a:off x="2943143" y="1594044"/>
              <a:ext cx="142007" cy="707138"/>
            </a:xfrm>
            <a:custGeom>
              <a:avLst/>
              <a:gdLst/>
              <a:ahLst/>
              <a:cxnLst/>
              <a:rect l="l" t="t" r="r" b="b"/>
              <a:pathLst>
                <a:path w="4169" h="20760" extrusionOk="0">
                  <a:moveTo>
                    <a:pt x="4169" y="0"/>
                  </a:moveTo>
                  <a:cubicBezTo>
                    <a:pt x="4086" y="0"/>
                    <a:pt x="4002" y="16"/>
                    <a:pt x="3919" y="16"/>
                  </a:cubicBezTo>
                  <a:cubicBezTo>
                    <a:pt x="3535" y="601"/>
                    <a:pt x="3102" y="1568"/>
                    <a:pt x="2885" y="3202"/>
                  </a:cubicBezTo>
                  <a:cubicBezTo>
                    <a:pt x="2785" y="3902"/>
                    <a:pt x="2685" y="4702"/>
                    <a:pt x="2585" y="5536"/>
                  </a:cubicBezTo>
                  <a:cubicBezTo>
                    <a:pt x="2168" y="8687"/>
                    <a:pt x="1667" y="12606"/>
                    <a:pt x="1118" y="15808"/>
                  </a:cubicBezTo>
                  <a:cubicBezTo>
                    <a:pt x="818" y="17558"/>
                    <a:pt x="518" y="18925"/>
                    <a:pt x="251" y="19926"/>
                  </a:cubicBezTo>
                  <a:cubicBezTo>
                    <a:pt x="233" y="19992"/>
                    <a:pt x="217" y="20043"/>
                    <a:pt x="200" y="20110"/>
                  </a:cubicBezTo>
                  <a:cubicBezTo>
                    <a:pt x="133" y="20326"/>
                    <a:pt x="67" y="20526"/>
                    <a:pt x="0" y="20710"/>
                  </a:cubicBezTo>
                  <a:cubicBezTo>
                    <a:pt x="67" y="20726"/>
                    <a:pt x="117" y="20743"/>
                    <a:pt x="184" y="20759"/>
                  </a:cubicBezTo>
                  <a:cubicBezTo>
                    <a:pt x="251" y="20559"/>
                    <a:pt x="300" y="20359"/>
                    <a:pt x="367" y="20143"/>
                  </a:cubicBezTo>
                  <a:cubicBezTo>
                    <a:pt x="384" y="20076"/>
                    <a:pt x="400" y="20026"/>
                    <a:pt x="418" y="19959"/>
                  </a:cubicBezTo>
                  <a:cubicBezTo>
                    <a:pt x="1318" y="16742"/>
                    <a:pt x="2134" y="10472"/>
                    <a:pt x="2752" y="5552"/>
                  </a:cubicBezTo>
                  <a:cubicBezTo>
                    <a:pt x="2868" y="4718"/>
                    <a:pt x="2968" y="3935"/>
                    <a:pt x="3068" y="3218"/>
                  </a:cubicBezTo>
                  <a:cubicBezTo>
                    <a:pt x="3268" y="1617"/>
                    <a:pt x="3702" y="667"/>
                    <a:pt x="4086" y="116"/>
                  </a:cubicBezTo>
                  <a:cubicBezTo>
                    <a:pt x="4119" y="83"/>
                    <a:pt x="4135" y="34"/>
                    <a:pt x="416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46"/>
            <p:cNvSpPr/>
            <p:nvPr/>
          </p:nvSpPr>
          <p:spPr>
            <a:xfrm>
              <a:off x="2832949" y="2222233"/>
              <a:ext cx="144868" cy="60222"/>
            </a:xfrm>
            <a:custGeom>
              <a:avLst/>
              <a:gdLst/>
              <a:ahLst/>
              <a:cxnLst/>
              <a:rect l="l" t="t" r="r" b="b"/>
              <a:pathLst>
                <a:path w="4253" h="1768" extrusionOk="0">
                  <a:moveTo>
                    <a:pt x="84" y="0"/>
                  </a:moveTo>
                  <a:cubicBezTo>
                    <a:pt x="51" y="50"/>
                    <a:pt x="33" y="116"/>
                    <a:pt x="0" y="167"/>
                  </a:cubicBezTo>
                  <a:cubicBezTo>
                    <a:pt x="251" y="367"/>
                    <a:pt x="584" y="601"/>
                    <a:pt x="1034" y="834"/>
                  </a:cubicBezTo>
                  <a:cubicBezTo>
                    <a:pt x="1601" y="1134"/>
                    <a:pt x="2401" y="1468"/>
                    <a:pt x="3435" y="1668"/>
                  </a:cubicBezTo>
                  <a:cubicBezTo>
                    <a:pt x="3486" y="1668"/>
                    <a:pt x="3553" y="1684"/>
                    <a:pt x="3602" y="1701"/>
                  </a:cubicBezTo>
                  <a:cubicBezTo>
                    <a:pt x="3802" y="1717"/>
                    <a:pt x="3986" y="1751"/>
                    <a:pt x="4186" y="1768"/>
                  </a:cubicBezTo>
                  <a:cubicBezTo>
                    <a:pt x="4219" y="1717"/>
                    <a:pt x="4236" y="1650"/>
                    <a:pt x="4253" y="1601"/>
                  </a:cubicBezTo>
                  <a:cubicBezTo>
                    <a:pt x="4053" y="1568"/>
                    <a:pt x="3853" y="1550"/>
                    <a:pt x="3653" y="1517"/>
                  </a:cubicBezTo>
                  <a:cubicBezTo>
                    <a:pt x="3602" y="1501"/>
                    <a:pt x="3535" y="1501"/>
                    <a:pt x="3486" y="1484"/>
                  </a:cubicBezTo>
                  <a:cubicBezTo>
                    <a:pt x="2468" y="1301"/>
                    <a:pt x="1685" y="967"/>
                    <a:pt x="1118" y="683"/>
                  </a:cubicBezTo>
                  <a:cubicBezTo>
                    <a:pt x="667" y="434"/>
                    <a:pt x="318" y="20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46"/>
            <p:cNvSpPr/>
            <p:nvPr/>
          </p:nvSpPr>
          <p:spPr>
            <a:xfrm>
              <a:off x="3157297" y="1583383"/>
              <a:ext cx="227742" cy="732923"/>
            </a:xfrm>
            <a:custGeom>
              <a:avLst/>
              <a:gdLst/>
              <a:ahLst/>
              <a:cxnLst/>
              <a:rect l="l" t="t" r="r" b="b"/>
              <a:pathLst>
                <a:path w="6686" h="21517" extrusionOk="0">
                  <a:moveTo>
                    <a:pt x="2334" y="0"/>
                  </a:moveTo>
                  <a:cubicBezTo>
                    <a:pt x="2301" y="0"/>
                    <a:pt x="2268" y="4"/>
                    <a:pt x="2234" y="13"/>
                  </a:cubicBezTo>
                  <a:cubicBezTo>
                    <a:pt x="1801" y="13"/>
                    <a:pt x="1550" y="96"/>
                    <a:pt x="1550" y="96"/>
                  </a:cubicBezTo>
                  <a:cubicBezTo>
                    <a:pt x="1550" y="96"/>
                    <a:pt x="783" y="2030"/>
                    <a:pt x="550" y="7366"/>
                  </a:cubicBezTo>
                  <a:cubicBezTo>
                    <a:pt x="434" y="10118"/>
                    <a:pt x="350" y="12786"/>
                    <a:pt x="267" y="15236"/>
                  </a:cubicBezTo>
                  <a:lnTo>
                    <a:pt x="267" y="15387"/>
                  </a:lnTo>
                  <a:cubicBezTo>
                    <a:pt x="200" y="17337"/>
                    <a:pt x="116" y="19138"/>
                    <a:pt x="33" y="20706"/>
                  </a:cubicBezTo>
                  <a:lnTo>
                    <a:pt x="33" y="20890"/>
                  </a:lnTo>
                  <a:cubicBezTo>
                    <a:pt x="16" y="21072"/>
                    <a:pt x="16" y="21239"/>
                    <a:pt x="0" y="21406"/>
                  </a:cubicBezTo>
                  <a:cubicBezTo>
                    <a:pt x="0" y="21406"/>
                    <a:pt x="283" y="21439"/>
                    <a:pt x="734" y="21473"/>
                  </a:cubicBezTo>
                  <a:lnTo>
                    <a:pt x="916" y="21473"/>
                  </a:lnTo>
                  <a:cubicBezTo>
                    <a:pt x="1320" y="21497"/>
                    <a:pt x="1827" y="21516"/>
                    <a:pt x="2379" y="21516"/>
                  </a:cubicBezTo>
                  <a:cubicBezTo>
                    <a:pt x="3771" y="21516"/>
                    <a:pt x="5453" y="21391"/>
                    <a:pt x="6503" y="20890"/>
                  </a:cubicBezTo>
                  <a:cubicBezTo>
                    <a:pt x="6503" y="20890"/>
                    <a:pt x="6470" y="20756"/>
                    <a:pt x="6403" y="20506"/>
                  </a:cubicBezTo>
                  <a:cubicBezTo>
                    <a:pt x="6386" y="20456"/>
                    <a:pt x="6386" y="20389"/>
                    <a:pt x="6370" y="20339"/>
                  </a:cubicBezTo>
                  <a:cubicBezTo>
                    <a:pt x="6136" y="19422"/>
                    <a:pt x="5703" y="17555"/>
                    <a:pt x="5385" y="15503"/>
                  </a:cubicBezTo>
                  <a:cubicBezTo>
                    <a:pt x="5385" y="15436"/>
                    <a:pt x="5369" y="15387"/>
                    <a:pt x="5369" y="15336"/>
                  </a:cubicBezTo>
                  <a:cubicBezTo>
                    <a:pt x="5018" y="13035"/>
                    <a:pt x="4802" y="10518"/>
                    <a:pt x="5203" y="8917"/>
                  </a:cubicBezTo>
                  <a:cubicBezTo>
                    <a:pt x="6119" y="5282"/>
                    <a:pt x="6686" y="1930"/>
                    <a:pt x="4618" y="696"/>
                  </a:cubicBezTo>
                  <a:cubicBezTo>
                    <a:pt x="3751" y="180"/>
                    <a:pt x="2984" y="29"/>
                    <a:pt x="2435" y="13"/>
                  </a:cubicBezTo>
                  <a:cubicBezTo>
                    <a:pt x="2401" y="4"/>
                    <a:pt x="2368" y="0"/>
                    <a:pt x="233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46"/>
            <p:cNvSpPr/>
            <p:nvPr/>
          </p:nvSpPr>
          <p:spPr>
            <a:xfrm>
              <a:off x="3229988" y="2081383"/>
              <a:ext cx="98270" cy="86348"/>
            </a:xfrm>
            <a:custGeom>
              <a:avLst/>
              <a:gdLst/>
              <a:ahLst/>
              <a:cxnLst/>
              <a:rect l="l" t="t" r="r" b="b"/>
              <a:pathLst>
                <a:path w="2885" h="2535" extrusionOk="0">
                  <a:moveTo>
                    <a:pt x="583" y="0"/>
                  </a:moveTo>
                  <a:lnTo>
                    <a:pt x="0" y="550"/>
                  </a:lnTo>
                  <a:cubicBezTo>
                    <a:pt x="0" y="550"/>
                    <a:pt x="1217" y="2201"/>
                    <a:pt x="2484" y="2535"/>
                  </a:cubicBezTo>
                  <a:lnTo>
                    <a:pt x="2884" y="2084"/>
                  </a:lnTo>
                  <a:cubicBezTo>
                    <a:pt x="2884" y="2084"/>
                    <a:pt x="1350" y="1101"/>
                    <a:pt x="5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46"/>
            <p:cNvSpPr/>
            <p:nvPr/>
          </p:nvSpPr>
          <p:spPr>
            <a:xfrm>
              <a:off x="3182266" y="1583383"/>
              <a:ext cx="57974" cy="731424"/>
            </a:xfrm>
            <a:custGeom>
              <a:avLst/>
              <a:gdLst/>
              <a:ahLst/>
              <a:cxnLst/>
              <a:rect l="l" t="t" r="r" b="b"/>
              <a:pathLst>
                <a:path w="1702" h="21473" extrusionOk="0">
                  <a:moveTo>
                    <a:pt x="1601" y="0"/>
                  </a:moveTo>
                  <a:cubicBezTo>
                    <a:pt x="1568" y="0"/>
                    <a:pt x="1535" y="4"/>
                    <a:pt x="1501" y="13"/>
                  </a:cubicBezTo>
                  <a:cubicBezTo>
                    <a:pt x="1168" y="1130"/>
                    <a:pt x="484" y="3882"/>
                    <a:pt x="350" y="8333"/>
                  </a:cubicBezTo>
                  <a:cubicBezTo>
                    <a:pt x="201" y="12702"/>
                    <a:pt x="67" y="18138"/>
                    <a:pt x="17" y="20756"/>
                  </a:cubicBezTo>
                  <a:lnTo>
                    <a:pt x="17" y="20939"/>
                  </a:lnTo>
                  <a:cubicBezTo>
                    <a:pt x="1" y="21123"/>
                    <a:pt x="1" y="21306"/>
                    <a:pt x="1" y="21473"/>
                  </a:cubicBezTo>
                  <a:lnTo>
                    <a:pt x="183" y="21473"/>
                  </a:lnTo>
                  <a:cubicBezTo>
                    <a:pt x="183" y="21323"/>
                    <a:pt x="183" y="21139"/>
                    <a:pt x="201" y="20939"/>
                  </a:cubicBezTo>
                  <a:lnTo>
                    <a:pt x="201" y="20756"/>
                  </a:lnTo>
                  <a:cubicBezTo>
                    <a:pt x="250" y="18138"/>
                    <a:pt x="384" y="12702"/>
                    <a:pt x="517" y="8333"/>
                  </a:cubicBezTo>
                  <a:cubicBezTo>
                    <a:pt x="668" y="3831"/>
                    <a:pt x="1368" y="1096"/>
                    <a:pt x="1702" y="13"/>
                  </a:cubicBezTo>
                  <a:cubicBezTo>
                    <a:pt x="1668" y="4"/>
                    <a:pt x="1635" y="0"/>
                    <a:pt x="1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6"/>
            <p:cNvSpPr/>
            <p:nvPr/>
          </p:nvSpPr>
          <p:spPr>
            <a:xfrm>
              <a:off x="3158421" y="2276155"/>
              <a:ext cx="217012" cy="21085"/>
            </a:xfrm>
            <a:custGeom>
              <a:avLst/>
              <a:gdLst/>
              <a:ahLst/>
              <a:cxnLst/>
              <a:rect l="l" t="t" r="r" b="b"/>
              <a:pathLst>
                <a:path w="6371" h="619" extrusionOk="0">
                  <a:moveTo>
                    <a:pt x="6337" y="1"/>
                  </a:moveTo>
                  <a:cubicBezTo>
                    <a:pt x="4743" y="348"/>
                    <a:pt x="3149" y="437"/>
                    <a:pt x="1906" y="437"/>
                  </a:cubicBezTo>
                  <a:cubicBezTo>
                    <a:pt x="1537" y="437"/>
                    <a:pt x="1199" y="430"/>
                    <a:pt x="901" y="418"/>
                  </a:cubicBezTo>
                  <a:lnTo>
                    <a:pt x="717" y="418"/>
                  </a:lnTo>
                  <a:cubicBezTo>
                    <a:pt x="434" y="401"/>
                    <a:pt x="183" y="385"/>
                    <a:pt x="0" y="368"/>
                  </a:cubicBezTo>
                  <a:lnTo>
                    <a:pt x="0" y="552"/>
                  </a:lnTo>
                  <a:cubicBezTo>
                    <a:pt x="183" y="568"/>
                    <a:pt x="434" y="585"/>
                    <a:pt x="717" y="601"/>
                  </a:cubicBezTo>
                  <a:lnTo>
                    <a:pt x="901" y="601"/>
                  </a:lnTo>
                  <a:cubicBezTo>
                    <a:pt x="1184" y="618"/>
                    <a:pt x="1517" y="618"/>
                    <a:pt x="1884" y="618"/>
                  </a:cubicBezTo>
                  <a:cubicBezTo>
                    <a:pt x="3135" y="618"/>
                    <a:pt x="4752" y="534"/>
                    <a:pt x="6370" y="168"/>
                  </a:cubicBezTo>
                  <a:cubicBezTo>
                    <a:pt x="6353" y="118"/>
                    <a:pt x="6353" y="51"/>
                    <a:pt x="63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46"/>
            <p:cNvSpPr/>
            <p:nvPr/>
          </p:nvSpPr>
          <p:spPr>
            <a:xfrm>
              <a:off x="3021522" y="1363438"/>
              <a:ext cx="36379" cy="79161"/>
            </a:xfrm>
            <a:custGeom>
              <a:avLst/>
              <a:gdLst/>
              <a:ahLst/>
              <a:cxnLst/>
              <a:rect l="l" t="t" r="r" b="b"/>
              <a:pathLst>
                <a:path w="1068" h="2324" extrusionOk="0">
                  <a:moveTo>
                    <a:pt x="484" y="0"/>
                  </a:moveTo>
                  <a:cubicBezTo>
                    <a:pt x="484" y="0"/>
                    <a:pt x="0" y="1901"/>
                    <a:pt x="300" y="2235"/>
                  </a:cubicBezTo>
                  <a:cubicBezTo>
                    <a:pt x="360" y="2298"/>
                    <a:pt x="425" y="2323"/>
                    <a:pt x="490" y="2323"/>
                  </a:cubicBezTo>
                  <a:cubicBezTo>
                    <a:pt x="771" y="2323"/>
                    <a:pt x="1067" y="1851"/>
                    <a:pt x="1067" y="1851"/>
                  </a:cubicBezTo>
                  <a:cubicBezTo>
                    <a:pt x="1067" y="1851"/>
                    <a:pt x="851" y="83"/>
                    <a:pt x="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46"/>
            <p:cNvSpPr/>
            <p:nvPr/>
          </p:nvSpPr>
          <p:spPr>
            <a:xfrm>
              <a:off x="3020500" y="1440352"/>
              <a:ext cx="35697" cy="64038"/>
            </a:xfrm>
            <a:custGeom>
              <a:avLst/>
              <a:gdLst/>
              <a:ahLst/>
              <a:cxnLst/>
              <a:rect l="l" t="t" r="r" b="b"/>
              <a:pathLst>
                <a:path w="1048" h="1880" extrusionOk="0">
                  <a:moveTo>
                    <a:pt x="593" y="0"/>
                  </a:moveTo>
                  <a:cubicBezTo>
                    <a:pt x="477" y="0"/>
                    <a:pt x="358" y="65"/>
                    <a:pt x="264" y="260"/>
                  </a:cubicBezTo>
                  <a:cubicBezTo>
                    <a:pt x="1" y="817"/>
                    <a:pt x="169" y="1880"/>
                    <a:pt x="796" y="1880"/>
                  </a:cubicBezTo>
                  <a:cubicBezTo>
                    <a:pt x="844" y="1880"/>
                    <a:pt x="895" y="1873"/>
                    <a:pt x="948" y="1860"/>
                  </a:cubicBezTo>
                  <a:lnTo>
                    <a:pt x="1048" y="260"/>
                  </a:lnTo>
                  <a:cubicBezTo>
                    <a:pt x="1048" y="260"/>
                    <a:pt x="826" y="0"/>
                    <a:pt x="593" y="0"/>
                  </a:cubicBezTo>
                  <a:close/>
                </a:path>
              </a:pathLst>
            </a:custGeom>
            <a:solidFill>
              <a:srgbClr val="E76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6"/>
            <p:cNvSpPr/>
            <p:nvPr/>
          </p:nvSpPr>
          <p:spPr>
            <a:xfrm>
              <a:off x="3026631" y="1491787"/>
              <a:ext cx="65332" cy="65332"/>
            </a:xfrm>
            <a:custGeom>
              <a:avLst/>
              <a:gdLst/>
              <a:ahLst/>
              <a:cxnLst/>
              <a:rect l="l" t="t" r="r" b="b"/>
              <a:pathLst>
                <a:path w="1918" h="1918" extrusionOk="0">
                  <a:moveTo>
                    <a:pt x="951" y="1"/>
                  </a:moveTo>
                  <a:cubicBezTo>
                    <a:pt x="817" y="1"/>
                    <a:pt x="701" y="17"/>
                    <a:pt x="584" y="68"/>
                  </a:cubicBezTo>
                  <a:cubicBezTo>
                    <a:pt x="234" y="217"/>
                    <a:pt x="1" y="568"/>
                    <a:pt x="1" y="968"/>
                  </a:cubicBezTo>
                  <a:cubicBezTo>
                    <a:pt x="1" y="1484"/>
                    <a:pt x="417" y="1918"/>
                    <a:pt x="951" y="1918"/>
                  </a:cubicBezTo>
                  <a:cubicBezTo>
                    <a:pt x="1484" y="1918"/>
                    <a:pt x="1918" y="1484"/>
                    <a:pt x="1918" y="968"/>
                  </a:cubicBezTo>
                  <a:cubicBezTo>
                    <a:pt x="1918" y="601"/>
                    <a:pt x="1718" y="284"/>
                    <a:pt x="1435" y="117"/>
                  </a:cubicBezTo>
                  <a:lnTo>
                    <a:pt x="1301" y="217"/>
                  </a:lnTo>
                  <a:cubicBezTo>
                    <a:pt x="1584" y="350"/>
                    <a:pt x="1768" y="634"/>
                    <a:pt x="1768" y="968"/>
                  </a:cubicBezTo>
                  <a:cubicBezTo>
                    <a:pt x="1768" y="1401"/>
                    <a:pt x="1402" y="1768"/>
                    <a:pt x="951" y="1768"/>
                  </a:cubicBezTo>
                  <a:cubicBezTo>
                    <a:pt x="501" y="1768"/>
                    <a:pt x="150" y="1401"/>
                    <a:pt x="150" y="968"/>
                  </a:cubicBezTo>
                  <a:cubicBezTo>
                    <a:pt x="150" y="634"/>
                    <a:pt x="334" y="350"/>
                    <a:pt x="601" y="234"/>
                  </a:cubicBezTo>
                  <a:cubicBezTo>
                    <a:pt x="701" y="184"/>
                    <a:pt x="801" y="150"/>
                    <a:pt x="901" y="150"/>
                  </a:cubicBezTo>
                  <a:cubicBezTo>
                    <a:pt x="935" y="101"/>
                    <a:pt x="951" y="50"/>
                    <a:pt x="9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6"/>
            <p:cNvSpPr/>
            <p:nvPr/>
          </p:nvSpPr>
          <p:spPr>
            <a:xfrm>
              <a:off x="3098743" y="1522478"/>
              <a:ext cx="107433" cy="105015"/>
            </a:xfrm>
            <a:custGeom>
              <a:avLst/>
              <a:gdLst/>
              <a:ahLst/>
              <a:cxnLst/>
              <a:rect l="l" t="t" r="r" b="b"/>
              <a:pathLst>
                <a:path w="3154" h="3083" extrusionOk="0">
                  <a:moveTo>
                    <a:pt x="3120" y="0"/>
                  </a:moveTo>
                  <a:cubicBezTo>
                    <a:pt x="3120" y="0"/>
                    <a:pt x="2936" y="134"/>
                    <a:pt x="2619" y="267"/>
                  </a:cubicBezTo>
                  <a:cubicBezTo>
                    <a:pt x="2569" y="300"/>
                    <a:pt x="2502" y="316"/>
                    <a:pt x="2419" y="350"/>
                  </a:cubicBezTo>
                  <a:cubicBezTo>
                    <a:pt x="1841" y="593"/>
                    <a:pt x="986" y="892"/>
                    <a:pt x="219" y="892"/>
                  </a:cubicBezTo>
                  <a:cubicBezTo>
                    <a:pt x="146" y="892"/>
                    <a:pt x="73" y="889"/>
                    <a:pt x="1" y="883"/>
                  </a:cubicBezTo>
                  <a:lnTo>
                    <a:pt x="1" y="2517"/>
                  </a:lnTo>
                  <a:cubicBezTo>
                    <a:pt x="1" y="2517"/>
                    <a:pt x="231" y="3083"/>
                    <a:pt x="1038" y="3083"/>
                  </a:cubicBezTo>
                  <a:cubicBezTo>
                    <a:pt x="1516" y="3083"/>
                    <a:pt x="2197" y="2884"/>
                    <a:pt x="3153" y="2251"/>
                  </a:cubicBezTo>
                  <a:cubicBezTo>
                    <a:pt x="3086" y="1534"/>
                    <a:pt x="2936" y="617"/>
                    <a:pt x="3120" y="0"/>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6"/>
            <p:cNvSpPr/>
            <p:nvPr/>
          </p:nvSpPr>
          <p:spPr>
            <a:xfrm>
              <a:off x="3098743" y="1531573"/>
              <a:ext cx="89244" cy="47142"/>
            </a:xfrm>
            <a:custGeom>
              <a:avLst/>
              <a:gdLst/>
              <a:ahLst/>
              <a:cxnLst/>
              <a:rect l="l" t="t" r="r" b="b"/>
              <a:pathLst>
                <a:path w="2620" h="1384" extrusionOk="0">
                  <a:moveTo>
                    <a:pt x="2619" y="0"/>
                  </a:moveTo>
                  <a:lnTo>
                    <a:pt x="2619" y="0"/>
                  </a:lnTo>
                  <a:cubicBezTo>
                    <a:pt x="2569" y="33"/>
                    <a:pt x="2502" y="49"/>
                    <a:pt x="2419" y="83"/>
                  </a:cubicBezTo>
                  <a:cubicBezTo>
                    <a:pt x="1841" y="326"/>
                    <a:pt x="986" y="625"/>
                    <a:pt x="219" y="625"/>
                  </a:cubicBezTo>
                  <a:cubicBezTo>
                    <a:pt x="146" y="625"/>
                    <a:pt x="73" y="622"/>
                    <a:pt x="1" y="616"/>
                  </a:cubicBezTo>
                  <a:lnTo>
                    <a:pt x="1" y="1383"/>
                  </a:lnTo>
                  <a:cubicBezTo>
                    <a:pt x="701" y="1217"/>
                    <a:pt x="1919" y="850"/>
                    <a:pt x="26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6"/>
            <p:cNvSpPr/>
            <p:nvPr/>
          </p:nvSpPr>
          <p:spPr>
            <a:xfrm>
              <a:off x="3038554" y="1329001"/>
              <a:ext cx="176103" cy="224676"/>
            </a:xfrm>
            <a:custGeom>
              <a:avLst/>
              <a:gdLst/>
              <a:ahLst/>
              <a:cxnLst/>
              <a:rect l="l" t="t" r="r" b="b"/>
              <a:pathLst>
                <a:path w="5170" h="6596" extrusionOk="0">
                  <a:moveTo>
                    <a:pt x="2853" y="1"/>
                  </a:moveTo>
                  <a:cubicBezTo>
                    <a:pt x="2214" y="1"/>
                    <a:pt x="1661" y="252"/>
                    <a:pt x="1285" y="360"/>
                  </a:cubicBezTo>
                  <a:cubicBezTo>
                    <a:pt x="501" y="611"/>
                    <a:pt x="18" y="1612"/>
                    <a:pt x="18" y="3046"/>
                  </a:cubicBezTo>
                  <a:cubicBezTo>
                    <a:pt x="0" y="4796"/>
                    <a:pt x="34" y="5680"/>
                    <a:pt x="385" y="6030"/>
                  </a:cubicBezTo>
                  <a:cubicBezTo>
                    <a:pt x="787" y="6447"/>
                    <a:pt x="1334" y="6596"/>
                    <a:pt x="1909" y="6596"/>
                  </a:cubicBezTo>
                  <a:cubicBezTo>
                    <a:pt x="3285" y="6596"/>
                    <a:pt x="4816" y="5743"/>
                    <a:pt x="4887" y="5696"/>
                  </a:cubicBezTo>
                  <a:cubicBezTo>
                    <a:pt x="4920" y="5580"/>
                    <a:pt x="4936" y="5447"/>
                    <a:pt x="4969" y="5329"/>
                  </a:cubicBezTo>
                  <a:cubicBezTo>
                    <a:pt x="5153" y="4262"/>
                    <a:pt x="5170" y="3295"/>
                    <a:pt x="5069" y="2361"/>
                  </a:cubicBezTo>
                  <a:cubicBezTo>
                    <a:pt x="5120" y="1378"/>
                    <a:pt x="4536" y="478"/>
                    <a:pt x="3602" y="127"/>
                  </a:cubicBezTo>
                  <a:cubicBezTo>
                    <a:pt x="3343" y="36"/>
                    <a:pt x="3092" y="1"/>
                    <a:pt x="2853" y="1"/>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6"/>
            <p:cNvSpPr/>
            <p:nvPr/>
          </p:nvSpPr>
          <p:spPr>
            <a:xfrm>
              <a:off x="3103886" y="1388440"/>
              <a:ext cx="46018" cy="25002"/>
            </a:xfrm>
            <a:custGeom>
              <a:avLst/>
              <a:gdLst/>
              <a:ahLst/>
              <a:cxnLst/>
              <a:rect l="l" t="t" r="r" b="b"/>
              <a:pathLst>
                <a:path w="1351" h="734" extrusionOk="0">
                  <a:moveTo>
                    <a:pt x="283" y="0"/>
                  </a:moveTo>
                  <a:cubicBezTo>
                    <a:pt x="283" y="0"/>
                    <a:pt x="1" y="16"/>
                    <a:pt x="101" y="283"/>
                  </a:cubicBezTo>
                  <a:cubicBezTo>
                    <a:pt x="201" y="550"/>
                    <a:pt x="768" y="249"/>
                    <a:pt x="1184" y="734"/>
                  </a:cubicBezTo>
                  <a:cubicBezTo>
                    <a:pt x="1184" y="734"/>
                    <a:pt x="1351" y="116"/>
                    <a:pt x="2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6"/>
            <p:cNvSpPr/>
            <p:nvPr/>
          </p:nvSpPr>
          <p:spPr>
            <a:xfrm>
              <a:off x="3033444" y="1388440"/>
              <a:ext cx="46018" cy="25002"/>
            </a:xfrm>
            <a:custGeom>
              <a:avLst/>
              <a:gdLst/>
              <a:ahLst/>
              <a:cxnLst/>
              <a:rect l="l" t="t" r="r" b="b"/>
              <a:pathLst>
                <a:path w="1351" h="734" extrusionOk="0">
                  <a:moveTo>
                    <a:pt x="1068" y="0"/>
                  </a:moveTo>
                  <a:cubicBezTo>
                    <a:pt x="1" y="116"/>
                    <a:pt x="168" y="734"/>
                    <a:pt x="168" y="734"/>
                  </a:cubicBezTo>
                  <a:cubicBezTo>
                    <a:pt x="584" y="249"/>
                    <a:pt x="1151" y="550"/>
                    <a:pt x="1251" y="283"/>
                  </a:cubicBezTo>
                  <a:cubicBezTo>
                    <a:pt x="1351" y="16"/>
                    <a:pt x="1068" y="0"/>
                    <a:pt x="10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46"/>
            <p:cNvSpPr/>
            <p:nvPr/>
          </p:nvSpPr>
          <p:spPr>
            <a:xfrm>
              <a:off x="3116388" y="1449175"/>
              <a:ext cx="42067" cy="16520"/>
            </a:xfrm>
            <a:custGeom>
              <a:avLst/>
              <a:gdLst/>
              <a:ahLst/>
              <a:cxnLst/>
              <a:rect l="l" t="t" r="r" b="b"/>
              <a:pathLst>
                <a:path w="1235" h="485" extrusionOk="0">
                  <a:moveTo>
                    <a:pt x="617" y="1"/>
                  </a:moveTo>
                  <a:cubicBezTo>
                    <a:pt x="283" y="1"/>
                    <a:pt x="0" y="101"/>
                    <a:pt x="0" y="234"/>
                  </a:cubicBezTo>
                  <a:cubicBezTo>
                    <a:pt x="0" y="367"/>
                    <a:pt x="283" y="485"/>
                    <a:pt x="617" y="485"/>
                  </a:cubicBezTo>
                  <a:cubicBezTo>
                    <a:pt x="950" y="485"/>
                    <a:pt x="1234" y="367"/>
                    <a:pt x="1234" y="234"/>
                  </a:cubicBezTo>
                  <a:cubicBezTo>
                    <a:pt x="1234" y="101"/>
                    <a:pt x="950" y="1"/>
                    <a:pt x="617" y="1"/>
                  </a:cubicBezTo>
                  <a:close/>
                </a:path>
              </a:pathLst>
            </a:custGeom>
            <a:solidFill>
              <a:srgbClr val="E76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46"/>
            <p:cNvSpPr/>
            <p:nvPr/>
          </p:nvSpPr>
          <p:spPr>
            <a:xfrm>
              <a:off x="3032320" y="1449175"/>
              <a:ext cx="6847" cy="16520"/>
            </a:xfrm>
            <a:custGeom>
              <a:avLst/>
              <a:gdLst/>
              <a:ahLst/>
              <a:cxnLst/>
              <a:rect l="l" t="t" r="r" b="b"/>
              <a:pathLst>
                <a:path w="201" h="485" extrusionOk="0">
                  <a:moveTo>
                    <a:pt x="1" y="1"/>
                  </a:moveTo>
                  <a:lnTo>
                    <a:pt x="1" y="467"/>
                  </a:lnTo>
                  <a:cubicBezTo>
                    <a:pt x="34" y="485"/>
                    <a:pt x="83" y="485"/>
                    <a:pt x="134" y="485"/>
                  </a:cubicBezTo>
                  <a:lnTo>
                    <a:pt x="201" y="485"/>
                  </a:lnTo>
                  <a:lnTo>
                    <a:pt x="201" y="1"/>
                  </a:lnTo>
                  <a:close/>
                </a:path>
              </a:pathLst>
            </a:custGeom>
            <a:solidFill>
              <a:srgbClr val="E765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46"/>
            <p:cNvSpPr/>
            <p:nvPr/>
          </p:nvSpPr>
          <p:spPr>
            <a:xfrm>
              <a:off x="3039133" y="1449175"/>
              <a:ext cx="18768" cy="16520"/>
            </a:xfrm>
            <a:custGeom>
              <a:avLst/>
              <a:gdLst/>
              <a:ahLst/>
              <a:cxnLst/>
              <a:rect l="l" t="t" r="r" b="b"/>
              <a:pathLst>
                <a:path w="551" h="485" extrusionOk="0">
                  <a:moveTo>
                    <a:pt x="1" y="1"/>
                  </a:moveTo>
                  <a:lnTo>
                    <a:pt x="1" y="485"/>
                  </a:lnTo>
                  <a:cubicBezTo>
                    <a:pt x="301" y="467"/>
                    <a:pt x="550" y="367"/>
                    <a:pt x="550" y="234"/>
                  </a:cubicBezTo>
                  <a:cubicBezTo>
                    <a:pt x="550" y="118"/>
                    <a:pt x="301" y="18"/>
                    <a:pt x="1" y="1"/>
                  </a:cubicBezTo>
                  <a:close/>
                </a:path>
              </a:pathLst>
            </a:custGeom>
            <a:solidFill>
              <a:srgbClr val="E86C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46"/>
            <p:cNvSpPr/>
            <p:nvPr/>
          </p:nvSpPr>
          <p:spPr>
            <a:xfrm>
              <a:off x="3112981" y="1421379"/>
              <a:ext cx="12535" cy="22141"/>
            </a:xfrm>
            <a:custGeom>
              <a:avLst/>
              <a:gdLst/>
              <a:ahLst/>
              <a:cxnLst/>
              <a:rect l="l" t="t" r="r" b="b"/>
              <a:pathLst>
                <a:path w="368" h="650" extrusionOk="0">
                  <a:moveTo>
                    <a:pt x="183" y="0"/>
                  </a:moveTo>
                  <a:cubicBezTo>
                    <a:pt x="83" y="0"/>
                    <a:pt x="0" y="150"/>
                    <a:pt x="0" y="334"/>
                  </a:cubicBezTo>
                  <a:cubicBezTo>
                    <a:pt x="0" y="516"/>
                    <a:pt x="83" y="650"/>
                    <a:pt x="183" y="650"/>
                  </a:cubicBezTo>
                  <a:cubicBezTo>
                    <a:pt x="283" y="650"/>
                    <a:pt x="367" y="516"/>
                    <a:pt x="367" y="334"/>
                  </a:cubicBezTo>
                  <a:cubicBezTo>
                    <a:pt x="367" y="150"/>
                    <a:pt x="283"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46"/>
            <p:cNvSpPr/>
            <p:nvPr/>
          </p:nvSpPr>
          <p:spPr>
            <a:xfrm>
              <a:off x="3051634" y="1421379"/>
              <a:ext cx="12535" cy="22141"/>
            </a:xfrm>
            <a:custGeom>
              <a:avLst/>
              <a:gdLst/>
              <a:ahLst/>
              <a:cxnLst/>
              <a:rect l="l" t="t" r="r" b="b"/>
              <a:pathLst>
                <a:path w="368" h="650" extrusionOk="0">
                  <a:moveTo>
                    <a:pt x="183" y="0"/>
                  </a:moveTo>
                  <a:cubicBezTo>
                    <a:pt x="83" y="0"/>
                    <a:pt x="1" y="150"/>
                    <a:pt x="1" y="334"/>
                  </a:cubicBezTo>
                  <a:cubicBezTo>
                    <a:pt x="1" y="516"/>
                    <a:pt x="83" y="650"/>
                    <a:pt x="183" y="650"/>
                  </a:cubicBezTo>
                  <a:cubicBezTo>
                    <a:pt x="283" y="650"/>
                    <a:pt x="367" y="516"/>
                    <a:pt x="367" y="334"/>
                  </a:cubicBezTo>
                  <a:cubicBezTo>
                    <a:pt x="367" y="150"/>
                    <a:pt x="283" y="0"/>
                    <a:pt x="1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6"/>
            <p:cNvSpPr/>
            <p:nvPr/>
          </p:nvSpPr>
          <p:spPr>
            <a:xfrm>
              <a:off x="3058991" y="1475778"/>
              <a:ext cx="53444" cy="16043"/>
            </a:xfrm>
            <a:custGeom>
              <a:avLst/>
              <a:gdLst/>
              <a:ahLst/>
              <a:cxnLst/>
              <a:rect l="l" t="t" r="r" b="b"/>
              <a:pathLst>
                <a:path w="1569" h="471" extrusionOk="0">
                  <a:moveTo>
                    <a:pt x="1483" y="1"/>
                  </a:moveTo>
                  <a:cubicBezTo>
                    <a:pt x="1466" y="1"/>
                    <a:pt x="1449" y="6"/>
                    <a:pt x="1435" y="20"/>
                  </a:cubicBezTo>
                  <a:cubicBezTo>
                    <a:pt x="1412" y="32"/>
                    <a:pt x="1067" y="319"/>
                    <a:pt x="674" y="319"/>
                  </a:cubicBezTo>
                  <a:cubicBezTo>
                    <a:pt x="495" y="319"/>
                    <a:pt x="307" y="259"/>
                    <a:pt x="134" y="87"/>
                  </a:cubicBezTo>
                  <a:cubicBezTo>
                    <a:pt x="120" y="80"/>
                    <a:pt x="104" y="76"/>
                    <a:pt x="87" y="76"/>
                  </a:cubicBezTo>
                  <a:cubicBezTo>
                    <a:pt x="63" y="76"/>
                    <a:pt x="38" y="84"/>
                    <a:pt x="18" y="104"/>
                  </a:cubicBezTo>
                  <a:cubicBezTo>
                    <a:pt x="1" y="120"/>
                    <a:pt x="1" y="171"/>
                    <a:pt x="18" y="204"/>
                  </a:cubicBezTo>
                  <a:cubicBezTo>
                    <a:pt x="234" y="404"/>
                    <a:pt x="452" y="471"/>
                    <a:pt x="652" y="471"/>
                  </a:cubicBezTo>
                  <a:cubicBezTo>
                    <a:pt x="1119" y="471"/>
                    <a:pt x="1535" y="137"/>
                    <a:pt x="1535" y="137"/>
                  </a:cubicBezTo>
                  <a:cubicBezTo>
                    <a:pt x="1568" y="104"/>
                    <a:pt x="1568" y="53"/>
                    <a:pt x="1552" y="20"/>
                  </a:cubicBezTo>
                  <a:cubicBezTo>
                    <a:pt x="1533" y="11"/>
                    <a:pt x="1507" y="1"/>
                    <a:pt x="148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6"/>
            <p:cNvSpPr/>
            <p:nvPr/>
          </p:nvSpPr>
          <p:spPr>
            <a:xfrm>
              <a:off x="3072072" y="1423491"/>
              <a:ext cx="20506" cy="32530"/>
            </a:xfrm>
            <a:custGeom>
              <a:avLst/>
              <a:gdLst/>
              <a:ahLst/>
              <a:cxnLst/>
              <a:rect l="l" t="t" r="r" b="b"/>
              <a:pathLst>
                <a:path w="602" h="955" extrusionOk="0">
                  <a:moveTo>
                    <a:pt x="357" y="0"/>
                  </a:moveTo>
                  <a:cubicBezTo>
                    <a:pt x="322" y="0"/>
                    <a:pt x="298" y="27"/>
                    <a:pt x="284" y="54"/>
                  </a:cubicBezTo>
                  <a:lnTo>
                    <a:pt x="1" y="839"/>
                  </a:lnTo>
                  <a:cubicBezTo>
                    <a:pt x="1" y="872"/>
                    <a:pt x="1" y="888"/>
                    <a:pt x="17" y="905"/>
                  </a:cubicBezTo>
                  <a:cubicBezTo>
                    <a:pt x="17" y="921"/>
                    <a:pt x="34" y="939"/>
                    <a:pt x="50" y="939"/>
                  </a:cubicBezTo>
                  <a:cubicBezTo>
                    <a:pt x="68" y="939"/>
                    <a:pt x="117" y="955"/>
                    <a:pt x="201" y="955"/>
                  </a:cubicBezTo>
                  <a:cubicBezTo>
                    <a:pt x="301" y="955"/>
                    <a:pt x="434" y="939"/>
                    <a:pt x="550" y="872"/>
                  </a:cubicBezTo>
                  <a:cubicBezTo>
                    <a:pt x="584" y="855"/>
                    <a:pt x="601" y="805"/>
                    <a:pt x="584" y="772"/>
                  </a:cubicBezTo>
                  <a:cubicBezTo>
                    <a:pt x="572" y="748"/>
                    <a:pt x="542" y="732"/>
                    <a:pt x="513" y="732"/>
                  </a:cubicBezTo>
                  <a:cubicBezTo>
                    <a:pt x="503" y="732"/>
                    <a:pt x="493" y="734"/>
                    <a:pt x="484" y="739"/>
                  </a:cubicBezTo>
                  <a:cubicBezTo>
                    <a:pt x="368" y="805"/>
                    <a:pt x="250" y="805"/>
                    <a:pt x="184" y="805"/>
                  </a:cubicBezTo>
                  <a:lnTo>
                    <a:pt x="417" y="105"/>
                  </a:lnTo>
                  <a:cubicBezTo>
                    <a:pt x="434" y="54"/>
                    <a:pt x="417" y="21"/>
                    <a:pt x="384" y="5"/>
                  </a:cubicBezTo>
                  <a:cubicBezTo>
                    <a:pt x="374" y="2"/>
                    <a:pt x="366" y="0"/>
                    <a:pt x="3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46"/>
            <p:cNvSpPr/>
            <p:nvPr/>
          </p:nvSpPr>
          <p:spPr>
            <a:xfrm>
              <a:off x="3184548" y="1498021"/>
              <a:ext cx="23299" cy="25036"/>
            </a:xfrm>
            <a:custGeom>
              <a:avLst/>
              <a:gdLst/>
              <a:ahLst/>
              <a:cxnLst/>
              <a:rect l="l" t="t" r="r" b="b"/>
              <a:pathLst>
                <a:path w="684" h="735" extrusionOk="0">
                  <a:moveTo>
                    <a:pt x="0" y="1"/>
                  </a:moveTo>
                  <a:cubicBezTo>
                    <a:pt x="16" y="18"/>
                    <a:pt x="250" y="585"/>
                    <a:pt x="601" y="734"/>
                  </a:cubicBezTo>
                  <a:cubicBezTo>
                    <a:pt x="634" y="618"/>
                    <a:pt x="650" y="485"/>
                    <a:pt x="683" y="367"/>
                  </a:cubicBezTo>
                  <a:cubicBezTo>
                    <a:pt x="667" y="351"/>
                    <a:pt x="317" y="30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46"/>
            <p:cNvSpPr/>
            <p:nvPr/>
          </p:nvSpPr>
          <p:spPr>
            <a:xfrm>
              <a:off x="3195312" y="1437968"/>
              <a:ext cx="56339" cy="72587"/>
            </a:xfrm>
            <a:custGeom>
              <a:avLst/>
              <a:gdLst/>
              <a:ahLst/>
              <a:cxnLst/>
              <a:rect l="l" t="t" r="r" b="b"/>
              <a:pathLst>
                <a:path w="1654" h="2131" extrusionOk="0">
                  <a:moveTo>
                    <a:pt x="804" y="0"/>
                  </a:moveTo>
                  <a:cubicBezTo>
                    <a:pt x="394" y="0"/>
                    <a:pt x="18" y="496"/>
                    <a:pt x="18" y="496"/>
                  </a:cubicBezTo>
                  <a:lnTo>
                    <a:pt x="1" y="1997"/>
                  </a:lnTo>
                  <a:cubicBezTo>
                    <a:pt x="136" y="2090"/>
                    <a:pt x="270" y="2131"/>
                    <a:pt x="398" y="2131"/>
                  </a:cubicBezTo>
                  <a:cubicBezTo>
                    <a:pt x="1119" y="2131"/>
                    <a:pt x="1653" y="834"/>
                    <a:pt x="1285" y="296"/>
                  </a:cubicBezTo>
                  <a:cubicBezTo>
                    <a:pt x="1134" y="78"/>
                    <a:pt x="966" y="0"/>
                    <a:pt x="804" y="0"/>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46"/>
            <p:cNvSpPr/>
            <p:nvPr/>
          </p:nvSpPr>
          <p:spPr>
            <a:xfrm>
              <a:off x="3177122" y="1498600"/>
              <a:ext cx="65945" cy="65945"/>
            </a:xfrm>
            <a:custGeom>
              <a:avLst/>
              <a:gdLst/>
              <a:ahLst/>
              <a:cxnLst/>
              <a:rect l="l" t="t" r="r" b="b"/>
              <a:pathLst>
                <a:path w="1936" h="1936" extrusionOk="0">
                  <a:moveTo>
                    <a:pt x="968" y="1"/>
                  </a:moveTo>
                  <a:cubicBezTo>
                    <a:pt x="835" y="1"/>
                    <a:pt x="701" y="34"/>
                    <a:pt x="585" y="84"/>
                  </a:cubicBezTo>
                  <a:cubicBezTo>
                    <a:pt x="252" y="217"/>
                    <a:pt x="1" y="568"/>
                    <a:pt x="1" y="968"/>
                  </a:cubicBezTo>
                  <a:cubicBezTo>
                    <a:pt x="1" y="1502"/>
                    <a:pt x="435" y="1935"/>
                    <a:pt x="968" y="1935"/>
                  </a:cubicBezTo>
                  <a:cubicBezTo>
                    <a:pt x="1502" y="1935"/>
                    <a:pt x="1935" y="1502"/>
                    <a:pt x="1935" y="968"/>
                  </a:cubicBezTo>
                  <a:cubicBezTo>
                    <a:pt x="1935" y="601"/>
                    <a:pt x="1735" y="284"/>
                    <a:pt x="1435" y="117"/>
                  </a:cubicBezTo>
                  <a:cubicBezTo>
                    <a:pt x="1402" y="168"/>
                    <a:pt x="1352" y="201"/>
                    <a:pt x="1319" y="217"/>
                  </a:cubicBezTo>
                  <a:cubicBezTo>
                    <a:pt x="1586" y="350"/>
                    <a:pt x="1786" y="635"/>
                    <a:pt x="1786" y="968"/>
                  </a:cubicBezTo>
                  <a:cubicBezTo>
                    <a:pt x="1786" y="1418"/>
                    <a:pt x="1419" y="1784"/>
                    <a:pt x="968" y="1784"/>
                  </a:cubicBezTo>
                  <a:cubicBezTo>
                    <a:pt x="519" y="1784"/>
                    <a:pt x="152" y="1418"/>
                    <a:pt x="152" y="968"/>
                  </a:cubicBezTo>
                  <a:cubicBezTo>
                    <a:pt x="152" y="651"/>
                    <a:pt x="352" y="368"/>
                    <a:pt x="619" y="234"/>
                  </a:cubicBezTo>
                  <a:cubicBezTo>
                    <a:pt x="701" y="184"/>
                    <a:pt x="819" y="168"/>
                    <a:pt x="919" y="150"/>
                  </a:cubicBezTo>
                  <a:cubicBezTo>
                    <a:pt x="935" y="101"/>
                    <a:pt x="952" y="50"/>
                    <a:pt x="9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46"/>
            <p:cNvSpPr/>
            <p:nvPr/>
          </p:nvSpPr>
          <p:spPr>
            <a:xfrm>
              <a:off x="3197049" y="1454659"/>
              <a:ext cx="31848" cy="41727"/>
            </a:xfrm>
            <a:custGeom>
              <a:avLst/>
              <a:gdLst/>
              <a:ahLst/>
              <a:cxnLst/>
              <a:rect l="l" t="t" r="r" b="b"/>
              <a:pathLst>
                <a:path w="935" h="1225" extrusionOk="0">
                  <a:moveTo>
                    <a:pt x="844" y="0"/>
                  </a:moveTo>
                  <a:cubicBezTo>
                    <a:pt x="834" y="0"/>
                    <a:pt x="825" y="2"/>
                    <a:pt x="817" y="6"/>
                  </a:cubicBezTo>
                  <a:cubicBezTo>
                    <a:pt x="783" y="24"/>
                    <a:pt x="83" y="306"/>
                    <a:pt x="0" y="1140"/>
                  </a:cubicBezTo>
                  <a:cubicBezTo>
                    <a:pt x="0" y="1174"/>
                    <a:pt x="16" y="1224"/>
                    <a:pt x="67" y="1224"/>
                  </a:cubicBezTo>
                  <a:cubicBezTo>
                    <a:pt x="116" y="1224"/>
                    <a:pt x="150" y="1191"/>
                    <a:pt x="150" y="1158"/>
                  </a:cubicBezTo>
                  <a:cubicBezTo>
                    <a:pt x="234" y="424"/>
                    <a:pt x="850" y="157"/>
                    <a:pt x="867" y="157"/>
                  </a:cubicBezTo>
                  <a:cubicBezTo>
                    <a:pt x="917" y="140"/>
                    <a:pt x="934" y="90"/>
                    <a:pt x="917" y="57"/>
                  </a:cubicBezTo>
                  <a:cubicBezTo>
                    <a:pt x="905" y="19"/>
                    <a:pt x="873" y="0"/>
                    <a:pt x="84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46"/>
            <p:cNvSpPr/>
            <p:nvPr/>
          </p:nvSpPr>
          <p:spPr>
            <a:xfrm>
              <a:off x="3204986" y="1469919"/>
              <a:ext cx="21017" cy="11104"/>
            </a:xfrm>
            <a:custGeom>
              <a:avLst/>
              <a:gdLst/>
              <a:ahLst/>
              <a:cxnLst/>
              <a:rect l="l" t="t" r="r" b="b"/>
              <a:pathLst>
                <a:path w="617" h="326" extrusionOk="0">
                  <a:moveTo>
                    <a:pt x="141" y="1"/>
                  </a:moveTo>
                  <a:cubicBezTo>
                    <a:pt x="116" y="1"/>
                    <a:pt x="91" y="4"/>
                    <a:pt x="67" y="9"/>
                  </a:cubicBezTo>
                  <a:cubicBezTo>
                    <a:pt x="17" y="25"/>
                    <a:pt x="1" y="59"/>
                    <a:pt x="17" y="109"/>
                  </a:cubicBezTo>
                  <a:cubicBezTo>
                    <a:pt x="17" y="143"/>
                    <a:pt x="67" y="159"/>
                    <a:pt x="101" y="159"/>
                  </a:cubicBezTo>
                  <a:cubicBezTo>
                    <a:pt x="115" y="155"/>
                    <a:pt x="131" y="153"/>
                    <a:pt x="146" y="153"/>
                  </a:cubicBezTo>
                  <a:cubicBezTo>
                    <a:pt x="276" y="153"/>
                    <a:pt x="440" y="264"/>
                    <a:pt x="484" y="309"/>
                  </a:cubicBezTo>
                  <a:cubicBezTo>
                    <a:pt x="501" y="309"/>
                    <a:pt x="517" y="325"/>
                    <a:pt x="534" y="325"/>
                  </a:cubicBezTo>
                  <a:cubicBezTo>
                    <a:pt x="568" y="325"/>
                    <a:pt x="584" y="309"/>
                    <a:pt x="601" y="292"/>
                  </a:cubicBezTo>
                  <a:cubicBezTo>
                    <a:pt x="617" y="259"/>
                    <a:pt x="617" y="209"/>
                    <a:pt x="584" y="192"/>
                  </a:cubicBezTo>
                  <a:cubicBezTo>
                    <a:pt x="554" y="162"/>
                    <a:pt x="340" y="1"/>
                    <a:pt x="14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46"/>
            <p:cNvSpPr/>
            <p:nvPr/>
          </p:nvSpPr>
          <p:spPr>
            <a:xfrm>
              <a:off x="3019819" y="1303760"/>
              <a:ext cx="212482" cy="85838"/>
            </a:xfrm>
            <a:custGeom>
              <a:avLst/>
              <a:gdLst/>
              <a:ahLst/>
              <a:cxnLst/>
              <a:rect l="l" t="t" r="r" b="b"/>
              <a:pathLst>
                <a:path w="6238" h="2520" extrusionOk="0">
                  <a:moveTo>
                    <a:pt x="3111" y="0"/>
                  </a:moveTo>
                  <a:cubicBezTo>
                    <a:pt x="2766" y="0"/>
                    <a:pt x="2404" y="46"/>
                    <a:pt x="2035" y="152"/>
                  </a:cubicBezTo>
                  <a:cubicBezTo>
                    <a:pt x="1335" y="334"/>
                    <a:pt x="750" y="819"/>
                    <a:pt x="417" y="1468"/>
                  </a:cubicBezTo>
                  <a:cubicBezTo>
                    <a:pt x="201" y="1868"/>
                    <a:pt x="1" y="2419"/>
                    <a:pt x="617" y="2435"/>
                  </a:cubicBezTo>
                  <a:cubicBezTo>
                    <a:pt x="635" y="2436"/>
                    <a:pt x="652" y="2436"/>
                    <a:pt x="670" y="2436"/>
                  </a:cubicBezTo>
                  <a:cubicBezTo>
                    <a:pt x="2308" y="2436"/>
                    <a:pt x="3418" y="901"/>
                    <a:pt x="3418" y="901"/>
                  </a:cubicBezTo>
                  <a:cubicBezTo>
                    <a:pt x="3418" y="901"/>
                    <a:pt x="3502" y="2519"/>
                    <a:pt x="4819" y="2519"/>
                  </a:cubicBezTo>
                  <a:cubicBezTo>
                    <a:pt x="6137" y="2519"/>
                    <a:pt x="6237" y="1535"/>
                    <a:pt x="5586" y="885"/>
                  </a:cubicBezTo>
                  <a:cubicBezTo>
                    <a:pt x="5178" y="477"/>
                    <a:pt x="4234" y="0"/>
                    <a:pt x="31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46"/>
            <p:cNvSpPr/>
            <p:nvPr/>
          </p:nvSpPr>
          <p:spPr>
            <a:xfrm>
              <a:off x="3173171" y="1363983"/>
              <a:ext cx="54977" cy="94966"/>
            </a:xfrm>
            <a:custGeom>
              <a:avLst/>
              <a:gdLst/>
              <a:ahLst/>
              <a:cxnLst/>
              <a:rect l="l" t="t" r="r" b="b"/>
              <a:pathLst>
                <a:path w="1614" h="2788" extrusionOk="0">
                  <a:moveTo>
                    <a:pt x="1368" y="0"/>
                  </a:moveTo>
                  <a:lnTo>
                    <a:pt x="468" y="451"/>
                  </a:lnTo>
                  <a:cubicBezTo>
                    <a:pt x="468" y="451"/>
                    <a:pt x="1" y="2452"/>
                    <a:pt x="568" y="2752"/>
                  </a:cubicBezTo>
                  <a:cubicBezTo>
                    <a:pt x="614" y="2776"/>
                    <a:pt x="660" y="2788"/>
                    <a:pt x="705" y="2788"/>
                  </a:cubicBezTo>
                  <a:cubicBezTo>
                    <a:pt x="1223" y="2788"/>
                    <a:pt x="1614" y="1274"/>
                    <a:pt x="13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46"/>
            <p:cNvSpPr/>
            <p:nvPr/>
          </p:nvSpPr>
          <p:spPr>
            <a:xfrm>
              <a:off x="3082836" y="1621806"/>
              <a:ext cx="381193" cy="490943"/>
            </a:xfrm>
            <a:custGeom>
              <a:avLst/>
              <a:gdLst/>
              <a:ahLst/>
              <a:cxnLst/>
              <a:rect l="l" t="t" r="r" b="b"/>
              <a:pathLst>
                <a:path w="11191" h="14413" extrusionOk="0">
                  <a:moveTo>
                    <a:pt x="6855" y="0"/>
                  </a:moveTo>
                  <a:cubicBezTo>
                    <a:pt x="5646" y="0"/>
                    <a:pt x="4337" y="1202"/>
                    <a:pt x="4954" y="3036"/>
                  </a:cubicBezTo>
                  <a:cubicBezTo>
                    <a:pt x="5654" y="5121"/>
                    <a:pt x="6137" y="5888"/>
                    <a:pt x="6155" y="6938"/>
                  </a:cubicBezTo>
                  <a:cubicBezTo>
                    <a:pt x="6155" y="8039"/>
                    <a:pt x="6521" y="9373"/>
                    <a:pt x="7071" y="9790"/>
                  </a:cubicBezTo>
                  <a:cubicBezTo>
                    <a:pt x="7071" y="9790"/>
                    <a:pt x="5070" y="9890"/>
                    <a:pt x="3936" y="10473"/>
                  </a:cubicBezTo>
                  <a:cubicBezTo>
                    <a:pt x="3187" y="10840"/>
                    <a:pt x="2119" y="10773"/>
                    <a:pt x="1252" y="10807"/>
                  </a:cubicBezTo>
                  <a:cubicBezTo>
                    <a:pt x="719" y="10824"/>
                    <a:pt x="252" y="10891"/>
                    <a:pt x="1" y="11140"/>
                  </a:cubicBezTo>
                  <a:cubicBezTo>
                    <a:pt x="1" y="11140"/>
                    <a:pt x="601" y="13059"/>
                    <a:pt x="185" y="13359"/>
                  </a:cubicBezTo>
                  <a:cubicBezTo>
                    <a:pt x="185" y="13359"/>
                    <a:pt x="468" y="13525"/>
                    <a:pt x="935" y="13708"/>
                  </a:cubicBezTo>
                  <a:cubicBezTo>
                    <a:pt x="952" y="13725"/>
                    <a:pt x="985" y="13741"/>
                    <a:pt x="1019" y="13741"/>
                  </a:cubicBezTo>
                  <a:cubicBezTo>
                    <a:pt x="1068" y="13759"/>
                    <a:pt x="1119" y="13775"/>
                    <a:pt x="1168" y="13808"/>
                  </a:cubicBezTo>
                  <a:cubicBezTo>
                    <a:pt x="1680" y="13997"/>
                    <a:pt x="2343" y="14175"/>
                    <a:pt x="3027" y="14175"/>
                  </a:cubicBezTo>
                  <a:cubicBezTo>
                    <a:pt x="3191" y="14175"/>
                    <a:pt x="3356" y="14164"/>
                    <a:pt x="3520" y="14142"/>
                  </a:cubicBezTo>
                  <a:cubicBezTo>
                    <a:pt x="4288" y="14028"/>
                    <a:pt x="5018" y="13962"/>
                    <a:pt x="5651" y="13962"/>
                  </a:cubicBezTo>
                  <a:cubicBezTo>
                    <a:pt x="6322" y="13962"/>
                    <a:pt x="6885" y="14037"/>
                    <a:pt x="7271" y="14208"/>
                  </a:cubicBezTo>
                  <a:cubicBezTo>
                    <a:pt x="7389" y="14259"/>
                    <a:pt x="7522" y="14308"/>
                    <a:pt x="7671" y="14342"/>
                  </a:cubicBezTo>
                  <a:cubicBezTo>
                    <a:pt x="7861" y="14389"/>
                    <a:pt x="8063" y="14412"/>
                    <a:pt x="8270" y="14412"/>
                  </a:cubicBezTo>
                  <a:cubicBezTo>
                    <a:pt x="9244" y="14412"/>
                    <a:pt x="10334" y="13886"/>
                    <a:pt x="10857" y="12758"/>
                  </a:cubicBezTo>
                  <a:cubicBezTo>
                    <a:pt x="11073" y="12291"/>
                    <a:pt x="11190" y="11725"/>
                    <a:pt x="11173" y="11058"/>
                  </a:cubicBezTo>
                  <a:cubicBezTo>
                    <a:pt x="11090" y="8156"/>
                    <a:pt x="10439" y="7789"/>
                    <a:pt x="10123" y="5771"/>
                  </a:cubicBezTo>
                  <a:cubicBezTo>
                    <a:pt x="9823" y="3754"/>
                    <a:pt x="8638" y="435"/>
                    <a:pt x="7338" y="68"/>
                  </a:cubicBezTo>
                  <a:cubicBezTo>
                    <a:pt x="7182" y="23"/>
                    <a:pt x="7020" y="0"/>
                    <a:pt x="68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46"/>
            <p:cNvSpPr/>
            <p:nvPr/>
          </p:nvSpPr>
          <p:spPr>
            <a:xfrm>
              <a:off x="3402654" y="1783162"/>
              <a:ext cx="44894" cy="67955"/>
            </a:xfrm>
            <a:custGeom>
              <a:avLst/>
              <a:gdLst/>
              <a:ahLst/>
              <a:cxnLst/>
              <a:rect l="l" t="t" r="r" b="b"/>
              <a:pathLst>
                <a:path w="1318" h="1995" extrusionOk="0">
                  <a:moveTo>
                    <a:pt x="525" y="0"/>
                  </a:moveTo>
                  <a:cubicBezTo>
                    <a:pt x="520" y="0"/>
                    <a:pt x="517" y="0"/>
                    <a:pt x="517" y="0"/>
                  </a:cubicBezTo>
                  <a:lnTo>
                    <a:pt x="550" y="451"/>
                  </a:lnTo>
                  <a:cubicBezTo>
                    <a:pt x="550" y="451"/>
                    <a:pt x="617" y="667"/>
                    <a:pt x="367" y="985"/>
                  </a:cubicBezTo>
                  <a:cubicBezTo>
                    <a:pt x="132" y="1263"/>
                    <a:pt x="1" y="1995"/>
                    <a:pt x="178" y="1995"/>
                  </a:cubicBezTo>
                  <a:cubicBezTo>
                    <a:pt x="202" y="1995"/>
                    <a:pt x="232" y="1982"/>
                    <a:pt x="267" y="1952"/>
                  </a:cubicBezTo>
                  <a:cubicBezTo>
                    <a:pt x="550" y="1685"/>
                    <a:pt x="1317" y="918"/>
                    <a:pt x="1250" y="451"/>
                  </a:cubicBezTo>
                  <a:cubicBezTo>
                    <a:pt x="1204" y="14"/>
                    <a:pt x="602" y="0"/>
                    <a:pt x="525" y="0"/>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46"/>
            <p:cNvSpPr/>
            <p:nvPr/>
          </p:nvSpPr>
          <p:spPr>
            <a:xfrm>
              <a:off x="3415768" y="1833132"/>
              <a:ext cx="44860" cy="68159"/>
            </a:xfrm>
            <a:custGeom>
              <a:avLst/>
              <a:gdLst/>
              <a:ahLst/>
              <a:cxnLst/>
              <a:rect l="l" t="t" r="r" b="b"/>
              <a:pathLst>
                <a:path w="1317" h="2001" extrusionOk="0">
                  <a:moveTo>
                    <a:pt x="499" y="1"/>
                  </a:moveTo>
                  <a:lnTo>
                    <a:pt x="549" y="467"/>
                  </a:lnTo>
                  <a:cubicBezTo>
                    <a:pt x="549" y="467"/>
                    <a:pt x="599" y="685"/>
                    <a:pt x="349" y="1001"/>
                  </a:cubicBezTo>
                  <a:cubicBezTo>
                    <a:pt x="130" y="1278"/>
                    <a:pt x="1" y="2001"/>
                    <a:pt x="161" y="2001"/>
                  </a:cubicBezTo>
                  <a:cubicBezTo>
                    <a:pt x="184" y="2001"/>
                    <a:pt x="213" y="1986"/>
                    <a:pt x="249" y="1952"/>
                  </a:cubicBezTo>
                  <a:cubicBezTo>
                    <a:pt x="532" y="1701"/>
                    <a:pt x="1316" y="918"/>
                    <a:pt x="1250" y="467"/>
                  </a:cubicBezTo>
                  <a:cubicBezTo>
                    <a:pt x="1183" y="1"/>
                    <a:pt x="499" y="1"/>
                    <a:pt x="499" y="1"/>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46"/>
            <p:cNvSpPr/>
            <p:nvPr/>
          </p:nvSpPr>
          <p:spPr>
            <a:xfrm>
              <a:off x="3426941" y="1857589"/>
              <a:ext cx="39921" cy="59780"/>
            </a:xfrm>
            <a:custGeom>
              <a:avLst/>
              <a:gdLst/>
              <a:ahLst/>
              <a:cxnLst/>
              <a:rect l="l" t="t" r="r" b="b"/>
              <a:pathLst>
                <a:path w="1172" h="1755" extrusionOk="0">
                  <a:moveTo>
                    <a:pt x="465" y="0"/>
                  </a:moveTo>
                  <a:cubicBezTo>
                    <a:pt x="458" y="0"/>
                    <a:pt x="455" y="0"/>
                    <a:pt x="455" y="0"/>
                  </a:cubicBezTo>
                  <a:lnTo>
                    <a:pt x="488" y="400"/>
                  </a:lnTo>
                  <a:cubicBezTo>
                    <a:pt x="488" y="400"/>
                    <a:pt x="537" y="583"/>
                    <a:pt x="321" y="867"/>
                  </a:cubicBezTo>
                  <a:cubicBezTo>
                    <a:pt x="116" y="1116"/>
                    <a:pt x="0" y="1755"/>
                    <a:pt x="147" y="1755"/>
                  </a:cubicBezTo>
                  <a:cubicBezTo>
                    <a:pt x="167" y="1755"/>
                    <a:pt x="191" y="1743"/>
                    <a:pt x="221" y="1717"/>
                  </a:cubicBezTo>
                  <a:cubicBezTo>
                    <a:pt x="488" y="1484"/>
                    <a:pt x="1171" y="801"/>
                    <a:pt x="1104" y="400"/>
                  </a:cubicBezTo>
                  <a:cubicBezTo>
                    <a:pt x="1059" y="15"/>
                    <a:pt x="544" y="0"/>
                    <a:pt x="465" y="0"/>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6"/>
            <p:cNvSpPr/>
            <p:nvPr/>
          </p:nvSpPr>
          <p:spPr>
            <a:xfrm>
              <a:off x="3407865" y="1808130"/>
              <a:ext cx="44792" cy="67989"/>
            </a:xfrm>
            <a:custGeom>
              <a:avLst/>
              <a:gdLst/>
              <a:ahLst/>
              <a:cxnLst/>
              <a:rect l="l" t="t" r="r" b="b"/>
              <a:pathLst>
                <a:path w="1315" h="1996" extrusionOk="0">
                  <a:moveTo>
                    <a:pt x="514" y="1"/>
                  </a:moveTo>
                  <a:lnTo>
                    <a:pt x="548" y="468"/>
                  </a:lnTo>
                  <a:cubicBezTo>
                    <a:pt x="548" y="468"/>
                    <a:pt x="615" y="668"/>
                    <a:pt x="364" y="985"/>
                  </a:cubicBezTo>
                  <a:cubicBezTo>
                    <a:pt x="144" y="1264"/>
                    <a:pt x="1" y="1996"/>
                    <a:pt x="175" y="1996"/>
                  </a:cubicBezTo>
                  <a:cubicBezTo>
                    <a:pt x="199" y="1996"/>
                    <a:pt x="228" y="1982"/>
                    <a:pt x="264" y="1952"/>
                  </a:cubicBezTo>
                  <a:cubicBezTo>
                    <a:pt x="548" y="1702"/>
                    <a:pt x="1315" y="919"/>
                    <a:pt x="1264" y="452"/>
                  </a:cubicBezTo>
                  <a:cubicBezTo>
                    <a:pt x="1197" y="1"/>
                    <a:pt x="515" y="1"/>
                    <a:pt x="514" y="1"/>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6"/>
            <p:cNvSpPr/>
            <p:nvPr/>
          </p:nvSpPr>
          <p:spPr>
            <a:xfrm>
              <a:off x="3082836" y="1989890"/>
              <a:ext cx="65400" cy="102290"/>
            </a:xfrm>
            <a:custGeom>
              <a:avLst/>
              <a:gdLst/>
              <a:ahLst/>
              <a:cxnLst/>
              <a:rect l="l" t="t" r="r" b="b"/>
              <a:pathLst>
                <a:path w="1920" h="3003" extrusionOk="0">
                  <a:moveTo>
                    <a:pt x="1252" y="1"/>
                  </a:moveTo>
                  <a:cubicBezTo>
                    <a:pt x="719" y="18"/>
                    <a:pt x="252" y="85"/>
                    <a:pt x="1" y="334"/>
                  </a:cubicBezTo>
                  <a:cubicBezTo>
                    <a:pt x="1" y="334"/>
                    <a:pt x="601" y="2253"/>
                    <a:pt x="185" y="2553"/>
                  </a:cubicBezTo>
                  <a:cubicBezTo>
                    <a:pt x="185" y="2553"/>
                    <a:pt x="568" y="2753"/>
                    <a:pt x="1019" y="2935"/>
                  </a:cubicBezTo>
                  <a:cubicBezTo>
                    <a:pt x="768" y="2753"/>
                    <a:pt x="435" y="2602"/>
                    <a:pt x="285" y="2519"/>
                  </a:cubicBezTo>
                  <a:cubicBezTo>
                    <a:pt x="552" y="1868"/>
                    <a:pt x="185" y="634"/>
                    <a:pt x="85" y="352"/>
                  </a:cubicBezTo>
                  <a:cubicBezTo>
                    <a:pt x="435" y="134"/>
                    <a:pt x="985" y="101"/>
                    <a:pt x="1135" y="85"/>
                  </a:cubicBezTo>
                  <a:lnTo>
                    <a:pt x="1135" y="85"/>
                  </a:lnTo>
                  <a:cubicBezTo>
                    <a:pt x="1268" y="352"/>
                    <a:pt x="1919" y="1802"/>
                    <a:pt x="1019" y="2935"/>
                  </a:cubicBezTo>
                  <a:cubicBezTo>
                    <a:pt x="1068" y="2953"/>
                    <a:pt x="1119" y="2969"/>
                    <a:pt x="1168" y="3002"/>
                  </a:cubicBezTo>
                  <a:cubicBezTo>
                    <a:pt x="1568" y="2469"/>
                    <a:pt x="1719" y="1786"/>
                    <a:pt x="1586" y="1035"/>
                  </a:cubicBezTo>
                  <a:cubicBezTo>
                    <a:pt x="1502" y="485"/>
                    <a:pt x="1302" y="85"/>
                    <a:pt x="1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6"/>
            <p:cNvSpPr/>
            <p:nvPr/>
          </p:nvSpPr>
          <p:spPr>
            <a:xfrm>
              <a:off x="3076636" y="1999973"/>
              <a:ext cx="54534" cy="15771"/>
            </a:xfrm>
            <a:custGeom>
              <a:avLst/>
              <a:gdLst/>
              <a:ahLst/>
              <a:cxnLst/>
              <a:rect l="l" t="t" r="r" b="b"/>
              <a:pathLst>
                <a:path w="1601" h="463" extrusionOk="0">
                  <a:moveTo>
                    <a:pt x="1404" y="0"/>
                  </a:moveTo>
                  <a:cubicBezTo>
                    <a:pt x="781" y="0"/>
                    <a:pt x="81" y="306"/>
                    <a:pt x="50" y="322"/>
                  </a:cubicBezTo>
                  <a:cubicBezTo>
                    <a:pt x="16" y="338"/>
                    <a:pt x="0" y="389"/>
                    <a:pt x="16" y="422"/>
                  </a:cubicBezTo>
                  <a:cubicBezTo>
                    <a:pt x="29" y="447"/>
                    <a:pt x="41" y="462"/>
                    <a:pt x="60" y="462"/>
                  </a:cubicBezTo>
                  <a:cubicBezTo>
                    <a:pt x="66" y="462"/>
                    <a:pt x="74" y="460"/>
                    <a:pt x="83" y="456"/>
                  </a:cubicBezTo>
                  <a:lnTo>
                    <a:pt x="116" y="456"/>
                  </a:lnTo>
                  <a:cubicBezTo>
                    <a:pt x="116" y="456"/>
                    <a:pt x="799" y="151"/>
                    <a:pt x="1390" y="151"/>
                  </a:cubicBezTo>
                  <a:cubicBezTo>
                    <a:pt x="1433" y="151"/>
                    <a:pt x="1475" y="152"/>
                    <a:pt x="1517" y="156"/>
                  </a:cubicBezTo>
                  <a:cubicBezTo>
                    <a:pt x="1550" y="156"/>
                    <a:pt x="1601" y="138"/>
                    <a:pt x="1601" y="89"/>
                  </a:cubicBezTo>
                  <a:cubicBezTo>
                    <a:pt x="1601" y="56"/>
                    <a:pt x="1568" y="5"/>
                    <a:pt x="1534" y="5"/>
                  </a:cubicBezTo>
                  <a:cubicBezTo>
                    <a:pt x="1491" y="2"/>
                    <a:pt x="1448" y="0"/>
                    <a:pt x="140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6"/>
            <p:cNvSpPr/>
            <p:nvPr/>
          </p:nvSpPr>
          <p:spPr>
            <a:xfrm>
              <a:off x="3074899" y="2022318"/>
              <a:ext cx="60836" cy="12637"/>
            </a:xfrm>
            <a:custGeom>
              <a:avLst/>
              <a:gdLst/>
              <a:ahLst/>
              <a:cxnLst/>
              <a:rect l="l" t="t" r="r" b="b"/>
              <a:pathLst>
                <a:path w="1786" h="371" extrusionOk="0">
                  <a:moveTo>
                    <a:pt x="1507" y="1"/>
                  </a:moveTo>
                  <a:cubicBezTo>
                    <a:pt x="968" y="1"/>
                    <a:pt x="111" y="218"/>
                    <a:pt x="67" y="233"/>
                  </a:cubicBezTo>
                  <a:cubicBezTo>
                    <a:pt x="34" y="233"/>
                    <a:pt x="1" y="283"/>
                    <a:pt x="18" y="316"/>
                  </a:cubicBezTo>
                  <a:cubicBezTo>
                    <a:pt x="31" y="343"/>
                    <a:pt x="56" y="371"/>
                    <a:pt x="83" y="371"/>
                  </a:cubicBezTo>
                  <a:cubicBezTo>
                    <a:pt x="89" y="371"/>
                    <a:pt x="95" y="370"/>
                    <a:pt x="101" y="367"/>
                  </a:cubicBezTo>
                  <a:cubicBezTo>
                    <a:pt x="116" y="367"/>
                    <a:pt x="965" y="151"/>
                    <a:pt x="1482" y="151"/>
                  </a:cubicBezTo>
                  <a:cubicBezTo>
                    <a:pt x="1558" y="151"/>
                    <a:pt x="1627" y="156"/>
                    <a:pt x="1685" y="167"/>
                  </a:cubicBezTo>
                  <a:cubicBezTo>
                    <a:pt x="1735" y="167"/>
                    <a:pt x="1768" y="149"/>
                    <a:pt x="1785" y="100"/>
                  </a:cubicBezTo>
                  <a:cubicBezTo>
                    <a:pt x="1785" y="67"/>
                    <a:pt x="1768" y="33"/>
                    <a:pt x="1719" y="16"/>
                  </a:cubicBezTo>
                  <a:cubicBezTo>
                    <a:pt x="1657" y="5"/>
                    <a:pt x="1585" y="1"/>
                    <a:pt x="15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6"/>
            <p:cNvSpPr/>
            <p:nvPr/>
          </p:nvSpPr>
          <p:spPr>
            <a:xfrm>
              <a:off x="3081711" y="2043471"/>
              <a:ext cx="56305" cy="8379"/>
            </a:xfrm>
            <a:custGeom>
              <a:avLst/>
              <a:gdLst/>
              <a:ahLst/>
              <a:cxnLst/>
              <a:rect l="l" t="t" r="r" b="b"/>
              <a:pathLst>
                <a:path w="1653" h="246" extrusionOk="0">
                  <a:moveTo>
                    <a:pt x="819" y="1"/>
                  </a:moveTo>
                  <a:cubicBezTo>
                    <a:pt x="425" y="1"/>
                    <a:pt x="88" y="62"/>
                    <a:pt x="67" y="62"/>
                  </a:cubicBezTo>
                  <a:cubicBezTo>
                    <a:pt x="18" y="79"/>
                    <a:pt x="1" y="113"/>
                    <a:pt x="1" y="162"/>
                  </a:cubicBezTo>
                  <a:cubicBezTo>
                    <a:pt x="18" y="195"/>
                    <a:pt x="51" y="213"/>
                    <a:pt x="85" y="213"/>
                  </a:cubicBezTo>
                  <a:cubicBezTo>
                    <a:pt x="95" y="213"/>
                    <a:pt x="444" y="147"/>
                    <a:pt x="839" y="147"/>
                  </a:cubicBezTo>
                  <a:cubicBezTo>
                    <a:pt x="1075" y="147"/>
                    <a:pt x="1329" y="171"/>
                    <a:pt x="1535" y="246"/>
                  </a:cubicBezTo>
                  <a:lnTo>
                    <a:pt x="1568" y="246"/>
                  </a:lnTo>
                  <a:cubicBezTo>
                    <a:pt x="1601" y="246"/>
                    <a:pt x="1619" y="229"/>
                    <a:pt x="1635" y="195"/>
                  </a:cubicBezTo>
                  <a:cubicBezTo>
                    <a:pt x="1652" y="162"/>
                    <a:pt x="1635" y="129"/>
                    <a:pt x="1585" y="113"/>
                  </a:cubicBezTo>
                  <a:cubicBezTo>
                    <a:pt x="1355" y="27"/>
                    <a:pt x="1075" y="1"/>
                    <a:pt x="8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6"/>
            <p:cNvSpPr/>
            <p:nvPr/>
          </p:nvSpPr>
          <p:spPr>
            <a:xfrm>
              <a:off x="3080587" y="2059208"/>
              <a:ext cx="52286" cy="17065"/>
            </a:xfrm>
            <a:custGeom>
              <a:avLst/>
              <a:gdLst/>
              <a:ahLst/>
              <a:cxnLst/>
              <a:rect l="l" t="t" r="r" b="b"/>
              <a:pathLst>
                <a:path w="1535" h="501" extrusionOk="0">
                  <a:moveTo>
                    <a:pt x="84" y="0"/>
                  </a:moveTo>
                  <a:cubicBezTo>
                    <a:pt x="51" y="0"/>
                    <a:pt x="18" y="33"/>
                    <a:pt x="0" y="67"/>
                  </a:cubicBezTo>
                  <a:cubicBezTo>
                    <a:pt x="0" y="100"/>
                    <a:pt x="34" y="151"/>
                    <a:pt x="67" y="151"/>
                  </a:cubicBezTo>
                  <a:cubicBezTo>
                    <a:pt x="84" y="151"/>
                    <a:pt x="934" y="284"/>
                    <a:pt x="1418" y="500"/>
                  </a:cubicBezTo>
                  <a:lnTo>
                    <a:pt x="1452" y="500"/>
                  </a:lnTo>
                  <a:cubicBezTo>
                    <a:pt x="1485" y="500"/>
                    <a:pt x="1501" y="484"/>
                    <a:pt x="1518" y="467"/>
                  </a:cubicBezTo>
                  <a:cubicBezTo>
                    <a:pt x="1534" y="418"/>
                    <a:pt x="1518" y="384"/>
                    <a:pt x="1485" y="367"/>
                  </a:cubicBezTo>
                  <a:cubicBezTo>
                    <a:pt x="985" y="133"/>
                    <a:pt x="134" y="0"/>
                    <a:pt x="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6"/>
            <p:cNvSpPr/>
            <p:nvPr/>
          </p:nvSpPr>
          <p:spPr>
            <a:xfrm>
              <a:off x="3244158" y="1714287"/>
              <a:ext cx="67069" cy="236462"/>
            </a:xfrm>
            <a:custGeom>
              <a:avLst/>
              <a:gdLst/>
              <a:ahLst/>
              <a:cxnLst/>
              <a:rect l="l" t="t" r="r" b="b"/>
              <a:pathLst>
                <a:path w="1969" h="6942" extrusionOk="0">
                  <a:moveTo>
                    <a:pt x="191" y="1"/>
                  </a:moveTo>
                  <a:cubicBezTo>
                    <a:pt x="155" y="1"/>
                    <a:pt x="131" y="28"/>
                    <a:pt x="118" y="55"/>
                  </a:cubicBezTo>
                  <a:cubicBezTo>
                    <a:pt x="1" y="588"/>
                    <a:pt x="351" y="1673"/>
                    <a:pt x="852" y="2289"/>
                  </a:cubicBezTo>
                  <a:cubicBezTo>
                    <a:pt x="1252" y="2756"/>
                    <a:pt x="1285" y="3423"/>
                    <a:pt x="1335" y="4257"/>
                  </a:cubicBezTo>
                  <a:cubicBezTo>
                    <a:pt x="1352" y="4407"/>
                    <a:pt x="1352" y="4574"/>
                    <a:pt x="1368" y="4724"/>
                  </a:cubicBezTo>
                  <a:cubicBezTo>
                    <a:pt x="1435" y="5775"/>
                    <a:pt x="1819" y="6891"/>
                    <a:pt x="1819" y="6891"/>
                  </a:cubicBezTo>
                  <a:cubicBezTo>
                    <a:pt x="1835" y="6925"/>
                    <a:pt x="1868" y="6942"/>
                    <a:pt x="1901" y="6942"/>
                  </a:cubicBezTo>
                  <a:lnTo>
                    <a:pt x="1919" y="6942"/>
                  </a:lnTo>
                  <a:cubicBezTo>
                    <a:pt x="1952" y="6925"/>
                    <a:pt x="1968" y="6891"/>
                    <a:pt x="1952" y="6842"/>
                  </a:cubicBezTo>
                  <a:cubicBezTo>
                    <a:pt x="1952" y="6842"/>
                    <a:pt x="1585" y="5741"/>
                    <a:pt x="1519" y="4724"/>
                  </a:cubicBezTo>
                  <a:cubicBezTo>
                    <a:pt x="1501" y="4557"/>
                    <a:pt x="1501" y="4407"/>
                    <a:pt x="1485" y="4257"/>
                  </a:cubicBezTo>
                  <a:cubicBezTo>
                    <a:pt x="1435" y="3423"/>
                    <a:pt x="1401" y="2707"/>
                    <a:pt x="968" y="2189"/>
                  </a:cubicBezTo>
                  <a:cubicBezTo>
                    <a:pt x="501" y="1606"/>
                    <a:pt x="151" y="572"/>
                    <a:pt x="267" y="88"/>
                  </a:cubicBezTo>
                  <a:cubicBezTo>
                    <a:pt x="285" y="55"/>
                    <a:pt x="251" y="5"/>
                    <a:pt x="218" y="5"/>
                  </a:cubicBezTo>
                  <a:cubicBezTo>
                    <a:pt x="208" y="2"/>
                    <a:pt x="199" y="1"/>
                    <a:pt x="1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6"/>
            <p:cNvSpPr/>
            <p:nvPr/>
          </p:nvSpPr>
          <p:spPr>
            <a:xfrm>
              <a:off x="3245282" y="1783128"/>
              <a:ext cx="36992" cy="16554"/>
            </a:xfrm>
            <a:custGeom>
              <a:avLst/>
              <a:gdLst/>
              <a:ahLst/>
              <a:cxnLst/>
              <a:rect l="l" t="t" r="r" b="b"/>
              <a:pathLst>
                <a:path w="1086" h="486" extrusionOk="0">
                  <a:moveTo>
                    <a:pt x="80" y="0"/>
                  </a:moveTo>
                  <a:cubicBezTo>
                    <a:pt x="59" y="0"/>
                    <a:pt x="39" y="14"/>
                    <a:pt x="18" y="35"/>
                  </a:cubicBezTo>
                  <a:cubicBezTo>
                    <a:pt x="1" y="68"/>
                    <a:pt x="18" y="119"/>
                    <a:pt x="52" y="135"/>
                  </a:cubicBezTo>
                  <a:cubicBezTo>
                    <a:pt x="68" y="152"/>
                    <a:pt x="619" y="485"/>
                    <a:pt x="1019" y="485"/>
                  </a:cubicBezTo>
                  <a:cubicBezTo>
                    <a:pt x="1052" y="485"/>
                    <a:pt x="1085" y="452"/>
                    <a:pt x="1085" y="401"/>
                  </a:cubicBezTo>
                  <a:cubicBezTo>
                    <a:pt x="1085" y="368"/>
                    <a:pt x="1052" y="335"/>
                    <a:pt x="1019" y="335"/>
                  </a:cubicBezTo>
                  <a:cubicBezTo>
                    <a:pt x="652" y="335"/>
                    <a:pt x="134" y="19"/>
                    <a:pt x="118" y="19"/>
                  </a:cubicBezTo>
                  <a:cubicBezTo>
                    <a:pt x="105" y="6"/>
                    <a:pt x="93"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46"/>
            <p:cNvSpPr/>
            <p:nvPr/>
          </p:nvSpPr>
          <p:spPr>
            <a:xfrm>
              <a:off x="3166358" y="2095383"/>
              <a:ext cx="176648" cy="16112"/>
            </a:xfrm>
            <a:custGeom>
              <a:avLst/>
              <a:gdLst/>
              <a:ahLst/>
              <a:cxnLst/>
              <a:rect l="l" t="t" r="r" b="b"/>
              <a:pathLst>
                <a:path w="5186" h="473" extrusionOk="0">
                  <a:moveTo>
                    <a:pt x="3081" y="1"/>
                  </a:moveTo>
                  <a:cubicBezTo>
                    <a:pt x="2429" y="1"/>
                    <a:pt x="1742" y="70"/>
                    <a:pt x="1001" y="139"/>
                  </a:cubicBezTo>
                  <a:cubicBezTo>
                    <a:pt x="851" y="156"/>
                    <a:pt x="701" y="172"/>
                    <a:pt x="534" y="189"/>
                  </a:cubicBezTo>
                  <a:cubicBezTo>
                    <a:pt x="405" y="201"/>
                    <a:pt x="276" y="213"/>
                    <a:pt x="152" y="213"/>
                  </a:cubicBezTo>
                  <a:cubicBezTo>
                    <a:pt x="101" y="213"/>
                    <a:pt x="50" y="210"/>
                    <a:pt x="1" y="205"/>
                  </a:cubicBezTo>
                  <a:lnTo>
                    <a:pt x="1" y="356"/>
                  </a:lnTo>
                  <a:cubicBezTo>
                    <a:pt x="168" y="356"/>
                    <a:pt x="350" y="356"/>
                    <a:pt x="550" y="339"/>
                  </a:cubicBezTo>
                  <a:cubicBezTo>
                    <a:pt x="717" y="323"/>
                    <a:pt x="868" y="305"/>
                    <a:pt x="1017" y="289"/>
                  </a:cubicBezTo>
                  <a:cubicBezTo>
                    <a:pt x="1763" y="219"/>
                    <a:pt x="2452" y="149"/>
                    <a:pt x="3106" y="149"/>
                  </a:cubicBezTo>
                  <a:cubicBezTo>
                    <a:pt x="3696" y="149"/>
                    <a:pt x="4257" y="206"/>
                    <a:pt x="4803" y="372"/>
                  </a:cubicBezTo>
                  <a:cubicBezTo>
                    <a:pt x="4903" y="405"/>
                    <a:pt x="5019" y="439"/>
                    <a:pt x="5119" y="472"/>
                  </a:cubicBezTo>
                  <a:lnTo>
                    <a:pt x="5170" y="472"/>
                  </a:lnTo>
                  <a:lnTo>
                    <a:pt x="5186" y="323"/>
                  </a:lnTo>
                  <a:cubicBezTo>
                    <a:pt x="5153" y="323"/>
                    <a:pt x="5119" y="323"/>
                    <a:pt x="5103" y="305"/>
                  </a:cubicBezTo>
                  <a:cubicBezTo>
                    <a:pt x="5019" y="289"/>
                    <a:pt x="4919" y="256"/>
                    <a:pt x="4836" y="239"/>
                  </a:cubicBezTo>
                  <a:cubicBezTo>
                    <a:pt x="4272" y="61"/>
                    <a:pt x="3692" y="1"/>
                    <a:pt x="30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46"/>
            <p:cNvSpPr/>
            <p:nvPr/>
          </p:nvSpPr>
          <p:spPr>
            <a:xfrm>
              <a:off x="2885781" y="1953681"/>
              <a:ext cx="222701" cy="137238"/>
            </a:xfrm>
            <a:custGeom>
              <a:avLst/>
              <a:gdLst/>
              <a:ahLst/>
              <a:cxnLst/>
              <a:rect l="l" t="t" r="r" b="b"/>
              <a:pathLst>
                <a:path w="6538" h="4029" extrusionOk="0">
                  <a:moveTo>
                    <a:pt x="3014" y="1"/>
                  </a:moveTo>
                  <a:cubicBezTo>
                    <a:pt x="2749" y="1"/>
                    <a:pt x="2710" y="490"/>
                    <a:pt x="3135" y="797"/>
                  </a:cubicBezTo>
                  <a:cubicBezTo>
                    <a:pt x="3636" y="1148"/>
                    <a:pt x="3969" y="1364"/>
                    <a:pt x="3969" y="1364"/>
                  </a:cubicBezTo>
                  <a:cubicBezTo>
                    <a:pt x="3969" y="1364"/>
                    <a:pt x="2651" y="964"/>
                    <a:pt x="2051" y="830"/>
                  </a:cubicBezTo>
                  <a:cubicBezTo>
                    <a:pt x="1581" y="729"/>
                    <a:pt x="994" y="530"/>
                    <a:pt x="676" y="530"/>
                  </a:cubicBezTo>
                  <a:cubicBezTo>
                    <a:pt x="576" y="530"/>
                    <a:pt x="503" y="549"/>
                    <a:pt x="467" y="597"/>
                  </a:cubicBezTo>
                  <a:cubicBezTo>
                    <a:pt x="301" y="814"/>
                    <a:pt x="868" y="1281"/>
                    <a:pt x="2551" y="1697"/>
                  </a:cubicBezTo>
                  <a:cubicBezTo>
                    <a:pt x="2551" y="1697"/>
                    <a:pt x="1197" y="1582"/>
                    <a:pt x="581" y="1582"/>
                  </a:cubicBezTo>
                  <a:cubicBezTo>
                    <a:pt x="458" y="1582"/>
                    <a:pt x="364" y="1586"/>
                    <a:pt x="317" y="1597"/>
                  </a:cubicBezTo>
                  <a:cubicBezTo>
                    <a:pt x="17" y="1664"/>
                    <a:pt x="1" y="1964"/>
                    <a:pt x="868" y="2164"/>
                  </a:cubicBezTo>
                  <a:cubicBezTo>
                    <a:pt x="1652" y="2357"/>
                    <a:pt x="2423" y="2484"/>
                    <a:pt x="2586" y="2510"/>
                  </a:cubicBezTo>
                  <a:lnTo>
                    <a:pt x="2586" y="2510"/>
                  </a:lnTo>
                  <a:cubicBezTo>
                    <a:pt x="2564" y="2507"/>
                    <a:pt x="2531" y="2504"/>
                    <a:pt x="2492" y="2504"/>
                  </a:cubicBezTo>
                  <a:cubicBezTo>
                    <a:pt x="2359" y="2504"/>
                    <a:pt x="2152" y="2539"/>
                    <a:pt x="2035" y="2731"/>
                  </a:cubicBezTo>
                  <a:cubicBezTo>
                    <a:pt x="1868" y="3031"/>
                    <a:pt x="2435" y="3249"/>
                    <a:pt x="2435" y="3249"/>
                  </a:cubicBezTo>
                  <a:cubicBezTo>
                    <a:pt x="2435" y="3249"/>
                    <a:pt x="1951" y="3698"/>
                    <a:pt x="2769" y="3932"/>
                  </a:cubicBezTo>
                  <a:cubicBezTo>
                    <a:pt x="3016" y="3998"/>
                    <a:pt x="3381" y="4028"/>
                    <a:pt x="3781" y="4028"/>
                  </a:cubicBezTo>
                  <a:cubicBezTo>
                    <a:pt x="4703" y="4028"/>
                    <a:pt x="5812" y="3866"/>
                    <a:pt x="6103" y="3598"/>
                  </a:cubicBezTo>
                  <a:cubicBezTo>
                    <a:pt x="6537" y="3215"/>
                    <a:pt x="6270" y="1615"/>
                    <a:pt x="6270" y="1615"/>
                  </a:cubicBezTo>
                  <a:cubicBezTo>
                    <a:pt x="6270" y="1615"/>
                    <a:pt x="6119" y="964"/>
                    <a:pt x="5586" y="797"/>
                  </a:cubicBezTo>
                  <a:cubicBezTo>
                    <a:pt x="5052" y="614"/>
                    <a:pt x="3485" y="197"/>
                    <a:pt x="3135" y="30"/>
                  </a:cubicBezTo>
                  <a:cubicBezTo>
                    <a:pt x="3091" y="10"/>
                    <a:pt x="3051" y="1"/>
                    <a:pt x="3014" y="1"/>
                  </a:cubicBezTo>
                  <a:close/>
                </a:path>
              </a:pathLst>
            </a:custGeom>
            <a:solidFill>
              <a:srgbClr val="EC83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6"/>
            <p:cNvSpPr/>
            <p:nvPr/>
          </p:nvSpPr>
          <p:spPr>
            <a:xfrm>
              <a:off x="3306085" y="1947720"/>
              <a:ext cx="75006" cy="45610"/>
            </a:xfrm>
            <a:custGeom>
              <a:avLst/>
              <a:gdLst/>
              <a:ahLst/>
              <a:cxnLst/>
              <a:rect l="l" t="t" r="r" b="b"/>
              <a:pathLst>
                <a:path w="2202" h="1339" extrusionOk="0">
                  <a:moveTo>
                    <a:pt x="75" y="1"/>
                  </a:moveTo>
                  <a:cubicBezTo>
                    <a:pt x="39" y="1"/>
                    <a:pt x="14" y="28"/>
                    <a:pt x="1" y="56"/>
                  </a:cubicBezTo>
                  <a:cubicBezTo>
                    <a:pt x="1" y="89"/>
                    <a:pt x="17" y="138"/>
                    <a:pt x="50" y="138"/>
                  </a:cubicBezTo>
                  <a:cubicBezTo>
                    <a:pt x="67" y="156"/>
                    <a:pt x="1551" y="538"/>
                    <a:pt x="2051" y="1305"/>
                  </a:cubicBezTo>
                  <a:cubicBezTo>
                    <a:pt x="2068" y="1323"/>
                    <a:pt x="2102" y="1339"/>
                    <a:pt x="2118" y="1339"/>
                  </a:cubicBezTo>
                  <a:cubicBezTo>
                    <a:pt x="2135" y="1339"/>
                    <a:pt x="2151" y="1323"/>
                    <a:pt x="2168" y="1323"/>
                  </a:cubicBezTo>
                  <a:cubicBezTo>
                    <a:pt x="2202" y="1305"/>
                    <a:pt x="2202" y="1256"/>
                    <a:pt x="2184" y="1223"/>
                  </a:cubicBezTo>
                  <a:cubicBezTo>
                    <a:pt x="1635" y="405"/>
                    <a:pt x="150" y="22"/>
                    <a:pt x="101" y="5"/>
                  </a:cubicBezTo>
                  <a:cubicBezTo>
                    <a:pt x="92" y="2"/>
                    <a:pt x="83"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6"/>
            <p:cNvSpPr/>
            <p:nvPr/>
          </p:nvSpPr>
          <p:spPr>
            <a:xfrm>
              <a:off x="3320868" y="1946528"/>
              <a:ext cx="48267" cy="11036"/>
            </a:xfrm>
            <a:custGeom>
              <a:avLst/>
              <a:gdLst/>
              <a:ahLst/>
              <a:cxnLst/>
              <a:rect l="l" t="t" r="r" b="b"/>
              <a:pathLst>
                <a:path w="1417" h="324" extrusionOk="0">
                  <a:moveTo>
                    <a:pt x="1201" y="0"/>
                  </a:moveTo>
                  <a:cubicBezTo>
                    <a:pt x="931" y="0"/>
                    <a:pt x="323" y="35"/>
                    <a:pt x="50" y="191"/>
                  </a:cubicBezTo>
                  <a:cubicBezTo>
                    <a:pt x="0" y="207"/>
                    <a:pt x="0" y="240"/>
                    <a:pt x="16" y="291"/>
                  </a:cubicBezTo>
                  <a:cubicBezTo>
                    <a:pt x="16" y="307"/>
                    <a:pt x="50" y="324"/>
                    <a:pt x="83" y="324"/>
                  </a:cubicBezTo>
                  <a:cubicBezTo>
                    <a:pt x="100" y="324"/>
                    <a:pt x="100" y="324"/>
                    <a:pt x="116" y="307"/>
                  </a:cubicBezTo>
                  <a:cubicBezTo>
                    <a:pt x="434" y="140"/>
                    <a:pt x="1334" y="140"/>
                    <a:pt x="1334" y="140"/>
                  </a:cubicBezTo>
                  <a:cubicBezTo>
                    <a:pt x="1384" y="140"/>
                    <a:pt x="1417" y="107"/>
                    <a:pt x="1417" y="73"/>
                  </a:cubicBezTo>
                  <a:cubicBezTo>
                    <a:pt x="1417" y="40"/>
                    <a:pt x="1384" y="7"/>
                    <a:pt x="1334" y="7"/>
                  </a:cubicBezTo>
                  <a:cubicBezTo>
                    <a:pt x="1327" y="3"/>
                    <a:pt x="1277"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467722" y="1151468"/>
            <a:ext cx="3834794" cy="3486596"/>
            <a:chOff x="2091030" y="2030606"/>
            <a:chExt cx="5113058" cy="4648794"/>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91030" y="2030606"/>
              <a:ext cx="5113058" cy="4648794"/>
            </a:xfrm>
            <a:prstGeom prst="rect">
              <a:avLst/>
            </a:prstGeom>
          </p:spPr>
        </p:pic>
        <p:pic>
          <p:nvPicPr>
            <p:cNvPr id="20" name="Picture 19"/>
            <p:cNvPicPr>
              <a:picLocks noChangeAspect="1"/>
            </p:cNvPicPr>
            <p:nvPr/>
          </p:nvPicPr>
          <p:blipFill>
            <a:blip r:embed="rId4" cstate="screen">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a:ext>
              </a:extLst>
            </a:blip>
            <a:stretch>
              <a:fillRect/>
            </a:stretch>
          </p:blipFill>
          <p:spPr>
            <a:xfrm rot="612692">
              <a:off x="2623150" y="2611385"/>
              <a:ext cx="4242058" cy="2887950"/>
            </a:xfrm>
            <a:prstGeom prst="rect">
              <a:avLst/>
            </a:prstGeom>
          </p:spPr>
        </p:pic>
      </p:grpSp>
      <p:sp>
        <p:nvSpPr>
          <p:cNvPr id="2" name="Title 1"/>
          <p:cNvSpPr>
            <a:spLocks noGrp="1"/>
          </p:cNvSpPr>
          <p:nvPr>
            <p:ph type="title"/>
          </p:nvPr>
        </p:nvSpPr>
        <p:spPr>
          <a:xfrm>
            <a:off x="2155348" y="-253613"/>
            <a:ext cx="5472453" cy="2079300"/>
          </a:xfrm>
        </p:spPr>
        <p:txBody>
          <a:bodyPr/>
          <a:lstStyle/>
          <a:p>
            <a:r>
              <a:rPr lang="el-GR" sz="3200" b="1" dirty="0">
                <a:latin typeface="Open Sans" pitchFamily="2" charset="0"/>
                <a:ea typeface="Open Sans" pitchFamily="2" charset="0"/>
                <a:cs typeface="Open Sans" pitchFamily="2" charset="0"/>
              </a:rPr>
              <a:t>Τι είναι η </a:t>
            </a:r>
            <a:r>
              <a:rPr lang="en-US" sz="3200" b="1" dirty="0">
                <a:latin typeface="Open Sans" pitchFamily="2" charset="0"/>
                <a:ea typeface="Open Sans" pitchFamily="2" charset="0"/>
                <a:cs typeface="Open Sans" pitchFamily="2" charset="0"/>
              </a:rPr>
              <a:t>selfie?</a:t>
            </a:r>
          </a:p>
        </p:txBody>
      </p:sp>
      <p:grpSp>
        <p:nvGrpSpPr>
          <p:cNvPr id="21" name="Group 20"/>
          <p:cNvGrpSpPr/>
          <p:nvPr/>
        </p:nvGrpSpPr>
        <p:grpSpPr>
          <a:xfrm>
            <a:off x="711291" y="1330494"/>
            <a:ext cx="7970891" cy="3665360"/>
            <a:chOff x="-575612" y="1773991"/>
            <a:chExt cx="10627855" cy="4887147"/>
          </a:xfrm>
        </p:grpSpPr>
        <p:sp>
          <p:nvSpPr>
            <p:cNvPr id="5" name="TextBox 4"/>
            <p:cNvSpPr txBox="1"/>
            <p:nvPr/>
          </p:nvSpPr>
          <p:spPr>
            <a:xfrm>
              <a:off x="6829216" y="1773991"/>
              <a:ext cx="2240580" cy="861775"/>
            </a:xfrm>
            <a:prstGeom prst="rect">
              <a:avLst/>
            </a:prstGeom>
            <a:noFill/>
          </p:spPr>
          <p:txBody>
            <a:bodyPr wrap="square" rtlCol="0">
              <a:spAutoFit/>
            </a:bodyPr>
            <a:lstStyle/>
            <a:p>
              <a:pPr defTabSz="342900"/>
              <a:r>
                <a:rPr lang="el-GR" sz="1800" dirty="0">
                  <a:solidFill>
                    <a:srgbClr val="FFFFFF"/>
                  </a:solidFill>
                  <a:latin typeface="Open Sans" pitchFamily="2" charset="0"/>
                  <a:ea typeface="Open Sans" pitchFamily="2" charset="0"/>
                  <a:cs typeface="Open Sans" pitchFamily="2" charset="0"/>
                </a:rPr>
                <a:t>Προσωπική πληροφορία</a:t>
              </a:r>
              <a:endParaRPr lang="en-GB" sz="1800" dirty="0">
                <a:solidFill>
                  <a:srgbClr val="FFFFFF"/>
                </a:solidFill>
                <a:latin typeface="Open Sans" pitchFamily="2" charset="0"/>
                <a:ea typeface="Open Sans" pitchFamily="2" charset="0"/>
                <a:cs typeface="Open Sans" pitchFamily="2" charset="0"/>
              </a:endParaRPr>
            </a:p>
          </p:txBody>
        </p:sp>
        <p:sp>
          <p:nvSpPr>
            <p:cNvPr id="6" name="TextBox 5"/>
            <p:cNvSpPr txBox="1"/>
            <p:nvPr/>
          </p:nvSpPr>
          <p:spPr>
            <a:xfrm>
              <a:off x="-87925" y="2082100"/>
              <a:ext cx="2631767" cy="492443"/>
            </a:xfrm>
            <a:prstGeom prst="rect">
              <a:avLst/>
            </a:prstGeom>
            <a:noFill/>
          </p:spPr>
          <p:txBody>
            <a:bodyPr wrap="square" rtlCol="0">
              <a:spAutoFit/>
            </a:bodyPr>
            <a:lstStyle/>
            <a:p>
              <a:pPr defTabSz="342900"/>
              <a:r>
                <a:rPr lang="el-GR" sz="1800" dirty="0">
                  <a:solidFill>
                    <a:srgbClr val="FFFFFF"/>
                  </a:solidFill>
                  <a:latin typeface="Open Sans" pitchFamily="2" charset="0"/>
                  <a:ea typeface="Open Sans" pitchFamily="2" charset="0"/>
                  <a:cs typeface="Open Sans" pitchFamily="2" charset="0"/>
                </a:rPr>
                <a:t>Μια ιστορία;</a:t>
              </a:r>
              <a:endParaRPr lang="en-GB" sz="1800" dirty="0">
                <a:solidFill>
                  <a:srgbClr val="FFFFFF"/>
                </a:solidFill>
                <a:latin typeface="Open Sans" pitchFamily="2" charset="0"/>
                <a:ea typeface="Open Sans" pitchFamily="2" charset="0"/>
                <a:cs typeface="Open Sans" pitchFamily="2" charset="0"/>
              </a:endParaRPr>
            </a:p>
          </p:txBody>
        </p:sp>
        <p:sp>
          <p:nvSpPr>
            <p:cNvPr id="7" name="TextBox 6"/>
            <p:cNvSpPr txBox="1"/>
            <p:nvPr/>
          </p:nvSpPr>
          <p:spPr>
            <a:xfrm>
              <a:off x="-207735" y="3279876"/>
              <a:ext cx="2079281" cy="492443"/>
            </a:xfrm>
            <a:prstGeom prst="rect">
              <a:avLst/>
            </a:prstGeom>
            <a:noFill/>
          </p:spPr>
          <p:txBody>
            <a:bodyPr wrap="square" rtlCol="0">
              <a:spAutoFit/>
            </a:bodyPr>
            <a:lstStyle/>
            <a:p>
              <a:pPr defTabSz="342900"/>
              <a:r>
                <a:rPr lang="el-GR" sz="1800" dirty="0">
                  <a:solidFill>
                    <a:srgbClr val="FFFFFF"/>
                  </a:solidFill>
                  <a:latin typeface="Open Sans" pitchFamily="2" charset="0"/>
                  <a:ea typeface="Open Sans" pitchFamily="2" charset="0"/>
                  <a:cs typeface="Open Sans" pitchFamily="2" charset="0"/>
                </a:rPr>
                <a:t>Ένα μήνυμα;</a:t>
              </a:r>
              <a:endParaRPr lang="en-GB" sz="1800" dirty="0">
                <a:solidFill>
                  <a:srgbClr val="FFFFFF"/>
                </a:solidFill>
                <a:latin typeface="Open Sans" pitchFamily="2" charset="0"/>
                <a:ea typeface="Open Sans" pitchFamily="2" charset="0"/>
                <a:cs typeface="Open Sans" pitchFamily="2" charset="0"/>
              </a:endParaRPr>
            </a:p>
          </p:txBody>
        </p:sp>
        <p:sp>
          <p:nvSpPr>
            <p:cNvPr id="8" name="TextBox 7"/>
            <p:cNvSpPr txBox="1"/>
            <p:nvPr/>
          </p:nvSpPr>
          <p:spPr>
            <a:xfrm>
              <a:off x="-575612" y="4545351"/>
              <a:ext cx="2890993" cy="492443"/>
            </a:xfrm>
            <a:prstGeom prst="rect">
              <a:avLst/>
            </a:prstGeom>
            <a:noFill/>
          </p:spPr>
          <p:txBody>
            <a:bodyPr wrap="square" rtlCol="0">
              <a:spAutoFit/>
            </a:bodyPr>
            <a:lstStyle/>
            <a:p>
              <a:pPr defTabSz="342900"/>
              <a:r>
                <a:rPr lang="el-GR" sz="1800" dirty="0">
                  <a:solidFill>
                    <a:srgbClr val="FFFFFF"/>
                  </a:solidFill>
                  <a:latin typeface="Open Sans" pitchFamily="2" charset="0"/>
                  <a:ea typeface="Open Sans" pitchFamily="2" charset="0"/>
                  <a:cs typeface="Open Sans" pitchFamily="2" charset="0"/>
                </a:rPr>
                <a:t>Μια πρόκληση;</a:t>
              </a:r>
              <a:endParaRPr lang="en-GB" sz="1800" dirty="0">
                <a:solidFill>
                  <a:srgbClr val="FFFFFF"/>
                </a:solidFill>
                <a:latin typeface="Open Sans" pitchFamily="2" charset="0"/>
                <a:ea typeface="Open Sans" pitchFamily="2" charset="0"/>
                <a:cs typeface="Open Sans" pitchFamily="2" charset="0"/>
              </a:endParaRPr>
            </a:p>
          </p:txBody>
        </p:sp>
        <p:sp>
          <p:nvSpPr>
            <p:cNvPr id="9" name="TextBox 8"/>
            <p:cNvSpPr txBox="1"/>
            <p:nvPr/>
          </p:nvSpPr>
          <p:spPr>
            <a:xfrm>
              <a:off x="7172976" y="4665271"/>
              <a:ext cx="2879267" cy="1046440"/>
            </a:xfrm>
            <a:prstGeom prst="rect">
              <a:avLst/>
            </a:prstGeom>
            <a:noFill/>
          </p:spPr>
          <p:txBody>
            <a:bodyPr wrap="square" rtlCol="0">
              <a:spAutoFit/>
            </a:bodyPr>
            <a:lstStyle/>
            <a:p>
              <a:pPr defTabSz="342900"/>
              <a:r>
                <a:rPr lang="el-GR" sz="1500" dirty="0">
                  <a:solidFill>
                    <a:srgbClr val="FFFFFF"/>
                  </a:solidFill>
                  <a:latin typeface="Open Sans" pitchFamily="2" charset="0"/>
                  <a:ea typeface="Open Sans" pitchFamily="2" charset="0"/>
                  <a:cs typeface="Open Sans" pitchFamily="2" charset="0"/>
                </a:rPr>
                <a:t>Δημιουργεί εντύπωση/ Επηρεάζει τη διαδικτυακή φήμη </a:t>
              </a:r>
              <a:endParaRPr lang="en-GB" sz="1500" dirty="0">
                <a:solidFill>
                  <a:srgbClr val="FFFFFF"/>
                </a:solidFill>
                <a:latin typeface="Open Sans" pitchFamily="2" charset="0"/>
                <a:ea typeface="Open Sans" pitchFamily="2" charset="0"/>
                <a:cs typeface="Open Sans" pitchFamily="2" charset="0"/>
              </a:endParaRPr>
            </a:p>
          </p:txBody>
        </p:sp>
        <p:sp>
          <p:nvSpPr>
            <p:cNvPr id="10" name="TextBox 9"/>
            <p:cNvSpPr txBox="1"/>
            <p:nvPr/>
          </p:nvSpPr>
          <p:spPr>
            <a:xfrm>
              <a:off x="7172976" y="3241558"/>
              <a:ext cx="2694539" cy="1046440"/>
            </a:xfrm>
            <a:prstGeom prst="rect">
              <a:avLst/>
            </a:prstGeom>
            <a:noFill/>
          </p:spPr>
          <p:txBody>
            <a:bodyPr wrap="square" rtlCol="0">
              <a:spAutoFit/>
            </a:bodyPr>
            <a:lstStyle/>
            <a:p>
              <a:pPr defTabSz="342900"/>
              <a:r>
                <a:rPr lang="el-GR" sz="1500" dirty="0">
                  <a:solidFill>
                    <a:srgbClr val="FFFFFF"/>
                  </a:solidFill>
                  <a:latin typeface="Open Sans" pitchFamily="2" charset="0"/>
                  <a:ea typeface="Open Sans" pitchFamily="2" charset="0"/>
                  <a:cs typeface="Open Sans" pitchFamily="2" charset="0"/>
                </a:rPr>
                <a:t>Μια πρόσκληση για επικοινωνία ή σχολιασμό</a:t>
              </a:r>
              <a:endParaRPr lang="en-GB" sz="1500" dirty="0">
                <a:solidFill>
                  <a:srgbClr val="FFFFFF"/>
                </a:solidFill>
                <a:latin typeface="Open Sans" pitchFamily="2" charset="0"/>
                <a:ea typeface="Open Sans" pitchFamily="2" charset="0"/>
                <a:cs typeface="Open Sans" pitchFamily="2" charset="0"/>
              </a:endParaRPr>
            </a:p>
          </p:txBody>
        </p:sp>
        <p:sp>
          <p:nvSpPr>
            <p:cNvPr id="11" name="TextBox 10"/>
            <p:cNvSpPr txBox="1"/>
            <p:nvPr/>
          </p:nvSpPr>
          <p:spPr>
            <a:xfrm>
              <a:off x="-428499" y="5869293"/>
              <a:ext cx="3638603" cy="477053"/>
            </a:xfrm>
            <a:prstGeom prst="rect">
              <a:avLst/>
            </a:prstGeom>
            <a:noFill/>
          </p:spPr>
          <p:txBody>
            <a:bodyPr wrap="square" rtlCol="0">
              <a:spAutoFit/>
            </a:bodyPr>
            <a:lstStyle/>
            <a:p>
              <a:pPr defTabSz="342900"/>
              <a:r>
                <a:rPr lang="el-GR" sz="1725" dirty="0">
                  <a:solidFill>
                    <a:srgbClr val="FFFFFF"/>
                  </a:solidFill>
                  <a:latin typeface="Open Sans" pitchFamily="2" charset="0"/>
                  <a:ea typeface="Open Sans" pitchFamily="2" charset="0"/>
                  <a:cs typeface="Open Sans" pitchFamily="2" charset="0"/>
                </a:rPr>
                <a:t>Γεωγραφικά δεδομένα;</a:t>
              </a:r>
              <a:endParaRPr lang="en-GB" sz="1725" dirty="0">
                <a:solidFill>
                  <a:srgbClr val="FFFFFF"/>
                </a:solidFill>
                <a:latin typeface="Open Sans" pitchFamily="2" charset="0"/>
                <a:ea typeface="Open Sans" pitchFamily="2" charset="0"/>
                <a:cs typeface="Open Sans" pitchFamily="2" charset="0"/>
              </a:endParaRPr>
            </a:p>
          </p:txBody>
        </p:sp>
        <p:sp>
          <p:nvSpPr>
            <p:cNvPr id="12" name="TextBox 11"/>
            <p:cNvSpPr txBox="1"/>
            <p:nvPr/>
          </p:nvSpPr>
          <p:spPr>
            <a:xfrm>
              <a:off x="3118112" y="6184085"/>
              <a:ext cx="4292388" cy="477053"/>
            </a:xfrm>
            <a:prstGeom prst="rect">
              <a:avLst/>
            </a:prstGeom>
            <a:noFill/>
          </p:spPr>
          <p:txBody>
            <a:bodyPr wrap="square" rtlCol="0">
              <a:spAutoFit/>
            </a:bodyPr>
            <a:lstStyle/>
            <a:p>
              <a:pPr defTabSz="342900"/>
              <a:r>
                <a:rPr lang="el-GR" sz="1725" dirty="0">
                  <a:solidFill>
                    <a:srgbClr val="FFFFFF"/>
                  </a:solidFill>
                  <a:latin typeface="Open Sans" pitchFamily="2" charset="0"/>
                  <a:ea typeface="Open Sans" pitchFamily="2" charset="0"/>
                  <a:cs typeface="Open Sans" pitchFamily="2" charset="0"/>
                </a:rPr>
                <a:t>Πραγματικότητα ή φαντασία</a:t>
              </a:r>
              <a:endParaRPr lang="en-GB" sz="1725" dirty="0">
                <a:solidFill>
                  <a:srgbClr val="FFFFFF"/>
                </a:solidFill>
                <a:latin typeface="Open Sans" pitchFamily="2" charset="0"/>
                <a:ea typeface="Open Sans" pitchFamily="2" charset="0"/>
                <a:cs typeface="Open Sans" pitchFamily="2" charset="0"/>
              </a:endParaRPr>
            </a:p>
          </p:txBody>
        </p:sp>
        <p:cxnSp>
          <p:nvCxnSpPr>
            <p:cNvPr id="14" name="Straight Connector 13"/>
            <p:cNvCxnSpPr/>
            <p:nvPr/>
          </p:nvCxnSpPr>
          <p:spPr>
            <a:xfrm>
              <a:off x="2129152" y="2352331"/>
              <a:ext cx="1854270" cy="659557"/>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15" name="Straight Connector 14"/>
            <p:cNvCxnSpPr/>
            <p:nvPr/>
          </p:nvCxnSpPr>
          <p:spPr>
            <a:xfrm>
              <a:off x="1949449" y="3539975"/>
              <a:ext cx="1866795" cy="183588"/>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1949450" y="4142411"/>
              <a:ext cx="1260655" cy="434672"/>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22" name="Straight Connector 21"/>
            <p:cNvCxnSpPr>
              <a:cxnSpLocks/>
              <a:stCxn id="11" idx="0"/>
            </p:cNvCxnSpPr>
            <p:nvPr/>
          </p:nvCxnSpPr>
          <p:spPr>
            <a:xfrm flipV="1">
              <a:off x="1390803" y="4749554"/>
              <a:ext cx="1153039" cy="1119739"/>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24" name="Straight Connector 23"/>
            <p:cNvCxnSpPr>
              <a:cxnSpLocks/>
              <a:stCxn id="12" idx="0"/>
            </p:cNvCxnSpPr>
            <p:nvPr/>
          </p:nvCxnSpPr>
          <p:spPr>
            <a:xfrm flipV="1">
              <a:off x="5264307" y="4749554"/>
              <a:ext cx="138804" cy="1434531"/>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26" name="Straight Connector 25"/>
            <p:cNvCxnSpPr/>
            <p:nvPr/>
          </p:nvCxnSpPr>
          <p:spPr>
            <a:xfrm flipH="1" flipV="1">
              <a:off x="6164972" y="4645124"/>
              <a:ext cx="1039116" cy="70746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28" name="Straight Connector 27"/>
            <p:cNvCxnSpPr/>
            <p:nvPr/>
          </p:nvCxnSpPr>
          <p:spPr>
            <a:xfrm flipH="1">
              <a:off x="6466502" y="3760932"/>
              <a:ext cx="709183" cy="1"/>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cxnSp>
          <p:nvCxnSpPr>
            <p:cNvPr id="30" name="Straight Connector 29"/>
            <p:cNvCxnSpPr/>
            <p:nvPr/>
          </p:nvCxnSpPr>
          <p:spPr>
            <a:xfrm flipH="1">
              <a:off x="5614266" y="2222154"/>
              <a:ext cx="1151999" cy="782667"/>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4062496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817"/>
        <p:cNvGrpSpPr/>
        <p:nvPr/>
      </p:nvGrpSpPr>
      <p:grpSpPr>
        <a:xfrm>
          <a:off x="0" y="0"/>
          <a:ext cx="0" cy="0"/>
          <a:chOff x="0" y="0"/>
          <a:chExt cx="0" cy="0"/>
        </a:xfrm>
      </p:grpSpPr>
      <p:grpSp>
        <p:nvGrpSpPr>
          <p:cNvPr id="818" name="Google Shape;818;p44"/>
          <p:cNvGrpSpPr/>
          <p:nvPr/>
        </p:nvGrpSpPr>
        <p:grpSpPr>
          <a:xfrm>
            <a:off x="5483001" y="2288121"/>
            <a:ext cx="2932692" cy="2297503"/>
            <a:chOff x="4674775" y="4083425"/>
            <a:chExt cx="3842625" cy="3010354"/>
          </a:xfrm>
        </p:grpSpPr>
        <p:sp>
          <p:nvSpPr>
            <p:cNvPr id="819" name="Google Shape;819;p44"/>
            <p:cNvSpPr/>
            <p:nvPr/>
          </p:nvSpPr>
          <p:spPr>
            <a:xfrm>
              <a:off x="6403697" y="5203286"/>
              <a:ext cx="259674" cy="266997"/>
            </a:xfrm>
            <a:custGeom>
              <a:avLst/>
              <a:gdLst/>
              <a:ahLst/>
              <a:cxnLst/>
              <a:rect l="l" t="t" r="r" b="b"/>
              <a:pathLst>
                <a:path w="1702" h="1750" extrusionOk="0">
                  <a:moveTo>
                    <a:pt x="1622" y="0"/>
                  </a:moveTo>
                  <a:lnTo>
                    <a:pt x="1" y="1059"/>
                  </a:lnTo>
                  <a:lnTo>
                    <a:pt x="899" y="1749"/>
                  </a:lnTo>
                  <a:lnTo>
                    <a:pt x="1654" y="1413"/>
                  </a:lnTo>
                  <a:cubicBezTo>
                    <a:pt x="1654" y="1348"/>
                    <a:pt x="1702" y="64"/>
                    <a:pt x="1702" y="64"/>
                  </a:cubicBezTo>
                  <a:lnTo>
                    <a:pt x="162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4"/>
            <p:cNvSpPr/>
            <p:nvPr/>
          </p:nvSpPr>
          <p:spPr>
            <a:xfrm>
              <a:off x="6259366" y="5183604"/>
              <a:ext cx="384476" cy="240145"/>
            </a:xfrm>
            <a:custGeom>
              <a:avLst/>
              <a:gdLst/>
              <a:ahLst/>
              <a:cxnLst/>
              <a:rect l="l" t="t" r="r" b="b"/>
              <a:pathLst>
                <a:path w="2520" h="1574" extrusionOk="0">
                  <a:moveTo>
                    <a:pt x="2376" y="1"/>
                  </a:moveTo>
                  <a:lnTo>
                    <a:pt x="1235" y="883"/>
                  </a:lnTo>
                  <a:cubicBezTo>
                    <a:pt x="1235" y="883"/>
                    <a:pt x="392" y="337"/>
                    <a:pt x="338" y="337"/>
                  </a:cubicBezTo>
                  <a:cubicBezTo>
                    <a:pt x="338" y="337"/>
                    <a:pt x="337" y="337"/>
                    <a:pt x="337" y="337"/>
                  </a:cubicBezTo>
                  <a:cubicBezTo>
                    <a:pt x="304" y="337"/>
                    <a:pt x="0" y="354"/>
                    <a:pt x="0" y="354"/>
                  </a:cubicBezTo>
                  <a:lnTo>
                    <a:pt x="2070" y="1574"/>
                  </a:lnTo>
                  <a:lnTo>
                    <a:pt x="2312" y="1574"/>
                  </a:lnTo>
                  <a:lnTo>
                    <a:pt x="2423" y="1557"/>
                  </a:lnTo>
                  <a:lnTo>
                    <a:pt x="2520" y="161"/>
                  </a:lnTo>
                  <a:lnTo>
                    <a:pt x="237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4"/>
            <p:cNvSpPr/>
            <p:nvPr/>
          </p:nvSpPr>
          <p:spPr>
            <a:xfrm>
              <a:off x="5742459" y="5230138"/>
              <a:ext cx="913742" cy="663832"/>
            </a:xfrm>
            <a:custGeom>
              <a:avLst/>
              <a:gdLst/>
              <a:ahLst/>
              <a:cxnLst/>
              <a:rect l="l" t="t" r="r" b="b"/>
              <a:pathLst>
                <a:path w="5989" h="4351" extrusionOk="0">
                  <a:moveTo>
                    <a:pt x="3339" y="0"/>
                  </a:moveTo>
                  <a:lnTo>
                    <a:pt x="3228" y="81"/>
                  </a:lnTo>
                  <a:lnTo>
                    <a:pt x="1" y="3002"/>
                  </a:lnTo>
                  <a:lnTo>
                    <a:pt x="2280" y="4351"/>
                  </a:lnTo>
                  <a:lnTo>
                    <a:pt x="5988" y="1237"/>
                  </a:lnTo>
                  <a:lnTo>
                    <a:pt x="5988" y="1237"/>
                  </a:lnTo>
                  <a:lnTo>
                    <a:pt x="5458" y="1269"/>
                  </a:lnTo>
                  <a:lnTo>
                    <a:pt x="33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4"/>
            <p:cNvSpPr/>
            <p:nvPr/>
          </p:nvSpPr>
          <p:spPr>
            <a:xfrm>
              <a:off x="6264248" y="5231511"/>
              <a:ext cx="352742" cy="187356"/>
            </a:xfrm>
            <a:custGeom>
              <a:avLst/>
              <a:gdLst/>
              <a:ahLst/>
              <a:cxnLst/>
              <a:rect l="l" t="t" r="r" b="b"/>
              <a:pathLst>
                <a:path w="2312" h="1228" extrusionOk="0">
                  <a:moveTo>
                    <a:pt x="195" y="22"/>
                  </a:moveTo>
                  <a:cubicBezTo>
                    <a:pt x="186" y="23"/>
                    <a:pt x="180" y="23"/>
                    <a:pt x="176" y="23"/>
                  </a:cubicBezTo>
                  <a:lnTo>
                    <a:pt x="193" y="23"/>
                  </a:lnTo>
                  <a:cubicBezTo>
                    <a:pt x="193" y="23"/>
                    <a:pt x="194" y="22"/>
                    <a:pt x="195" y="22"/>
                  </a:cubicBezTo>
                  <a:close/>
                  <a:moveTo>
                    <a:pt x="16" y="23"/>
                  </a:moveTo>
                  <a:cubicBezTo>
                    <a:pt x="0" y="23"/>
                    <a:pt x="0" y="40"/>
                    <a:pt x="16" y="40"/>
                  </a:cubicBezTo>
                  <a:cubicBezTo>
                    <a:pt x="64" y="40"/>
                    <a:pt x="112" y="23"/>
                    <a:pt x="176" y="23"/>
                  </a:cubicBezTo>
                  <a:close/>
                  <a:moveTo>
                    <a:pt x="277" y="1"/>
                  </a:moveTo>
                  <a:cubicBezTo>
                    <a:pt x="248" y="1"/>
                    <a:pt x="208" y="11"/>
                    <a:pt x="195" y="22"/>
                  </a:cubicBezTo>
                  <a:lnTo>
                    <a:pt x="195" y="22"/>
                  </a:lnTo>
                  <a:cubicBezTo>
                    <a:pt x="214" y="20"/>
                    <a:pt x="244" y="16"/>
                    <a:pt x="268" y="16"/>
                  </a:cubicBezTo>
                  <a:cubicBezTo>
                    <a:pt x="285" y="16"/>
                    <a:pt x="299" y="18"/>
                    <a:pt x="305" y="23"/>
                  </a:cubicBezTo>
                  <a:cubicBezTo>
                    <a:pt x="353" y="55"/>
                    <a:pt x="401" y="72"/>
                    <a:pt x="433" y="104"/>
                  </a:cubicBezTo>
                  <a:cubicBezTo>
                    <a:pt x="658" y="232"/>
                    <a:pt x="899" y="376"/>
                    <a:pt x="1124" y="505"/>
                  </a:cubicBezTo>
                  <a:cubicBezTo>
                    <a:pt x="1509" y="746"/>
                    <a:pt x="1910" y="986"/>
                    <a:pt x="2295" y="1228"/>
                  </a:cubicBezTo>
                  <a:cubicBezTo>
                    <a:pt x="2295" y="1228"/>
                    <a:pt x="2312" y="1211"/>
                    <a:pt x="2295" y="1211"/>
                  </a:cubicBezTo>
                  <a:cubicBezTo>
                    <a:pt x="1910" y="971"/>
                    <a:pt x="1509" y="729"/>
                    <a:pt x="1107" y="489"/>
                  </a:cubicBezTo>
                  <a:cubicBezTo>
                    <a:pt x="882" y="361"/>
                    <a:pt x="658" y="216"/>
                    <a:pt x="418" y="87"/>
                  </a:cubicBezTo>
                  <a:cubicBezTo>
                    <a:pt x="385" y="55"/>
                    <a:pt x="353" y="40"/>
                    <a:pt x="305" y="8"/>
                  </a:cubicBezTo>
                  <a:cubicBezTo>
                    <a:pt x="300" y="3"/>
                    <a:pt x="290" y="1"/>
                    <a:pt x="2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4"/>
            <p:cNvSpPr/>
            <p:nvPr/>
          </p:nvSpPr>
          <p:spPr>
            <a:xfrm>
              <a:off x="6599597" y="5186045"/>
              <a:ext cx="19834" cy="219853"/>
            </a:xfrm>
            <a:custGeom>
              <a:avLst/>
              <a:gdLst/>
              <a:ahLst/>
              <a:cxnLst/>
              <a:rect l="l" t="t" r="r" b="b"/>
              <a:pathLst>
                <a:path w="130" h="1441" extrusionOk="0">
                  <a:moveTo>
                    <a:pt x="114" y="0"/>
                  </a:moveTo>
                  <a:cubicBezTo>
                    <a:pt x="82" y="482"/>
                    <a:pt x="49" y="963"/>
                    <a:pt x="1" y="1429"/>
                  </a:cubicBezTo>
                  <a:cubicBezTo>
                    <a:pt x="1" y="1437"/>
                    <a:pt x="5" y="1441"/>
                    <a:pt x="9" y="1441"/>
                  </a:cubicBezTo>
                  <a:cubicBezTo>
                    <a:pt x="13" y="1441"/>
                    <a:pt x="17" y="1437"/>
                    <a:pt x="17" y="1429"/>
                  </a:cubicBezTo>
                  <a:cubicBezTo>
                    <a:pt x="49" y="963"/>
                    <a:pt x="97" y="482"/>
                    <a:pt x="12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4"/>
            <p:cNvSpPr/>
            <p:nvPr/>
          </p:nvSpPr>
          <p:spPr>
            <a:xfrm>
              <a:off x="6180945" y="5391709"/>
              <a:ext cx="200935" cy="117631"/>
            </a:xfrm>
            <a:custGeom>
              <a:avLst/>
              <a:gdLst/>
              <a:ahLst/>
              <a:cxnLst/>
              <a:rect l="l" t="t" r="r" b="b"/>
              <a:pathLst>
                <a:path w="1317" h="771" extrusionOk="0">
                  <a:moveTo>
                    <a:pt x="16" y="0"/>
                  </a:moveTo>
                  <a:cubicBezTo>
                    <a:pt x="16" y="0"/>
                    <a:pt x="0" y="17"/>
                    <a:pt x="16" y="17"/>
                  </a:cubicBezTo>
                  <a:cubicBezTo>
                    <a:pt x="450" y="274"/>
                    <a:pt x="867" y="514"/>
                    <a:pt x="1300" y="771"/>
                  </a:cubicBezTo>
                  <a:cubicBezTo>
                    <a:pt x="1317" y="771"/>
                    <a:pt x="1317" y="755"/>
                    <a:pt x="1317" y="755"/>
                  </a:cubicBezTo>
                  <a:cubicBezTo>
                    <a:pt x="883" y="514"/>
                    <a:pt x="450" y="257"/>
                    <a:pt x="16" y="0"/>
                  </a:cubicBezTo>
                  <a:close/>
                </a:path>
              </a:pathLst>
            </a:custGeom>
            <a:solidFill>
              <a:srgbClr val="33141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4"/>
            <p:cNvSpPr/>
            <p:nvPr/>
          </p:nvSpPr>
          <p:spPr>
            <a:xfrm>
              <a:off x="6146617" y="5416120"/>
              <a:ext cx="198494" cy="117784"/>
            </a:xfrm>
            <a:custGeom>
              <a:avLst/>
              <a:gdLst/>
              <a:ahLst/>
              <a:cxnLst/>
              <a:rect l="l" t="t" r="r" b="b"/>
              <a:pathLst>
                <a:path w="1301" h="772" extrusionOk="0">
                  <a:moveTo>
                    <a:pt x="1" y="1"/>
                  </a:moveTo>
                  <a:lnTo>
                    <a:pt x="1" y="18"/>
                  </a:lnTo>
                  <a:cubicBezTo>
                    <a:pt x="434" y="274"/>
                    <a:pt x="868" y="515"/>
                    <a:pt x="1300" y="771"/>
                  </a:cubicBezTo>
                  <a:lnTo>
                    <a:pt x="1300" y="756"/>
                  </a:lnTo>
                  <a:cubicBezTo>
                    <a:pt x="868" y="515"/>
                    <a:pt x="434" y="258"/>
                    <a:pt x="1" y="1"/>
                  </a:cubicBezTo>
                  <a:close/>
                </a:path>
              </a:pathLst>
            </a:custGeom>
            <a:solidFill>
              <a:srgbClr val="33141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4"/>
            <p:cNvSpPr/>
            <p:nvPr/>
          </p:nvSpPr>
          <p:spPr>
            <a:xfrm>
              <a:off x="6114730" y="5445566"/>
              <a:ext cx="198646" cy="115343"/>
            </a:xfrm>
            <a:custGeom>
              <a:avLst/>
              <a:gdLst/>
              <a:ahLst/>
              <a:cxnLst/>
              <a:rect l="l" t="t" r="r" b="b"/>
              <a:pathLst>
                <a:path w="1302" h="756" extrusionOk="0">
                  <a:moveTo>
                    <a:pt x="0" y="1"/>
                  </a:moveTo>
                  <a:lnTo>
                    <a:pt x="0" y="1"/>
                  </a:lnTo>
                  <a:cubicBezTo>
                    <a:pt x="434" y="257"/>
                    <a:pt x="867" y="499"/>
                    <a:pt x="1301" y="756"/>
                  </a:cubicBezTo>
                  <a:lnTo>
                    <a:pt x="1301" y="739"/>
                  </a:lnTo>
                  <a:cubicBezTo>
                    <a:pt x="867" y="499"/>
                    <a:pt x="434" y="242"/>
                    <a:pt x="0" y="1"/>
                  </a:cubicBezTo>
                  <a:close/>
                </a:path>
              </a:pathLst>
            </a:custGeom>
            <a:solidFill>
              <a:srgbClr val="33141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4"/>
            <p:cNvSpPr/>
            <p:nvPr/>
          </p:nvSpPr>
          <p:spPr>
            <a:xfrm>
              <a:off x="6082995" y="5472571"/>
              <a:ext cx="200172" cy="116258"/>
            </a:xfrm>
            <a:custGeom>
              <a:avLst/>
              <a:gdLst/>
              <a:ahLst/>
              <a:cxnLst/>
              <a:rect l="l" t="t" r="r" b="b"/>
              <a:pathLst>
                <a:path w="1312" h="762" extrusionOk="0">
                  <a:moveTo>
                    <a:pt x="16" y="1"/>
                  </a:moveTo>
                  <a:cubicBezTo>
                    <a:pt x="0" y="1"/>
                    <a:pt x="0" y="1"/>
                    <a:pt x="0" y="16"/>
                  </a:cubicBezTo>
                  <a:cubicBezTo>
                    <a:pt x="433" y="258"/>
                    <a:pt x="867" y="514"/>
                    <a:pt x="1300" y="755"/>
                  </a:cubicBezTo>
                  <a:cubicBezTo>
                    <a:pt x="867" y="498"/>
                    <a:pt x="450" y="258"/>
                    <a:pt x="16" y="1"/>
                  </a:cubicBezTo>
                  <a:close/>
                  <a:moveTo>
                    <a:pt x="1300" y="755"/>
                  </a:moveTo>
                  <a:cubicBezTo>
                    <a:pt x="1300" y="760"/>
                    <a:pt x="1302" y="762"/>
                    <a:pt x="1304" y="762"/>
                  </a:cubicBezTo>
                  <a:cubicBezTo>
                    <a:pt x="1307" y="762"/>
                    <a:pt x="1311" y="755"/>
                    <a:pt x="1300" y="755"/>
                  </a:cubicBezTo>
                  <a:close/>
                </a:path>
              </a:pathLst>
            </a:custGeom>
            <a:solidFill>
              <a:srgbClr val="33141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4"/>
            <p:cNvSpPr/>
            <p:nvPr/>
          </p:nvSpPr>
          <p:spPr>
            <a:xfrm>
              <a:off x="6051108" y="5499423"/>
              <a:ext cx="200935" cy="117784"/>
            </a:xfrm>
            <a:custGeom>
              <a:avLst/>
              <a:gdLst/>
              <a:ahLst/>
              <a:cxnLst/>
              <a:rect l="l" t="t" r="r" b="b"/>
              <a:pathLst>
                <a:path w="1317" h="772" extrusionOk="0">
                  <a:moveTo>
                    <a:pt x="17" y="1"/>
                  </a:moveTo>
                  <a:cubicBezTo>
                    <a:pt x="0" y="1"/>
                    <a:pt x="0" y="17"/>
                    <a:pt x="0" y="17"/>
                  </a:cubicBezTo>
                  <a:cubicBezTo>
                    <a:pt x="434" y="258"/>
                    <a:pt x="867" y="514"/>
                    <a:pt x="1301" y="771"/>
                  </a:cubicBezTo>
                  <a:cubicBezTo>
                    <a:pt x="1301" y="771"/>
                    <a:pt x="1316" y="756"/>
                    <a:pt x="1301" y="756"/>
                  </a:cubicBezTo>
                  <a:cubicBezTo>
                    <a:pt x="884" y="499"/>
                    <a:pt x="450" y="258"/>
                    <a:pt x="17" y="1"/>
                  </a:cubicBezTo>
                  <a:close/>
                </a:path>
              </a:pathLst>
            </a:custGeom>
            <a:solidFill>
              <a:srgbClr val="33141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4"/>
            <p:cNvSpPr/>
            <p:nvPr/>
          </p:nvSpPr>
          <p:spPr>
            <a:xfrm>
              <a:off x="6122205" y="5423596"/>
              <a:ext cx="453133" cy="379747"/>
            </a:xfrm>
            <a:custGeom>
              <a:avLst/>
              <a:gdLst/>
              <a:ahLst/>
              <a:cxnLst/>
              <a:rect l="l" t="t" r="r" b="b"/>
              <a:pathLst>
                <a:path w="2970" h="2489" extrusionOk="0">
                  <a:moveTo>
                    <a:pt x="2969" y="1"/>
                  </a:moveTo>
                  <a:cubicBezTo>
                    <a:pt x="2857" y="65"/>
                    <a:pt x="2777" y="145"/>
                    <a:pt x="2680" y="225"/>
                  </a:cubicBezTo>
                  <a:cubicBezTo>
                    <a:pt x="2456" y="418"/>
                    <a:pt x="2247" y="594"/>
                    <a:pt x="2023" y="787"/>
                  </a:cubicBezTo>
                  <a:cubicBezTo>
                    <a:pt x="1509" y="1204"/>
                    <a:pt x="995" y="1638"/>
                    <a:pt x="482" y="2071"/>
                  </a:cubicBezTo>
                  <a:cubicBezTo>
                    <a:pt x="321" y="2216"/>
                    <a:pt x="161" y="2344"/>
                    <a:pt x="0" y="2473"/>
                  </a:cubicBezTo>
                  <a:cubicBezTo>
                    <a:pt x="0" y="2473"/>
                    <a:pt x="0" y="2488"/>
                    <a:pt x="16" y="2488"/>
                  </a:cubicBezTo>
                  <a:cubicBezTo>
                    <a:pt x="835" y="1782"/>
                    <a:pt x="1653" y="1092"/>
                    <a:pt x="2488" y="401"/>
                  </a:cubicBezTo>
                  <a:cubicBezTo>
                    <a:pt x="2648" y="273"/>
                    <a:pt x="2793" y="129"/>
                    <a:pt x="2969" y="1"/>
                  </a:cubicBezTo>
                  <a:close/>
                </a:path>
              </a:pathLst>
            </a:custGeom>
            <a:solidFill>
              <a:srgbClr val="331413"/>
            </a:solid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4"/>
            <p:cNvSpPr/>
            <p:nvPr/>
          </p:nvSpPr>
          <p:spPr>
            <a:xfrm>
              <a:off x="4674775" y="4222111"/>
              <a:ext cx="952800" cy="1311339"/>
            </a:xfrm>
            <a:custGeom>
              <a:avLst/>
              <a:gdLst/>
              <a:ahLst/>
              <a:cxnLst/>
              <a:rect l="l" t="t" r="r" b="b"/>
              <a:pathLst>
                <a:path w="6245" h="8595" extrusionOk="0">
                  <a:moveTo>
                    <a:pt x="2980" y="0"/>
                  </a:moveTo>
                  <a:cubicBezTo>
                    <a:pt x="2718" y="0"/>
                    <a:pt x="2455" y="53"/>
                    <a:pt x="2215" y="154"/>
                  </a:cubicBezTo>
                  <a:lnTo>
                    <a:pt x="385" y="1471"/>
                  </a:lnTo>
                  <a:cubicBezTo>
                    <a:pt x="0" y="3236"/>
                    <a:pt x="1301" y="5291"/>
                    <a:pt x="1494" y="7089"/>
                  </a:cubicBezTo>
                  <a:cubicBezTo>
                    <a:pt x="1509" y="7202"/>
                    <a:pt x="1526" y="7313"/>
                    <a:pt x="1590" y="7394"/>
                  </a:cubicBezTo>
                  <a:cubicBezTo>
                    <a:pt x="1654" y="7490"/>
                    <a:pt x="1750" y="7538"/>
                    <a:pt x="1830" y="7587"/>
                  </a:cubicBezTo>
                  <a:cubicBezTo>
                    <a:pt x="2713" y="8020"/>
                    <a:pt x="3628" y="8405"/>
                    <a:pt x="4591" y="8550"/>
                  </a:cubicBezTo>
                  <a:cubicBezTo>
                    <a:pt x="4740" y="8578"/>
                    <a:pt x="4895" y="8595"/>
                    <a:pt x="5052" y="8595"/>
                  </a:cubicBezTo>
                  <a:cubicBezTo>
                    <a:pt x="5165" y="8595"/>
                    <a:pt x="5279" y="8586"/>
                    <a:pt x="5393" y="8565"/>
                  </a:cubicBezTo>
                  <a:cubicBezTo>
                    <a:pt x="5650" y="8501"/>
                    <a:pt x="5907" y="8373"/>
                    <a:pt x="6068" y="8148"/>
                  </a:cubicBezTo>
                  <a:cubicBezTo>
                    <a:pt x="6213" y="7923"/>
                    <a:pt x="6245" y="7619"/>
                    <a:pt x="6132" y="7362"/>
                  </a:cubicBezTo>
                  <a:cubicBezTo>
                    <a:pt x="6052" y="7169"/>
                    <a:pt x="5892" y="7009"/>
                    <a:pt x="5747" y="6848"/>
                  </a:cubicBezTo>
                  <a:cubicBezTo>
                    <a:pt x="5618" y="6671"/>
                    <a:pt x="5506" y="6463"/>
                    <a:pt x="5522" y="6254"/>
                  </a:cubicBezTo>
                  <a:cubicBezTo>
                    <a:pt x="5571" y="5933"/>
                    <a:pt x="5924" y="5693"/>
                    <a:pt x="5892" y="5372"/>
                  </a:cubicBezTo>
                  <a:cubicBezTo>
                    <a:pt x="5860" y="5019"/>
                    <a:pt x="5410" y="4858"/>
                    <a:pt x="5329" y="4505"/>
                  </a:cubicBezTo>
                  <a:cubicBezTo>
                    <a:pt x="5250" y="4152"/>
                    <a:pt x="5603" y="3846"/>
                    <a:pt x="5618" y="3478"/>
                  </a:cubicBezTo>
                  <a:cubicBezTo>
                    <a:pt x="5618" y="3076"/>
                    <a:pt x="5218" y="2803"/>
                    <a:pt x="5040" y="2434"/>
                  </a:cubicBezTo>
                  <a:cubicBezTo>
                    <a:pt x="4929" y="2177"/>
                    <a:pt x="4929" y="1872"/>
                    <a:pt x="4880" y="1584"/>
                  </a:cubicBezTo>
                  <a:cubicBezTo>
                    <a:pt x="4768" y="1021"/>
                    <a:pt x="4398" y="507"/>
                    <a:pt x="3885" y="235"/>
                  </a:cubicBezTo>
                  <a:cubicBezTo>
                    <a:pt x="3612" y="77"/>
                    <a:pt x="3297" y="0"/>
                    <a:pt x="29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4"/>
            <p:cNvSpPr/>
            <p:nvPr/>
          </p:nvSpPr>
          <p:spPr>
            <a:xfrm>
              <a:off x="4777607" y="4233401"/>
              <a:ext cx="631945" cy="767885"/>
            </a:xfrm>
            <a:custGeom>
              <a:avLst/>
              <a:gdLst/>
              <a:ahLst/>
              <a:cxnLst/>
              <a:rect l="l" t="t" r="r" b="b"/>
              <a:pathLst>
                <a:path w="4142" h="5033" extrusionOk="0">
                  <a:moveTo>
                    <a:pt x="1766" y="1"/>
                  </a:moveTo>
                  <a:cubicBezTo>
                    <a:pt x="1766" y="1"/>
                    <a:pt x="578" y="530"/>
                    <a:pt x="289" y="1477"/>
                  </a:cubicBezTo>
                  <a:cubicBezTo>
                    <a:pt x="0" y="2408"/>
                    <a:pt x="1092" y="3804"/>
                    <a:pt x="1092" y="3804"/>
                  </a:cubicBezTo>
                  <a:cubicBezTo>
                    <a:pt x="1092" y="3804"/>
                    <a:pt x="2039" y="4735"/>
                    <a:pt x="2472" y="4928"/>
                  </a:cubicBezTo>
                  <a:cubicBezTo>
                    <a:pt x="2636" y="4998"/>
                    <a:pt x="2807" y="5032"/>
                    <a:pt x="2969" y="5032"/>
                  </a:cubicBezTo>
                  <a:cubicBezTo>
                    <a:pt x="3251" y="5032"/>
                    <a:pt x="3508" y="4929"/>
                    <a:pt x="3660" y="4735"/>
                  </a:cubicBezTo>
                  <a:cubicBezTo>
                    <a:pt x="3901" y="4414"/>
                    <a:pt x="3788" y="3644"/>
                    <a:pt x="3788" y="3644"/>
                  </a:cubicBezTo>
                  <a:cubicBezTo>
                    <a:pt x="3788" y="3644"/>
                    <a:pt x="4142" y="3483"/>
                    <a:pt x="4142" y="3387"/>
                  </a:cubicBezTo>
                  <a:cubicBezTo>
                    <a:pt x="4142" y="3243"/>
                    <a:pt x="3821" y="2713"/>
                    <a:pt x="3821" y="2713"/>
                  </a:cubicBezTo>
                  <a:lnTo>
                    <a:pt x="3917" y="2231"/>
                  </a:lnTo>
                  <a:cubicBezTo>
                    <a:pt x="3901" y="658"/>
                    <a:pt x="3067" y="594"/>
                    <a:pt x="3067" y="594"/>
                  </a:cubicBezTo>
                  <a:lnTo>
                    <a:pt x="1766" y="1"/>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4"/>
            <p:cNvSpPr/>
            <p:nvPr/>
          </p:nvSpPr>
          <p:spPr>
            <a:xfrm>
              <a:off x="4897680" y="4777159"/>
              <a:ext cx="318566" cy="477544"/>
            </a:xfrm>
            <a:custGeom>
              <a:avLst/>
              <a:gdLst/>
              <a:ahLst/>
              <a:cxnLst/>
              <a:rect l="l" t="t" r="r" b="b"/>
              <a:pathLst>
                <a:path w="2088" h="3130" extrusionOk="0">
                  <a:moveTo>
                    <a:pt x="257" y="0"/>
                  </a:moveTo>
                  <a:lnTo>
                    <a:pt x="0" y="2600"/>
                  </a:lnTo>
                  <a:lnTo>
                    <a:pt x="2087" y="3130"/>
                  </a:lnTo>
                  <a:lnTo>
                    <a:pt x="2087" y="722"/>
                  </a:lnTo>
                  <a:lnTo>
                    <a:pt x="257" y="0"/>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4"/>
            <p:cNvSpPr/>
            <p:nvPr/>
          </p:nvSpPr>
          <p:spPr>
            <a:xfrm>
              <a:off x="5247827" y="4595601"/>
              <a:ext cx="49128" cy="64079"/>
            </a:xfrm>
            <a:custGeom>
              <a:avLst/>
              <a:gdLst/>
              <a:ahLst/>
              <a:cxnLst/>
              <a:rect l="l" t="t" r="r" b="b"/>
              <a:pathLst>
                <a:path w="322" h="420" extrusionOk="0">
                  <a:moveTo>
                    <a:pt x="175" y="0"/>
                  </a:moveTo>
                  <a:cubicBezTo>
                    <a:pt x="101" y="0"/>
                    <a:pt x="31" y="91"/>
                    <a:pt x="17" y="195"/>
                  </a:cubicBezTo>
                  <a:cubicBezTo>
                    <a:pt x="0" y="307"/>
                    <a:pt x="49" y="403"/>
                    <a:pt x="129" y="420"/>
                  </a:cubicBezTo>
                  <a:cubicBezTo>
                    <a:pt x="177" y="420"/>
                    <a:pt x="210" y="403"/>
                    <a:pt x="242" y="371"/>
                  </a:cubicBezTo>
                  <a:cubicBezTo>
                    <a:pt x="274" y="339"/>
                    <a:pt x="289" y="291"/>
                    <a:pt x="306" y="227"/>
                  </a:cubicBezTo>
                  <a:cubicBezTo>
                    <a:pt x="321" y="114"/>
                    <a:pt x="274" y="18"/>
                    <a:pt x="193" y="2"/>
                  </a:cubicBezTo>
                  <a:cubicBezTo>
                    <a:pt x="187" y="1"/>
                    <a:pt x="181" y="0"/>
                    <a:pt x="1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4"/>
            <p:cNvSpPr/>
            <p:nvPr/>
          </p:nvSpPr>
          <p:spPr>
            <a:xfrm>
              <a:off x="5218381" y="4538693"/>
              <a:ext cx="105578" cy="18156"/>
            </a:xfrm>
            <a:custGeom>
              <a:avLst/>
              <a:gdLst/>
              <a:ahLst/>
              <a:cxnLst/>
              <a:rect l="l" t="t" r="r" b="b"/>
              <a:pathLst>
                <a:path w="692" h="119" extrusionOk="0">
                  <a:moveTo>
                    <a:pt x="171" y="0"/>
                  </a:moveTo>
                  <a:cubicBezTo>
                    <a:pt x="122" y="0"/>
                    <a:pt x="71" y="2"/>
                    <a:pt x="17" y="5"/>
                  </a:cubicBezTo>
                  <a:cubicBezTo>
                    <a:pt x="1" y="5"/>
                    <a:pt x="1" y="38"/>
                    <a:pt x="17" y="38"/>
                  </a:cubicBezTo>
                  <a:cubicBezTo>
                    <a:pt x="67" y="34"/>
                    <a:pt x="116" y="32"/>
                    <a:pt x="165" y="32"/>
                  </a:cubicBezTo>
                  <a:cubicBezTo>
                    <a:pt x="335" y="32"/>
                    <a:pt x="497" y="56"/>
                    <a:pt x="659" y="118"/>
                  </a:cubicBezTo>
                  <a:cubicBezTo>
                    <a:pt x="675" y="118"/>
                    <a:pt x="691" y="86"/>
                    <a:pt x="675" y="86"/>
                  </a:cubicBezTo>
                  <a:cubicBezTo>
                    <a:pt x="500" y="23"/>
                    <a:pt x="345" y="0"/>
                    <a:pt x="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4"/>
            <p:cNvSpPr/>
            <p:nvPr/>
          </p:nvSpPr>
          <p:spPr>
            <a:xfrm>
              <a:off x="5201294" y="4788907"/>
              <a:ext cx="120073" cy="63011"/>
            </a:xfrm>
            <a:custGeom>
              <a:avLst/>
              <a:gdLst/>
              <a:ahLst/>
              <a:cxnLst/>
              <a:rect l="l" t="t" r="r" b="b"/>
              <a:pathLst>
                <a:path w="787" h="413" extrusionOk="0">
                  <a:moveTo>
                    <a:pt x="153" y="0"/>
                  </a:moveTo>
                  <a:cubicBezTo>
                    <a:pt x="101" y="0"/>
                    <a:pt x="58" y="3"/>
                    <a:pt x="33" y="3"/>
                  </a:cubicBezTo>
                  <a:lnTo>
                    <a:pt x="1" y="3"/>
                  </a:lnTo>
                  <a:cubicBezTo>
                    <a:pt x="1" y="3"/>
                    <a:pt x="48" y="340"/>
                    <a:pt x="322" y="405"/>
                  </a:cubicBezTo>
                  <a:cubicBezTo>
                    <a:pt x="352" y="410"/>
                    <a:pt x="381" y="412"/>
                    <a:pt x="409" y="412"/>
                  </a:cubicBezTo>
                  <a:cubicBezTo>
                    <a:pt x="634" y="412"/>
                    <a:pt x="787" y="260"/>
                    <a:pt x="787" y="260"/>
                  </a:cubicBezTo>
                  <a:cubicBezTo>
                    <a:pt x="787" y="260"/>
                    <a:pt x="626" y="99"/>
                    <a:pt x="434" y="35"/>
                  </a:cubicBezTo>
                  <a:cubicBezTo>
                    <a:pt x="336" y="6"/>
                    <a:pt x="233" y="0"/>
                    <a:pt x="153" y="0"/>
                  </a:cubicBezTo>
                  <a:close/>
                </a:path>
              </a:pathLst>
            </a:custGeom>
            <a:solidFill>
              <a:srgbClr val="D672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4"/>
            <p:cNvSpPr/>
            <p:nvPr/>
          </p:nvSpPr>
          <p:spPr>
            <a:xfrm>
              <a:off x="5012717" y="4877397"/>
              <a:ext cx="203528" cy="193764"/>
            </a:xfrm>
            <a:custGeom>
              <a:avLst/>
              <a:gdLst/>
              <a:ahLst/>
              <a:cxnLst/>
              <a:rect l="l" t="t" r="r" b="b"/>
              <a:pathLst>
                <a:path w="1334" h="1270" extrusionOk="0">
                  <a:moveTo>
                    <a:pt x="0" y="1"/>
                  </a:moveTo>
                  <a:cubicBezTo>
                    <a:pt x="0" y="1"/>
                    <a:pt x="65" y="675"/>
                    <a:pt x="627" y="980"/>
                  </a:cubicBezTo>
                  <a:cubicBezTo>
                    <a:pt x="1122" y="1257"/>
                    <a:pt x="1300" y="1269"/>
                    <a:pt x="1329" y="1269"/>
                  </a:cubicBezTo>
                  <a:cubicBezTo>
                    <a:pt x="1332" y="1269"/>
                    <a:pt x="1333" y="1269"/>
                    <a:pt x="1333" y="1269"/>
                  </a:cubicBezTo>
                  <a:lnTo>
                    <a:pt x="1333" y="820"/>
                  </a:lnTo>
                  <a:cubicBezTo>
                    <a:pt x="1333" y="820"/>
                    <a:pt x="402" y="53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4"/>
            <p:cNvSpPr/>
            <p:nvPr/>
          </p:nvSpPr>
          <p:spPr>
            <a:xfrm>
              <a:off x="4706662" y="4201361"/>
              <a:ext cx="582970" cy="712960"/>
            </a:xfrm>
            <a:custGeom>
              <a:avLst/>
              <a:gdLst/>
              <a:ahLst/>
              <a:cxnLst/>
              <a:rect l="l" t="t" r="r" b="b"/>
              <a:pathLst>
                <a:path w="3821" h="4673" extrusionOk="0">
                  <a:moveTo>
                    <a:pt x="2265" y="1"/>
                  </a:moveTo>
                  <a:cubicBezTo>
                    <a:pt x="2248" y="1"/>
                    <a:pt x="2232" y="1"/>
                    <a:pt x="2216" y="1"/>
                  </a:cubicBezTo>
                  <a:cubicBezTo>
                    <a:pt x="1606" y="1"/>
                    <a:pt x="1011" y="275"/>
                    <a:pt x="626" y="740"/>
                  </a:cubicBezTo>
                  <a:cubicBezTo>
                    <a:pt x="144" y="1318"/>
                    <a:pt x="0" y="2137"/>
                    <a:pt x="176" y="2859"/>
                  </a:cubicBezTo>
                  <a:cubicBezTo>
                    <a:pt x="354" y="3597"/>
                    <a:pt x="818" y="4224"/>
                    <a:pt x="1413" y="4673"/>
                  </a:cubicBezTo>
                  <a:lnTo>
                    <a:pt x="1606" y="3293"/>
                  </a:lnTo>
                  <a:cubicBezTo>
                    <a:pt x="2006" y="3228"/>
                    <a:pt x="2344" y="2923"/>
                    <a:pt x="2456" y="2538"/>
                  </a:cubicBezTo>
                  <a:cubicBezTo>
                    <a:pt x="2504" y="2377"/>
                    <a:pt x="2520" y="2201"/>
                    <a:pt x="2633" y="2088"/>
                  </a:cubicBezTo>
                  <a:cubicBezTo>
                    <a:pt x="2729" y="2008"/>
                    <a:pt x="2873" y="1976"/>
                    <a:pt x="3001" y="1928"/>
                  </a:cubicBezTo>
                  <a:cubicBezTo>
                    <a:pt x="3483" y="1752"/>
                    <a:pt x="3740" y="1221"/>
                    <a:pt x="3821" y="724"/>
                  </a:cubicBezTo>
                  <a:cubicBezTo>
                    <a:pt x="3430" y="271"/>
                    <a:pt x="2857" y="1"/>
                    <a:pt x="22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4"/>
            <p:cNvSpPr/>
            <p:nvPr/>
          </p:nvSpPr>
          <p:spPr>
            <a:xfrm>
              <a:off x="4846111" y="4563867"/>
              <a:ext cx="130142" cy="213445"/>
            </a:xfrm>
            <a:custGeom>
              <a:avLst/>
              <a:gdLst/>
              <a:ahLst/>
              <a:cxnLst/>
              <a:rect l="l" t="t" r="r" b="b"/>
              <a:pathLst>
                <a:path w="853" h="1399" extrusionOk="0">
                  <a:moveTo>
                    <a:pt x="418" y="1"/>
                  </a:moveTo>
                  <a:cubicBezTo>
                    <a:pt x="338" y="1"/>
                    <a:pt x="258" y="50"/>
                    <a:pt x="210" y="97"/>
                  </a:cubicBezTo>
                  <a:cubicBezTo>
                    <a:pt x="33" y="258"/>
                    <a:pt x="1" y="547"/>
                    <a:pt x="97" y="771"/>
                  </a:cubicBezTo>
                  <a:cubicBezTo>
                    <a:pt x="178" y="996"/>
                    <a:pt x="579" y="1221"/>
                    <a:pt x="756" y="1398"/>
                  </a:cubicBezTo>
                  <a:lnTo>
                    <a:pt x="852" y="226"/>
                  </a:lnTo>
                  <a:cubicBezTo>
                    <a:pt x="771" y="1"/>
                    <a:pt x="482" y="1"/>
                    <a:pt x="418" y="1"/>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4"/>
            <p:cNvSpPr/>
            <p:nvPr/>
          </p:nvSpPr>
          <p:spPr>
            <a:xfrm>
              <a:off x="4835126" y="4707587"/>
              <a:ext cx="115801" cy="115801"/>
            </a:xfrm>
            <a:custGeom>
              <a:avLst/>
              <a:gdLst/>
              <a:ahLst/>
              <a:cxnLst/>
              <a:rect l="l" t="t" r="r" b="b"/>
              <a:pathLst>
                <a:path w="759" h="759" extrusionOk="0">
                  <a:moveTo>
                    <a:pt x="455" y="1"/>
                  </a:moveTo>
                  <a:cubicBezTo>
                    <a:pt x="198" y="1"/>
                    <a:pt x="1" y="254"/>
                    <a:pt x="89" y="520"/>
                  </a:cubicBezTo>
                  <a:cubicBezTo>
                    <a:pt x="145" y="676"/>
                    <a:pt x="289" y="759"/>
                    <a:pt x="438" y="759"/>
                  </a:cubicBezTo>
                  <a:cubicBezTo>
                    <a:pt x="550" y="759"/>
                    <a:pt x="665" y="713"/>
                    <a:pt x="747" y="617"/>
                  </a:cubicBezTo>
                  <a:cubicBezTo>
                    <a:pt x="759" y="605"/>
                    <a:pt x="746" y="594"/>
                    <a:pt x="732" y="594"/>
                  </a:cubicBezTo>
                  <a:cubicBezTo>
                    <a:pt x="726" y="594"/>
                    <a:pt x="720" y="595"/>
                    <a:pt x="715" y="600"/>
                  </a:cubicBezTo>
                  <a:cubicBezTo>
                    <a:pt x="640" y="688"/>
                    <a:pt x="543" y="731"/>
                    <a:pt x="447" y="731"/>
                  </a:cubicBezTo>
                  <a:cubicBezTo>
                    <a:pt x="315" y="731"/>
                    <a:pt x="186" y="652"/>
                    <a:pt x="122" y="504"/>
                  </a:cubicBezTo>
                  <a:cubicBezTo>
                    <a:pt x="15" y="262"/>
                    <a:pt x="222" y="36"/>
                    <a:pt x="460" y="36"/>
                  </a:cubicBezTo>
                  <a:cubicBezTo>
                    <a:pt x="476" y="36"/>
                    <a:pt x="491" y="37"/>
                    <a:pt x="507" y="39"/>
                  </a:cubicBezTo>
                  <a:cubicBezTo>
                    <a:pt x="539" y="39"/>
                    <a:pt x="539" y="7"/>
                    <a:pt x="522" y="7"/>
                  </a:cubicBezTo>
                  <a:cubicBezTo>
                    <a:pt x="499" y="3"/>
                    <a:pt x="477" y="1"/>
                    <a:pt x="455" y="1"/>
                  </a:cubicBezTo>
                  <a:close/>
                </a:path>
              </a:pathLst>
            </a:custGeom>
            <a:solidFill>
              <a:srgbClr val="E780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4"/>
            <p:cNvSpPr/>
            <p:nvPr/>
          </p:nvSpPr>
          <p:spPr>
            <a:xfrm>
              <a:off x="4723750" y="4083425"/>
              <a:ext cx="220464" cy="208868"/>
            </a:xfrm>
            <a:custGeom>
              <a:avLst/>
              <a:gdLst/>
              <a:ahLst/>
              <a:cxnLst/>
              <a:rect l="l" t="t" r="r" b="b"/>
              <a:pathLst>
                <a:path w="1445" h="1369" extrusionOk="0">
                  <a:moveTo>
                    <a:pt x="727" y="0"/>
                  </a:moveTo>
                  <a:cubicBezTo>
                    <a:pt x="677" y="0"/>
                    <a:pt x="627" y="7"/>
                    <a:pt x="578" y="21"/>
                  </a:cubicBezTo>
                  <a:cubicBezTo>
                    <a:pt x="225" y="117"/>
                    <a:pt x="0" y="518"/>
                    <a:pt x="113" y="871"/>
                  </a:cubicBezTo>
                  <a:cubicBezTo>
                    <a:pt x="204" y="1146"/>
                    <a:pt x="498" y="1335"/>
                    <a:pt x="787" y="1335"/>
                  </a:cubicBezTo>
                  <a:cubicBezTo>
                    <a:pt x="852" y="1335"/>
                    <a:pt x="918" y="1325"/>
                    <a:pt x="980" y="1305"/>
                  </a:cubicBezTo>
                  <a:lnTo>
                    <a:pt x="1044" y="1369"/>
                  </a:lnTo>
                  <a:cubicBezTo>
                    <a:pt x="1269" y="1160"/>
                    <a:pt x="1445" y="839"/>
                    <a:pt x="1381" y="534"/>
                  </a:cubicBezTo>
                  <a:cubicBezTo>
                    <a:pt x="1326" y="232"/>
                    <a:pt x="1024" y="0"/>
                    <a:pt x="72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4"/>
            <p:cNvSpPr/>
            <p:nvPr/>
          </p:nvSpPr>
          <p:spPr>
            <a:xfrm>
              <a:off x="4816818" y="4218754"/>
              <a:ext cx="122514" cy="78574"/>
            </a:xfrm>
            <a:custGeom>
              <a:avLst/>
              <a:gdLst/>
              <a:ahLst/>
              <a:cxnLst/>
              <a:rect l="l" t="t" r="r" b="b"/>
              <a:pathLst>
                <a:path w="803" h="515" extrusionOk="0">
                  <a:moveTo>
                    <a:pt x="803" y="0"/>
                  </a:moveTo>
                  <a:cubicBezTo>
                    <a:pt x="498" y="129"/>
                    <a:pt x="242" y="289"/>
                    <a:pt x="0" y="497"/>
                  </a:cubicBezTo>
                  <a:lnTo>
                    <a:pt x="0" y="514"/>
                  </a:lnTo>
                  <a:cubicBezTo>
                    <a:pt x="242" y="305"/>
                    <a:pt x="514" y="129"/>
                    <a:pt x="803" y="16"/>
                  </a:cubicBezTo>
                  <a:lnTo>
                    <a:pt x="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4"/>
            <p:cNvSpPr/>
            <p:nvPr/>
          </p:nvSpPr>
          <p:spPr>
            <a:xfrm>
              <a:off x="4748161" y="4311822"/>
              <a:ext cx="539030" cy="149519"/>
            </a:xfrm>
            <a:custGeom>
              <a:avLst/>
              <a:gdLst/>
              <a:ahLst/>
              <a:cxnLst/>
              <a:rect l="l" t="t" r="r" b="b"/>
              <a:pathLst>
                <a:path w="3533" h="980" extrusionOk="0">
                  <a:moveTo>
                    <a:pt x="3517" y="0"/>
                  </a:moveTo>
                  <a:cubicBezTo>
                    <a:pt x="3452" y="144"/>
                    <a:pt x="3324" y="208"/>
                    <a:pt x="3211" y="273"/>
                  </a:cubicBezTo>
                  <a:cubicBezTo>
                    <a:pt x="3050" y="337"/>
                    <a:pt x="2907" y="401"/>
                    <a:pt x="2746" y="465"/>
                  </a:cubicBezTo>
                  <a:cubicBezTo>
                    <a:pt x="2441" y="594"/>
                    <a:pt x="2136" y="722"/>
                    <a:pt x="1815" y="835"/>
                  </a:cubicBezTo>
                  <a:cubicBezTo>
                    <a:pt x="2152" y="739"/>
                    <a:pt x="2473" y="594"/>
                    <a:pt x="2794" y="465"/>
                  </a:cubicBezTo>
                  <a:cubicBezTo>
                    <a:pt x="2954" y="386"/>
                    <a:pt x="3115" y="321"/>
                    <a:pt x="3260" y="257"/>
                  </a:cubicBezTo>
                  <a:cubicBezTo>
                    <a:pt x="3372" y="193"/>
                    <a:pt x="3485" y="129"/>
                    <a:pt x="3532" y="16"/>
                  </a:cubicBezTo>
                  <a:cubicBezTo>
                    <a:pt x="3532" y="0"/>
                    <a:pt x="3517" y="0"/>
                    <a:pt x="3517" y="0"/>
                  </a:cubicBezTo>
                  <a:close/>
                  <a:moveTo>
                    <a:pt x="17" y="722"/>
                  </a:moveTo>
                  <a:cubicBezTo>
                    <a:pt x="1" y="722"/>
                    <a:pt x="1" y="722"/>
                    <a:pt x="1" y="739"/>
                  </a:cubicBezTo>
                  <a:cubicBezTo>
                    <a:pt x="282" y="912"/>
                    <a:pt x="598" y="979"/>
                    <a:pt x="919" y="979"/>
                  </a:cubicBezTo>
                  <a:cubicBezTo>
                    <a:pt x="1221" y="979"/>
                    <a:pt x="1527" y="920"/>
                    <a:pt x="1815" y="835"/>
                  </a:cubicBezTo>
                  <a:lnTo>
                    <a:pt x="1815" y="835"/>
                  </a:lnTo>
                  <a:cubicBezTo>
                    <a:pt x="1536" y="917"/>
                    <a:pt x="1241" y="972"/>
                    <a:pt x="951" y="972"/>
                  </a:cubicBezTo>
                  <a:cubicBezTo>
                    <a:pt x="621" y="972"/>
                    <a:pt x="299" y="902"/>
                    <a:pt x="17" y="72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4"/>
            <p:cNvSpPr/>
            <p:nvPr/>
          </p:nvSpPr>
          <p:spPr>
            <a:xfrm>
              <a:off x="7699320" y="6677565"/>
              <a:ext cx="369830" cy="281644"/>
            </a:xfrm>
            <a:custGeom>
              <a:avLst/>
              <a:gdLst/>
              <a:ahLst/>
              <a:cxnLst/>
              <a:rect l="l" t="t" r="r" b="b"/>
              <a:pathLst>
                <a:path w="2424" h="1846" extrusionOk="0">
                  <a:moveTo>
                    <a:pt x="2231" y="0"/>
                  </a:moveTo>
                  <a:lnTo>
                    <a:pt x="0" y="48"/>
                  </a:lnTo>
                  <a:lnTo>
                    <a:pt x="33" y="1830"/>
                  </a:lnTo>
                  <a:lnTo>
                    <a:pt x="2424" y="1845"/>
                  </a:lnTo>
                  <a:lnTo>
                    <a:pt x="2231" y="0"/>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4"/>
            <p:cNvSpPr/>
            <p:nvPr/>
          </p:nvSpPr>
          <p:spPr>
            <a:xfrm>
              <a:off x="8044586" y="6275850"/>
              <a:ext cx="472814" cy="808316"/>
            </a:xfrm>
            <a:custGeom>
              <a:avLst/>
              <a:gdLst/>
              <a:ahLst/>
              <a:cxnLst/>
              <a:rect l="l" t="t" r="r" b="b"/>
              <a:pathLst>
                <a:path w="3099" h="5298" extrusionOk="0">
                  <a:moveTo>
                    <a:pt x="2681" y="1"/>
                  </a:moveTo>
                  <a:cubicBezTo>
                    <a:pt x="2312" y="129"/>
                    <a:pt x="2007" y="369"/>
                    <a:pt x="1815" y="707"/>
                  </a:cubicBezTo>
                  <a:cubicBezTo>
                    <a:pt x="1686" y="932"/>
                    <a:pt x="1509" y="1188"/>
                    <a:pt x="1252" y="1477"/>
                  </a:cubicBezTo>
                  <a:cubicBezTo>
                    <a:pt x="642" y="2135"/>
                    <a:pt x="0" y="2537"/>
                    <a:pt x="0" y="2537"/>
                  </a:cubicBezTo>
                  <a:lnTo>
                    <a:pt x="32" y="4607"/>
                  </a:lnTo>
                  <a:cubicBezTo>
                    <a:pt x="37" y="4606"/>
                    <a:pt x="42" y="4605"/>
                    <a:pt x="48" y="4605"/>
                  </a:cubicBezTo>
                  <a:cubicBezTo>
                    <a:pt x="222" y="4605"/>
                    <a:pt x="478" y="5105"/>
                    <a:pt x="1112" y="5105"/>
                  </a:cubicBezTo>
                  <a:cubicBezTo>
                    <a:pt x="1122" y="5105"/>
                    <a:pt x="1131" y="5105"/>
                    <a:pt x="1140" y="5105"/>
                  </a:cubicBezTo>
                  <a:lnTo>
                    <a:pt x="1413" y="5298"/>
                  </a:lnTo>
                  <a:cubicBezTo>
                    <a:pt x="1413" y="5298"/>
                    <a:pt x="1798" y="4928"/>
                    <a:pt x="1943" y="4511"/>
                  </a:cubicBezTo>
                  <a:cubicBezTo>
                    <a:pt x="2071" y="4078"/>
                    <a:pt x="1975" y="3596"/>
                    <a:pt x="2360" y="2986"/>
                  </a:cubicBezTo>
                  <a:cubicBezTo>
                    <a:pt x="2746" y="2392"/>
                    <a:pt x="3099" y="1477"/>
                    <a:pt x="3018" y="819"/>
                  </a:cubicBezTo>
                  <a:cubicBezTo>
                    <a:pt x="2921" y="161"/>
                    <a:pt x="2681" y="1"/>
                    <a:pt x="2681" y="1"/>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4"/>
            <p:cNvSpPr/>
            <p:nvPr/>
          </p:nvSpPr>
          <p:spPr>
            <a:xfrm>
              <a:off x="8218516" y="6295531"/>
              <a:ext cx="294002" cy="761629"/>
            </a:xfrm>
            <a:custGeom>
              <a:avLst/>
              <a:gdLst/>
              <a:ahLst/>
              <a:cxnLst/>
              <a:rect l="l" t="t" r="r" b="b"/>
              <a:pathLst>
                <a:path w="1927" h="4992" extrusionOk="0">
                  <a:moveTo>
                    <a:pt x="1396" y="0"/>
                  </a:moveTo>
                  <a:cubicBezTo>
                    <a:pt x="1381" y="0"/>
                    <a:pt x="1381" y="0"/>
                    <a:pt x="1381" y="16"/>
                  </a:cubicBezTo>
                  <a:cubicBezTo>
                    <a:pt x="1927" y="867"/>
                    <a:pt x="1285" y="1813"/>
                    <a:pt x="915" y="2584"/>
                  </a:cubicBezTo>
                  <a:cubicBezTo>
                    <a:pt x="818" y="2776"/>
                    <a:pt x="739" y="2969"/>
                    <a:pt x="675" y="3178"/>
                  </a:cubicBezTo>
                  <a:cubicBezTo>
                    <a:pt x="610" y="3403"/>
                    <a:pt x="578" y="3643"/>
                    <a:pt x="546" y="3885"/>
                  </a:cubicBezTo>
                  <a:cubicBezTo>
                    <a:pt x="482" y="4285"/>
                    <a:pt x="354" y="4735"/>
                    <a:pt x="0" y="4976"/>
                  </a:cubicBezTo>
                  <a:lnTo>
                    <a:pt x="0" y="4991"/>
                  </a:lnTo>
                  <a:cubicBezTo>
                    <a:pt x="321" y="4767"/>
                    <a:pt x="482" y="4366"/>
                    <a:pt x="529" y="3996"/>
                  </a:cubicBezTo>
                  <a:cubicBezTo>
                    <a:pt x="578" y="3756"/>
                    <a:pt x="594" y="3499"/>
                    <a:pt x="658" y="3258"/>
                  </a:cubicBezTo>
                  <a:cubicBezTo>
                    <a:pt x="722" y="3001"/>
                    <a:pt x="835" y="2761"/>
                    <a:pt x="963" y="2520"/>
                  </a:cubicBezTo>
                  <a:cubicBezTo>
                    <a:pt x="1332" y="1766"/>
                    <a:pt x="1910" y="835"/>
                    <a:pt x="139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4"/>
            <p:cNvSpPr/>
            <p:nvPr/>
          </p:nvSpPr>
          <p:spPr>
            <a:xfrm>
              <a:off x="8229043" y="6509891"/>
              <a:ext cx="77811" cy="55078"/>
            </a:xfrm>
            <a:custGeom>
              <a:avLst/>
              <a:gdLst/>
              <a:ahLst/>
              <a:cxnLst/>
              <a:rect l="l" t="t" r="r" b="b"/>
              <a:pathLst>
                <a:path w="510" h="361" extrusionOk="0">
                  <a:moveTo>
                    <a:pt x="8" y="0"/>
                  </a:moveTo>
                  <a:cubicBezTo>
                    <a:pt x="4" y="0"/>
                    <a:pt x="1" y="8"/>
                    <a:pt x="11" y="8"/>
                  </a:cubicBezTo>
                  <a:cubicBezTo>
                    <a:pt x="11" y="2"/>
                    <a:pt x="9" y="0"/>
                    <a:pt x="8" y="0"/>
                  </a:cubicBezTo>
                  <a:close/>
                  <a:moveTo>
                    <a:pt x="11" y="8"/>
                  </a:moveTo>
                  <a:cubicBezTo>
                    <a:pt x="140" y="168"/>
                    <a:pt x="300" y="297"/>
                    <a:pt x="509" y="361"/>
                  </a:cubicBezTo>
                  <a:lnTo>
                    <a:pt x="509" y="344"/>
                  </a:lnTo>
                  <a:cubicBezTo>
                    <a:pt x="317" y="280"/>
                    <a:pt x="140" y="168"/>
                    <a:pt x="11" y="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4"/>
            <p:cNvSpPr/>
            <p:nvPr/>
          </p:nvSpPr>
          <p:spPr>
            <a:xfrm>
              <a:off x="8184187" y="6547576"/>
              <a:ext cx="73691" cy="76132"/>
            </a:xfrm>
            <a:custGeom>
              <a:avLst/>
              <a:gdLst/>
              <a:ahLst/>
              <a:cxnLst/>
              <a:rect l="l" t="t" r="r" b="b"/>
              <a:pathLst>
                <a:path w="483" h="499" extrusionOk="0">
                  <a:moveTo>
                    <a:pt x="16" y="1"/>
                  </a:moveTo>
                  <a:cubicBezTo>
                    <a:pt x="16" y="1"/>
                    <a:pt x="1" y="1"/>
                    <a:pt x="16" y="17"/>
                  </a:cubicBezTo>
                  <a:cubicBezTo>
                    <a:pt x="112" y="210"/>
                    <a:pt x="273" y="371"/>
                    <a:pt x="466" y="499"/>
                  </a:cubicBezTo>
                  <a:cubicBezTo>
                    <a:pt x="466" y="499"/>
                    <a:pt x="482" y="499"/>
                    <a:pt x="466" y="482"/>
                  </a:cubicBezTo>
                  <a:cubicBezTo>
                    <a:pt x="273" y="371"/>
                    <a:pt x="129" y="210"/>
                    <a:pt x="16"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4"/>
            <p:cNvSpPr/>
            <p:nvPr/>
          </p:nvSpPr>
          <p:spPr>
            <a:xfrm>
              <a:off x="8149859" y="6594262"/>
              <a:ext cx="56451" cy="83456"/>
            </a:xfrm>
            <a:custGeom>
              <a:avLst/>
              <a:gdLst/>
              <a:ahLst/>
              <a:cxnLst/>
              <a:rect l="l" t="t" r="r" b="b"/>
              <a:pathLst>
                <a:path w="370" h="547" extrusionOk="0">
                  <a:moveTo>
                    <a:pt x="1" y="0"/>
                  </a:moveTo>
                  <a:cubicBezTo>
                    <a:pt x="48" y="225"/>
                    <a:pt x="177" y="418"/>
                    <a:pt x="369" y="546"/>
                  </a:cubicBezTo>
                  <a:cubicBezTo>
                    <a:pt x="194" y="418"/>
                    <a:pt x="65" y="225"/>
                    <a:pt x="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4"/>
            <p:cNvSpPr/>
            <p:nvPr/>
          </p:nvSpPr>
          <p:spPr>
            <a:xfrm>
              <a:off x="8083644" y="6870871"/>
              <a:ext cx="179117" cy="125107"/>
            </a:xfrm>
            <a:custGeom>
              <a:avLst/>
              <a:gdLst/>
              <a:ahLst/>
              <a:cxnLst/>
              <a:rect l="l" t="t" r="r" b="b"/>
              <a:pathLst>
                <a:path w="1174" h="820" extrusionOk="0">
                  <a:moveTo>
                    <a:pt x="1173" y="1"/>
                  </a:moveTo>
                  <a:cubicBezTo>
                    <a:pt x="707" y="129"/>
                    <a:pt x="290" y="435"/>
                    <a:pt x="1" y="803"/>
                  </a:cubicBezTo>
                  <a:lnTo>
                    <a:pt x="1" y="820"/>
                  </a:lnTo>
                  <a:cubicBezTo>
                    <a:pt x="307" y="435"/>
                    <a:pt x="724" y="146"/>
                    <a:pt x="1173"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4"/>
            <p:cNvSpPr/>
            <p:nvPr/>
          </p:nvSpPr>
          <p:spPr>
            <a:xfrm>
              <a:off x="8020632" y="6582514"/>
              <a:ext cx="131820" cy="138534"/>
            </a:xfrm>
            <a:custGeom>
              <a:avLst/>
              <a:gdLst/>
              <a:ahLst/>
              <a:cxnLst/>
              <a:rect l="l" t="t" r="r" b="b"/>
              <a:pathLst>
                <a:path w="864" h="908" extrusionOk="0">
                  <a:moveTo>
                    <a:pt x="831" y="189"/>
                  </a:moveTo>
                  <a:cubicBezTo>
                    <a:pt x="826" y="206"/>
                    <a:pt x="820" y="225"/>
                    <a:pt x="815" y="245"/>
                  </a:cubicBezTo>
                  <a:lnTo>
                    <a:pt x="815" y="245"/>
                  </a:lnTo>
                  <a:cubicBezTo>
                    <a:pt x="821" y="226"/>
                    <a:pt x="826" y="207"/>
                    <a:pt x="831" y="189"/>
                  </a:cubicBezTo>
                  <a:close/>
                  <a:moveTo>
                    <a:pt x="735" y="13"/>
                  </a:moveTo>
                  <a:cubicBezTo>
                    <a:pt x="774" y="13"/>
                    <a:pt x="800" y="29"/>
                    <a:pt x="816" y="54"/>
                  </a:cubicBezTo>
                  <a:lnTo>
                    <a:pt x="816" y="54"/>
                  </a:lnTo>
                  <a:cubicBezTo>
                    <a:pt x="709" y="114"/>
                    <a:pt x="602" y="159"/>
                    <a:pt x="495" y="206"/>
                  </a:cubicBezTo>
                  <a:cubicBezTo>
                    <a:pt x="397" y="234"/>
                    <a:pt x="263" y="273"/>
                    <a:pt x="146" y="273"/>
                  </a:cubicBezTo>
                  <a:cubicBezTo>
                    <a:pt x="128" y="273"/>
                    <a:pt x="110" y="272"/>
                    <a:pt x="93" y="270"/>
                  </a:cubicBezTo>
                  <a:cubicBezTo>
                    <a:pt x="61" y="206"/>
                    <a:pt x="61" y="174"/>
                    <a:pt x="125" y="157"/>
                  </a:cubicBezTo>
                  <a:cubicBezTo>
                    <a:pt x="157" y="142"/>
                    <a:pt x="206" y="125"/>
                    <a:pt x="253" y="109"/>
                  </a:cubicBezTo>
                  <a:cubicBezTo>
                    <a:pt x="318" y="77"/>
                    <a:pt x="382" y="61"/>
                    <a:pt x="431" y="45"/>
                  </a:cubicBezTo>
                  <a:cubicBezTo>
                    <a:pt x="510" y="29"/>
                    <a:pt x="591" y="29"/>
                    <a:pt x="655" y="29"/>
                  </a:cubicBezTo>
                  <a:cubicBezTo>
                    <a:pt x="687" y="13"/>
                    <a:pt x="703" y="13"/>
                    <a:pt x="735" y="13"/>
                  </a:cubicBezTo>
                  <a:close/>
                  <a:moveTo>
                    <a:pt x="705" y="1"/>
                  </a:moveTo>
                  <a:cubicBezTo>
                    <a:pt x="635" y="1"/>
                    <a:pt x="558" y="21"/>
                    <a:pt x="510" y="29"/>
                  </a:cubicBezTo>
                  <a:cubicBezTo>
                    <a:pt x="399" y="45"/>
                    <a:pt x="286" y="77"/>
                    <a:pt x="189" y="109"/>
                  </a:cubicBezTo>
                  <a:cubicBezTo>
                    <a:pt x="125" y="142"/>
                    <a:pt x="61" y="157"/>
                    <a:pt x="29" y="206"/>
                  </a:cubicBezTo>
                  <a:cubicBezTo>
                    <a:pt x="0" y="264"/>
                    <a:pt x="81" y="275"/>
                    <a:pt x="154" y="275"/>
                  </a:cubicBezTo>
                  <a:cubicBezTo>
                    <a:pt x="202" y="275"/>
                    <a:pt x="247" y="270"/>
                    <a:pt x="253" y="270"/>
                  </a:cubicBezTo>
                  <a:cubicBezTo>
                    <a:pt x="459" y="238"/>
                    <a:pt x="649" y="160"/>
                    <a:pt x="823" y="65"/>
                  </a:cubicBezTo>
                  <a:lnTo>
                    <a:pt x="823" y="65"/>
                  </a:lnTo>
                  <a:cubicBezTo>
                    <a:pt x="823" y="66"/>
                    <a:pt x="823" y="66"/>
                    <a:pt x="824" y="67"/>
                  </a:cubicBezTo>
                  <a:lnTo>
                    <a:pt x="824" y="67"/>
                  </a:lnTo>
                  <a:cubicBezTo>
                    <a:pt x="707" y="174"/>
                    <a:pt x="619" y="296"/>
                    <a:pt x="559" y="446"/>
                  </a:cubicBezTo>
                  <a:cubicBezTo>
                    <a:pt x="527" y="559"/>
                    <a:pt x="446" y="767"/>
                    <a:pt x="527" y="880"/>
                  </a:cubicBezTo>
                  <a:cubicBezTo>
                    <a:pt x="544" y="900"/>
                    <a:pt x="559" y="908"/>
                    <a:pt x="574" y="908"/>
                  </a:cubicBezTo>
                  <a:cubicBezTo>
                    <a:pt x="639" y="908"/>
                    <a:pt x="674" y="729"/>
                    <a:pt x="687" y="703"/>
                  </a:cubicBezTo>
                  <a:cubicBezTo>
                    <a:pt x="720" y="591"/>
                    <a:pt x="752" y="463"/>
                    <a:pt x="784" y="350"/>
                  </a:cubicBezTo>
                  <a:cubicBezTo>
                    <a:pt x="794" y="319"/>
                    <a:pt x="804" y="281"/>
                    <a:pt x="815" y="245"/>
                  </a:cubicBezTo>
                  <a:lnTo>
                    <a:pt x="815" y="245"/>
                  </a:lnTo>
                  <a:cubicBezTo>
                    <a:pt x="784" y="343"/>
                    <a:pt x="746" y="449"/>
                    <a:pt x="720" y="542"/>
                  </a:cubicBezTo>
                  <a:lnTo>
                    <a:pt x="671" y="735"/>
                  </a:lnTo>
                  <a:cubicBezTo>
                    <a:pt x="655" y="767"/>
                    <a:pt x="655" y="799"/>
                    <a:pt x="639" y="816"/>
                  </a:cubicBezTo>
                  <a:cubicBezTo>
                    <a:pt x="591" y="799"/>
                    <a:pt x="542" y="784"/>
                    <a:pt x="510" y="767"/>
                  </a:cubicBezTo>
                  <a:lnTo>
                    <a:pt x="510" y="671"/>
                  </a:lnTo>
                  <a:cubicBezTo>
                    <a:pt x="540" y="444"/>
                    <a:pt x="656" y="232"/>
                    <a:pt x="831" y="87"/>
                  </a:cubicBezTo>
                  <a:lnTo>
                    <a:pt x="831" y="87"/>
                  </a:lnTo>
                  <a:cubicBezTo>
                    <a:pt x="839" y="118"/>
                    <a:pt x="838" y="155"/>
                    <a:pt x="831" y="189"/>
                  </a:cubicBezTo>
                  <a:cubicBezTo>
                    <a:pt x="848" y="174"/>
                    <a:pt x="863" y="109"/>
                    <a:pt x="863" y="93"/>
                  </a:cubicBezTo>
                  <a:cubicBezTo>
                    <a:pt x="860" y="84"/>
                    <a:pt x="857" y="76"/>
                    <a:pt x="853" y="69"/>
                  </a:cubicBezTo>
                  <a:lnTo>
                    <a:pt x="853" y="69"/>
                  </a:lnTo>
                  <a:cubicBezTo>
                    <a:pt x="856" y="66"/>
                    <a:pt x="860" y="63"/>
                    <a:pt x="863" y="61"/>
                  </a:cubicBezTo>
                  <a:cubicBezTo>
                    <a:pt x="863" y="45"/>
                    <a:pt x="848" y="45"/>
                    <a:pt x="848" y="45"/>
                  </a:cubicBezTo>
                  <a:cubicBezTo>
                    <a:pt x="846" y="47"/>
                    <a:pt x="843" y="49"/>
                    <a:pt x="841" y="51"/>
                  </a:cubicBezTo>
                  <a:lnTo>
                    <a:pt x="841" y="51"/>
                  </a:lnTo>
                  <a:cubicBezTo>
                    <a:pt x="810" y="13"/>
                    <a:pt x="759" y="1"/>
                    <a:pt x="705"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4"/>
            <p:cNvSpPr/>
            <p:nvPr/>
          </p:nvSpPr>
          <p:spPr>
            <a:xfrm>
              <a:off x="5546559" y="6577022"/>
              <a:ext cx="2356139" cy="514466"/>
            </a:xfrm>
            <a:custGeom>
              <a:avLst/>
              <a:gdLst/>
              <a:ahLst/>
              <a:cxnLst/>
              <a:rect l="l" t="t" r="r" b="b"/>
              <a:pathLst>
                <a:path w="15443" h="3372" extrusionOk="0">
                  <a:moveTo>
                    <a:pt x="2939" y="0"/>
                  </a:moveTo>
                  <a:lnTo>
                    <a:pt x="0" y="3371"/>
                  </a:lnTo>
                  <a:lnTo>
                    <a:pt x="15442" y="3003"/>
                  </a:lnTo>
                  <a:lnTo>
                    <a:pt x="15395" y="354"/>
                  </a:lnTo>
                  <a:lnTo>
                    <a:pt x="293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4"/>
            <p:cNvSpPr/>
            <p:nvPr/>
          </p:nvSpPr>
          <p:spPr>
            <a:xfrm>
              <a:off x="4682098" y="5115100"/>
              <a:ext cx="1033662" cy="1555604"/>
            </a:xfrm>
            <a:custGeom>
              <a:avLst/>
              <a:gdLst/>
              <a:ahLst/>
              <a:cxnLst/>
              <a:rect l="l" t="t" r="r" b="b"/>
              <a:pathLst>
                <a:path w="6775" h="10196" extrusionOk="0">
                  <a:moveTo>
                    <a:pt x="1429" y="0"/>
                  </a:moveTo>
                  <a:cubicBezTo>
                    <a:pt x="1429" y="0"/>
                    <a:pt x="1204" y="161"/>
                    <a:pt x="643" y="771"/>
                  </a:cubicBezTo>
                  <a:cubicBezTo>
                    <a:pt x="81" y="1381"/>
                    <a:pt x="1" y="2744"/>
                    <a:pt x="145" y="3917"/>
                  </a:cubicBezTo>
                  <a:cubicBezTo>
                    <a:pt x="290" y="5105"/>
                    <a:pt x="1012" y="8090"/>
                    <a:pt x="1606" y="9631"/>
                  </a:cubicBezTo>
                  <a:cubicBezTo>
                    <a:pt x="1765" y="10044"/>
                    <a:pt x="1980" y="10195"/>
                    <a:pt x="2208" y="10195"/>
                  </a:cubicBezTo>
                  <a:cubicBezTo>
                    <a:pt x="2833" y="10195"/>
                    <a:pt x="3564" y="9069"/>
                    <a:pt x="3564" y="9069"/>
                  </a:cubicBezTo>
                  <a:lnTo>
                    <a:pt x="6775" y="7352"/>
                  </a:lnTo>
                  <a:lnTo>
                    <a:pt x="5474" y="5169"/>
                  </a:lnTo>
                  <a:lnTo>
                    <a:pt x="5442" y="4414"/>
                  </a:lnTo>
                  <a:cubicBezTo>
                    <a:pt x="5426" y="3917"/>
                    <a:pt x="5298" y="3435"/>
                    <a:pt x="5073" y="2986"/>
                  </a:cubicBezTo>
                  <a:cubicBezTo>
                    <a:pt x="4592" y="2023"/>
                    <a:pt x="3596" y="369"/>
                    <a:pt x="3532" y="289"/>
                  </a:cubicBezTo>
                  <a:lnTo>
                    <a:pt x="14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4"/>
            <p:cNvSpPr/>
            <p:nvPr/>
          </p:nvSpPr>
          <p:spPr>
            <a:xfrm>
              <a:off x="4733514" y="5582726"/>
              <a:ext cx="729895" cy="292782"/>
            </a:xfrm>
            <a:custGeom>
              <a:avLst/>
              <a:gdLst/>
              <a:ahLst/>
              <a:cxnLst/>
              <a:rect l="l" t="t" r="r" b="b"/>
              <a:pathLst>
                <a:path w="4784" h="1919" extrusionOk="0">
                  <a:moveTo>
                    <a:pt x="4784" y="0"/>
                  </a:moveTo>
                  <a:lnTo>
                    <a:pt x="4784" y="0"/>
                  </a:lnTo>
                  <a:cubicBezTo>
                    <a:pt x="3211" y="675"/>
                    <a:pt x="1573" y="1237"/>
                    <a:pt x="0" y="1911"/>
                  </a:cubicBezTo>
                  <a:cubicBezTo>
                    <a:pt x="0" y="1911"/>
                    <a:pt x="0" y="1918"/>
                    <a:pt x="5" y="1918"/>
                  </a:cubicBezTo>
                  <a:cubicBezTo>
                    <a:pt x="8" y="1918"/>
                    <a:pt x="12" y="1916"/>
                    <a:pt x="17" y="1911"/>
                  </a:cubicBezTo>
                  <a:cubicBezTo>
                    <a:pt x="1590" y="1237"/>
                    <a:pt x="3211" y="691"/>
                    <a:pt x="478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4"/>
            <p:cNvSpPr/>
            <p:nvPr/>
          </p:nvSpPr>
          <p:spPr>
            <a:xfrm>
              <a:off x="4802018" y="5876575"/>
              <a:ext cx="698313" cy="291714"/>
            </a:xfrm>
            <a:custGeom>
              <a:avLst/>
              <a:gdLst/>
              <a:ahLst/>
              <a:cxnLst/>
              <a:rect l="l" t="t" r="r" b="b"/>
              <a:pathLst>
                <a:path w="4577" h="1912" extrusionOk="0">
                  <a:moveTo>
                    <a:pt x="4576" y="1"/>
                  </a:moveTo>
                  <a:cubicBezTo>
                    <a:pt x="3051" y="643"/>
                    <a:pt x="1526" y="1269"/>
                    <a:pt x="1" y="1911"/>
                  </a:cubicBezTo>
                  <a:cubicBezTo>
                    <a:pt x="1526" y="1285"/>
                    <a:pt x="3051" y="643"/>
                    <a:pt x="4576" y="17"/>
                  </a:cubicBezTo>
                  <a:lnTo>
                    <a:pt x="4576" y="1"/>
                  </a:ln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4"/>
            <p:cNvSpPr/>
            <p:nvPr/>
          </p:nvSpPr>
          <p:spPr>
            <a:xfrm>
              <a:off x="4907749" y="6108176"/>
              <a:ext cx="717384" cy="391800"/>
            </a:xfrm>
            <a:custGeom>
              <a:avLst/>
              <a:gdLst/>
              <a:ahLst/>
              <a:cxnLst/>
              <a:rect l="l" t="t" r="r" b="b"/>
              <a:pathLst>
                <a:path w="4702" h="2568" extrusionOk="0">
                  <a:moveTo>
                    <a:pt x="4697" y="1"/>
                  </a:moveTo>
                  <a:cubicBezTo>
                    <a:pt x="4694" y="1"/>
                    <a:pt x="4691" y="3"/>
                    <a:pt x="4686" y="8"/>
                  </a:cubicBezTo>
                  <a:lnTo>
                    <a:pt x="14" y="2560"/>
                  </a:lnTo>
                  <a:cubicBezTo>
                    <a:pt x="1572" y="1710"/>
                    <a:pt x="3128" y="858"/>
                    <a:pt x="4701" y="8"/>
                  </a:cubicBezTo>
                  <a:cubicBezTo>
                    <a:pt x="4701" y="8"/>
                    <a:pt x="4701" y="1"/>
                    <a:pt x="4697" y="1"/>
                  </a:cubicBezTo>
                  <a:close/>
                  <a:moveTo>
                    <a:pt x="14" y="2560"/>
                  </a:moveTo>
                  <a:cubicBezTo>
                    <a:pt x="4" y="2560"/>
                    <a:pt x="0" y="2567"/>
                    <a:pt x="4" y="2567"/>
                  </a:cubicBezTo>
                  <a:cubicBezTo>
                    <a:pt x="6" y="2567"/>
                    <a:pt x="9" y="2565"/>
                    <a:pt x="14" y="256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4"/>
            <p:cNvSpPr/>
            <p:nvPr/>
          </p:nvSpPr>
          <p:spPr>
            <a:xfrm>
              <a:off x="4699186" y="5320764"/>
              <a:ext cx="590446" cy="183694"/>
            </a:xfrm>
            <a:custGeom>
              <a:avLst/>
              <a:gdLst/>
              <a:ahLst/>
              <a:cxnLst/>
              <a:rect l="l" t="t" r="r" b="b"/>
              <a:pathLst>
                <a:path w="3870" h="1204" extrusionOk="0">
                  <a:moveTo>
                    <a:pt x="3853" y="1"/>
                  </a:moveTo>
                  <a:cubicBezTo>
                    <a:pt x="2569" y="386"/>
                    <a:pt x="1285" y="786"/>
                    <a:pt x="1" y="1188"/>
                  </a:cubicBezTo>
                  <a:lnTo>
                    <a:pt x="1" y="1204"/>
                  </a:lnTo>
                  <a:cubicBezTo>
                    <a:pt x="1285" y="803"/>
                    <a:pt x="2569" y="401"/>
                    <a:pt x="3870"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4"/>
            <p:cNvSpPr/>
            <p:nvPr/>
          </p:nvSpPr>
          <p:spPr>
            <a:xfrm>
              <a:off x="4736108" y="5188791"/>
              <a:ext cx="629351" cy="1052886"/>
            </a:xfrm>
            <a:custGeom>
              <a:avLst/>
              <a:gdLst/>
              <a:ahLst/>
              <a:cxnLst/>
              <a:rect l="l" t="t" r="r" b="b"/>
              <a:pathLst>
                <a:path w="4125" h="6901" extrusionOk="0">
                  <a:moveTo>
                    <a:pt x="1494" y="1"/>
                  </a:moveTo>
                  <a:cubicBezTo>
                    <a:pt x="906" y="1"/>
                    <a:pt x="323" y="344"/>
                    <a:pt x="144" y="1009"/>
                  </a:cubicBezTo>
                  <a:cubicBezTo>
                    <a:pt x="112" y="1090"/>
                    <a:pt x="96" y="1170"/>
                    <a:pt x="96" y="1251"/>
                  </a:cubicBezTo>
                  <a:cubicBezTo>
                    <a:pt x="0" y="2278"/>
                    <a:pt x="1156" y="6901"/>
                    <a:pt x="1156" y="6901"/>
                  </a:cubicBezTo>
                  <a:lnTo>
                    <a:pt x="4125" y="5408"/>
                  </a:lnTo>
                  <a:cubicBezTo>
                    <a:pt x="4125" y="5408"/>
                    <a:pt x="3242" y="1829"/>
                    <a:pt x="2808" y="849"/>
                  </a:cubicBezTo>
                  <a:cubicBezTo>
                    <a:pt x="2808" y="849"/>
                    <a:pt x="2793" y="833"/>
                    <a:pt x="2793" y="817"/>
                  </a:cubicBezTo>
                  <a:cubicBezTo>
                    <a:pt x="2537" y="268"/>
                    <a:pt x="2014" y="1"/>
                    <a:pt x="1494" y="1"/>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4"/>
            <p:cNvSpPr/>
            <p:nvPr/>
          </p:nvSpPr>
          <p:spPr>
            <a:xfrm>
              <a:off x="4785083" y="5538786"/>
              <a:ext cx="443063" cy="156689"/>
            </a:xfrm>
            <a:custGeom>
              <a:avLst/>
              <a:gdLst/>
              <a:ahLst/>
              <a:cxnLst/>
              <a:rect l="l" t="t" r="r" b="b"/>
              <a:pathLst>
                <a:path w="2904" h="1027" extrusionOk="0">
                  <a:moveTo>
                    <a:pt x="2904" y="0"/>
                  </a:moveTo>
                  <a:cubicBezTo>
                    <a:pt x="1958" y="402"/>
                    <a:pt x="995" y="738"/>
                    <a:pt x="0" y="1027"/>
                  </a:cubicBezTo>
                  <a:cubicBezTo>
                    <a:pt x="995" y="755"/>
                    <a:pt x="1958" y="402"/>
                    <a:pt x="2904"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4"/>
            <p:cNvSpPr/>
            <p:nvPr/>
          </p:nvSpPr>
          <p:spPr>
            <a:xfrm>
              <a:off x="4858469" y="5817836"/>
              <a:ext cx="455727" cy="188729"/>
            </a:xfrm>
            <a:custGeom>
              <a:avLst/>
              <a:gdLst/>
              <a:ahLst/>
              <a:cxnLst/>
              <a:rect l="l" t="t" r="r" b="b"/>
              <a:pathLst>
                <a:path w="2987" h="1237" extrusionOk="0">
                  <a:moveTo>
                    <a:pt x="2970" y="0"/>
                  </a:moveTo>
                  <a:cubicBezTo>
                    <a:pt x="1991" y="434"/>
                    <a:pt x="996" y="835"/>
                    <a:pt x="1" y="1237"/>
                  </a:cubicBezTo>
                  <a:cubicBezTo>
                    <a:pt x="1011" y="852"/>
                    <a:pt x="1991" y="434"/>
                    <a:pt x="2970" y="17"/>
                  </a:cubicBezTo>
                  <a:cubicBezTo>
                    <a:pt x="2986" y="0"/>
                    <a:pt x="2986" y="0"/>
                    <a:pt x="297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4"/>
            <p:cNvSpPr/>
            <p:nvPr/>
          </p:nvSpPr>
          <p:spPr>
            <a:xfrm>
              <a:off x="4740990" y="5313288"/>
              <a:ext cx="627063" cy="928388"/>
            </a:xfrm>
            <a:custGeom>
              <a:avLst/>
              <a:gdLst/>
              <a:ahLst/>
              <a:cxnLst/>
              <a:rect l="l" t="t" r="r" b="b"/>
              <a:pathLst>
                <a:path w="4110" h="6085" extrusionOk="0">
                  <a:moveTo>
                    <a:pt x="2761" y="1"/>
                  </a:moveTo>
                  <a:cubicBezTo>
                    <a:pt x="2761" y="1"/>
                    <a:pt x="2744" y="1"/>
                    <a:pt x="2761" y="17"/>
                  </a:cubicBezTo>
                  <a:cubicBezTo>
                    <a:pt x="2834" y="135"/>
                    <a:pt x="2881" y="305"/>
                    <a:pt x="2937" y="443"/>
                  </a:cubicBezTo>
                  <a:lnTo>
                    <a:pt x="2937" y="443"/>
                  </a:lnTo>
                  <a:cubicBezTo>
                    <a:pt x="2893" y="295"/>
                    <a:pt x="2846" y="129"/>
                    <a:pt x="2761" y="1"/>
                  </a:cubicBezTo>
                  <a:close/>
                  <a:moveTo>
                    <a:pt x="2937" y="443"/>
                  </a:moveTo>
                  <a:cubicBezTo>
                    <a:pt x="2943" y="462"/>
                    <a:pt x="2948" y="481"/>
                    <a:pt x="2954" y="499"/>
                  </a:cubicBezTo>
                  <a:cubicBezTo>
                    <a:pt x="2971" y="545"/>
                    <a:pt x="2987" y="592"/>
                    <a:pt x="3004" y="639"/>
                  </a:cubicBezTo>
                  <a:lnTo>
                    <a:pt x="3004" y="639"/>
                  </a:lnTo>
                  <a:cubicBezTo>
                    <a:pt x="2988" y="586"/>
                    <a:pt x="2971" y="534"/>
                    <a:pt x="2954" y="482"/>
                  </a:cubicBezTo>
                  <a:cubicBezTo>
                    <a:pt x="2948" y="470"/>
                    <a:pt x="2942" y="457"/>
                    <a:pt x="2937" y="443"/>
                  </a:cubicBezTo>
                  <a:close/>
                  <a:moveTo>
                    <a:pt x="217" y="86"/>
                  </a:moveTo>
                  <a:cubicBezTo>
                    <a:pt x="212" y="86"/>
                    <a:pt x="208" y="89"/>
                    <a:pt x="208" y="97"/>
                  </a:cubicBezTo>
                  <a:cubicBezTo>
                    <a:pt x="0" y="643"/>
                    <a:pt x="64" y="1253"/>
                    <a:pt x="129" y="1831"/>
                  </a:cubicBezTo>
                  <a:cubicBezTo>
                    <a:pt x="161" y="2055"/>
                    <a:pt x="176" y="2265"/>
                    <a:pt x="240" y="2473"/>
                  </a:cubicBezTo>
                  <a:cubicBezTo>
                    <a:pt x="369" y="3035"/>
                    <a:pt x="514" y="3596"/>
                    <a:pt x="658" y="4159"/>
                  </a:cubicBezTo>
                  <a:cubicBezTo>
                    <a:pt x="803" y="4801"/>
                    <a:pt x="963" y="5443"/>
                    <a:pt x="1124" y="6085"/>
                  </a:cubicBezTo>
                  <a:cubicBezTo>
                    <a:pt x="2070" y="5619"/>
                    <a:pt x="3001" y="5137"/>
                    <a:pt x="3932" y="4672"/>
                  </a:cubicBezTo>
                  <a:cubicBezTo>
                    <a:pt x="3996" y="4640"/>
                    <a:pt x="4045" y="4624"/>
                    <a:pt x="4109" y="4592"/>
                  </a:cubicBezTo>
                  <a:lnTo>
                    <a:pt x="4109" y="4576"/>
                  </a:lnTo>
                  <a:cubicBezTo>
                    <a:pt x="3836" y="3532"/>
                    <a:pt x="3547" y="2473"/>
                    <a:pt x="3243" y="1413"/>
                  </a:cubicBezTo>
                  <a:cubicBezTo>
                    <a:pt x="3174" y="1155"/>
                    <a:pt x="3094" y="897"/>
                    <a:pt x="3004" y="639"/>
                  </a:cubicBezTo>
                  <a:lnTo>
                    <a:pt x="3004" y="639"/>
                  </a:lnTo>
                  <a:cubicBezTo>
                    <a:pt x="3078" y="880"/>
                    <a:pt x="3144" y="1128"/>
                    <a:pt x="3210" y="1366"/>
                  </a:cubicBezTo>
                  <a:cubicBezTo>
                    <a:pt x="3419" y="2055"/>
                    <a:pt x="3611" y="2762"/>
                    <a:pt x="3804" y="3453"/>
                  </a:cubicBezTo>
                  <a:cubicBezTo>
                    <a:pt x="3900" y="3837"/>
                    <a:pt x="3996" y="4205"/>
                    <a:pt x="4092" y="4589"/>
                  </a:cubicBezTo>
                  <a:lnTo>
                    <a:pt x="4092" y="4589"/>
                  </a:lnTo>
                  <a:cubicBezTo>
                    <a:pt x="4091" y="4588"/>
                    <a:pt x="4089" y="4587"/>
                    <a:pt x="4087" y="4587"/>
                  </a:cubicBezTo>
                  <a:cubicBezTo>
                    <a:pt x="4071" y="4587"/>
                    <a:pt x="4026" y="4611"/>
                    <a:pt x="4013" y="4624"/>
                  </a:cubicBezTo>
                  <a:cubicBezTo>
                    <a:pt x="3932" y="4656"/>
                    <a:pt x="3853" y="4705"/>
                    <a:pt x="3772" y="4737"/>
                  </a:cubicBezTo>
                  <a:cubicBezTo>
                    <a:pt x="3499" y="4880"/>
                    <a:pt x="3243" y="5009"/>
                    <a:pt x="2969" y="5154"/>
                  </a:cubicBezTo>
                  <a:cubicBezTo>
                    <a:pt x="2423" y="5426"/>
                    <a:pt x="1862" y="5700"/>
                    <a:pt x="1316" y="5972"/>
                  </a:cubicBezTo>
                  <a:cubicBezTo>
                    <a:pt x="1252" y="6004"/>
                    <a:pt x="1203" y="6036"/>
                    <a:pt x="1139" y="6068"/>
                  </a:cubicBezTo>
                  <a:cubicBezTo>
                    <a:pt x="1133" y="6068"/>
                    <a:pt x="1132" y="6071"/>
                    <a:pt x="1132" y="6071"/>
                  </a:cubicBezTo>
                  <a:cubicBezTo>
                    <a:pt x="1131" y="6071"/>
                    <a:pt x="1133" y="6065"/>
                    <a:pt x="1124" y="6036"/>
                  </a:cubicBezTo>
                  <a:cubicBezTo>
                    <a:pt x="1075" y="5876"/>
                    <a:pt x="1043" y="5700"/>
                    <a:pt x="995" y="5539"/>
                  </a:cubicBezTo>
                  <a:cubicBezTo>
                    <a:pt x="739" y="4463"/>
                    <a:pt x="465" y="3388"/>
                    <a:pt x="208" y="2297"/>
                  </a:cubicBezTo>
                  <a:cubicBezTo>
                    <a:pt x="176" y="2200"/>
                    <a:pt x="176" y="2087"/>
                    <a:pt x="161" y="1976"/>
                  </a:cubicBezTo>
                  <a:cubicBezTo>
                    <a:pt x="129" y="1766"/>
                    <a:pt x="112" y="1574"/>
                    <a:pt x="96" y="1366"/>
                  </a:cubicBezTo>
                  <a:cubicBezTo>
                    <a:pt x="64" y="932"/>
                    <a:pt x="64" y="499"/>
                    <a:pt x="225" y="97"/>
                  </a:cubicBezTo>
                  <a:cubicBezTo>
                    <a:pt x="225" y="89"/>
                    <a:pt x="221" y="86"/>
                    <a:pt x="217" y="86"/>
                  </a:cubicBezTo>
                  <a:close/>
                </a:path>
              </a:pathLst>
            </a:custGeom>
            <a:solidFill>
              <a:schemeClr val="accent1"/>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4"/>
            <p:cNvSpPr/>
            <p:nvPr/>
          </p:nvSpPr>
          <p:spPr>
            <a:xfrm>
              <a:off x="4760519" y="5266907"/>
              <a:ext cx="357777" cy="115190"/>
            </a:xfrm>
            <a:custGeom>
              <a:avLst/>
              <a:gdLst/>
              <a:ahLst/>
              <a:cxnLst/>
              <a:rect l="l" t="t" r="r" b="b"/>
              <a:pathLst>
                <a:path w="2345" h="755" extrusionOk="0">
                  <a:moveTo>
                    <a:pt x="2327" y="0"/>
                  </a:moveTo>
                  <a:cubicBezTo>
                    <a:pt x="1525" y="129"/>
                    <a:pt x="739" y="386"/>
                    <a:pt x="1" y="739"/>
                  </a:cubicBezTo>
                  <a:lnTo>
                    <a:pt x="1" y="754"/>
                  </a:lnTo>
                  <a:cubicBezTo>
                    <a:pt x="739" y="386"/>
                    <a:pt x="1525" y="144"/>
                    <a:pt x="2327" y="16"/>
                  </a:cubicBezTo>
                  <a:cubicBezTo>
                    <a:pt x="2344" y="16"/>
                    <a:pt x="2344" y="0"/>
                    <a:pt x="232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4"/>
            <p:cNvSpPr/>
            <p:nvPr/>
          </p:nvSpPr>
          <p:spPr>
            <a:xfrm>
              <a:off x="7018553" y="6359153"/>
              <a:ext cx="416364" cy="460609"/>
            </a:xfrm>
            <a:custGeom>
              <a:avLst/>
              <a:gdLst/>
              <a:ahLst/>
              <a:cxnLst/>
              <a:rect l="l" t="t" r="r" b="b"/>
              <a:pathLst>
                <a:path w="2729" h="3019" extrusionOk="0">
                  <a:moveTo>
                    <a:pt x="1477" y="0"/>
                  </a:moveTo>
                  <a:lnTo>
                    <a:pt x="0" y="1011"/>
                  </a:lnTo>
                  <a:lnTo>
                    <a:pt x="1284" y="3018"/>
                  </a:lnTo>
                  <a:lnTo>
                    <a:pt x="2729" y="1846"/>
                  </a:lnTo>
                  <a:lnTo>
                    <a:pt x="1477" y="0"/>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4"/>
            <p:cNvSpPr/>
            <p:nvPr/>
          </p:nvSpPr>
          <p:spPr>
            <a:xfrm>
              <a:off x="7160596" y="6638355"/>
              <a:ext cx="837609" cy="417737"/>
            </a:xfrm>
            <a:custGeom>
              <a:avLst/>
              <a:gdLst/>
              <a:ahLst/>
              <a:cxnLst/>
              <a:rect l="l" t="t" r="r" b="b"/>
              <a:pathLst>
                <a:path w="5490" h="2738" extrusionOk="0">
                  <a:moveTo>
                    <a:pt x="1910" y="0"/>
                  </a:moveTo>
                  <a:lnTo>
                    <a:pt x="176" y="1139"/>
                  </a:lnTo>
                  <a:cubicBezTo>
                    <a:pt x="304" y="1284"/>
                    <a:pt x="0" y="1781"/>
                    <a:pt x="369" y="2344"/>
                  </a:cubicBezTo>
                  <a:lnTo>
                    <a:pt x="353" y="2680"/>
                  </a:lnTo>
                  <a:cubicBezTo>
                    <a:pt x="353" y="2680"/>
                    <a:pt x="582" y="2737"/>
                    <a:pt x="862" y="2737"/>
                  </a:cubicBezTo>
                  <a:cubicBezTo>
                    <a:pt x="1002" y="2737"/>
                    <a:pt x="1155" y="2723"/>
                    <a:pt x="1300" y="2680"/>
                  </a:cubicBezTo>
                  <a:cubicBezTo>
                    <a:pt x="1734" y="2569"/>
                    <a:pt x="2087" y="2215"/>
                    <a:pt x="2793" y="2215"/>
                  </a:cubicBezTo>
                  <a:cubicBezTo>
                    <a:pt x="3515" y="2199"/>
                    <a:pt x="4478" y="2006"/>
                    <a:pt x="4976" y="1573"/>
                  </a:cubicBezTo>
                  <a:cubicBezTo>
                    <a:pt x="5490" y="1139"/>
                    <a:pt x="5473" y="850"/>
                    <a:pt x="5473" y="850"/>
                  </a:cubicBezTo>
                  <a:cubicBezTo>
                    <a:pt x="5203" y="626"/>
                    <a:pt x="4848" y="512"/>
                    <a:pt x="4488" y="512"/>
                  </a:cubicBezTo>
                  <a:cubicBezTo>
                    <a:pt x="4463" y="512"/>
                    <a:pt x="4438" y="513"/>
                    <a:pt x="4414" y="514"/>
                  </a:cubicBezTo>
                  <a:cubicBezTo>
                    <a:pt x="4357" y="518"/>
                    <a:pt x="4296" y="519"/>
                    <a:pt x="4230" y="519"/>
                  </a:cubicBezTo>
                  <a:cubicBezTo>
                    <a:pt x="4014" y="519"/>
                    <a:pt x="3750" y="499"/>
                    <a:pt x="3467" y="450"/>
                  </a:cubicBezTo>
                  <a:cubicBezTo>
                    <a:pt x="2584" y="305"/>
                    <a:pt x="1910" y="0"/>
                    <a:pt x="1910" y="0"/>
                  </a:cubicBezTo>
                  <a:close/>
                </a:path>
              </a:pathLst>
            </a:custGeom>
            <a:solidFill>
              <a:srgbClr val="FAE9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4"/>
            <p:cNvSpPr/>
            <p:nvPr/>
          </p:nvSpPr>
          <p:spPr>
            <a:xfrm>
              <a:off x="7214453" y="6759648"/>
              <a:ext cx="753543" cy="249605"/>
            </a:xfrm>
            <a:custGeom>
              <a:avLst/>
              <a:gdLst/>
              <a:ahLst/>
              <a:cxnLst/>
              <a:rect l="l" t="t" r="r" b="b"/>
              <a:pathLst>
                <a:path w="4939" h="1636" extrusionOk="0">
                  <a:moveTo>
                    <a:pt x="4931" y="0"/>
                  </a:moveTo>
                  <a:cubicBezTo>
                    <a:pt x="4929" y="0"/>
                    <a:pt x="4927" y="2"/>
                    <a:pt x="4927" y="8"/>
                  </a:cubicBezTo>
                  <a:cubicBezTo>
                    <a:pt x="4939" y="8"/>
                    <a:pt x="4935" y="0"/>
                    <a:pt x="4931" y="0"/>
                  </a:cubicBezTo>
                  <a:close/>
                  <a:moveTo>
                    <a:pt x="4927" y="8"/>
                  </a:moveTo>
                  <a:cubicBezTo>
                    <a:pt x="4510" y="907"/>
                    <a:pt x="3386" y="907"/>
                    <a:pt x="2552" y="1003"/>
                  </a:cubicBezTo>
                  <a:cubicBezTo>
                    <a:pt x="2327" y="1035"/>
                    <a:pt x="2102" y="1067"/>
                    <a:pt x="1894" y="1132"/>
                  </a:cubicBezTo>
                  <a:cubicBezTo>
                    <a:pt x="1685" y="1196"/>
                    <a:pt x="1477" y="1292"/>
                    <a:pt x="1284" y="1388"/>
                  </a:cubicBezTo>
                  <a:cubicBezTo>
                    <a:pt x="1017" y="1510"/>
                    <a:pt x="711" y="1625"/>
                    <a:pt x="409" y="1625"/>
                  </a:cubicBezTo>
                  <a:cubicBezTo>
                    <a:pt x="276" y="1625"/>
                    <a:pt x="143" y="1603"/>
                    <a:pt x="16" y="1549"/>
                  </a:cubicBezTo>
                  <a:cubicBezTo>
                    <a:pt x="0" y="1549"/>
                    <a:pt x="0" y="1564"/>
                    <a:pt x="0" y="1564"/>
                  </a:cubicBezTo>
                  <a:cubicBezTo>
                    <a:pt x="133" y="1614"/>
                    <a:pt x="269" y="1636"/>
                    <a:pt x="405" y="1636"/>
                  </a:cubicBezTo>
                  <a:cubicBezTo>
                    <a:pt x="665" y="1636"/>
                    <a:pt x="924" y="1558"/>
                    <a:pt x="1156" y="1453"/>
                  </a:cubicBezTo>
                  <a:cubicBezTo>
                    <a:pt x="1381" y="1356"/>
                    <a:pt x="1605" y="1228"/>
                    <a:pt x="1862" y="1147"/>
                  </a:cubicBezTo>
                  <a:cubicBezTo>
                    <a:pt x="2119" y="1067"/>
                    <a:pt x="2391" y="1035"/>
                    <a:pt x="2665" y="1003"/>
                  </a:cubicBezTo>
                  <a:cubicBezTo>
                    <a:pt x="3483" y="922"/>
                    <a:pt x="4542" y="875"/>
                    <a:pt x="4927" y="8"/>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4"/>
            <p:cNvSpPr/>
            <p:nvPr/>
          </p:nvSpPr>
          <p:spPr>
            <a:xfrm>
              <a:off x="7667433" y="6708232"/>
              <a:ext cx="12511" cy="95356"/>
            </a:xfrm>
            <a:custGeom>
              <a:avLst/>
              <a:gdLst/>
              <a:ahLst/>
              <a:cxnLst/>
              <a:rect l="l" t="t" r="r" b="b"/>
              <a:pathLst>
                <a:path w="82" h="625" extrusionOk="0">
                  <a:moveTo>
                    <a:pt x="76" y="0"/>
                  </a:moveTo>
                  <a:cubicBezTo>
                    <a:pt x="74" y="0"/>
                    <a:pt x="70" y="2"/>
                    <a:pt x="64" y="7"/>
                  </a:cubicBezTo>
                  <a:cubicBezTo>
                    <a:pt x="0" y="200"/>
                    <a:pt x="0" y="409"/>
                    <a:pt x="49" y="617"/>
                  </a:cubicBezTo>
                  <a:cubicBezTo>
                    <a:pt x="49" y="623"/>
                    <a:pt x="51" y="625"/>
                    <a:pt x="53" y="625"/>
                  </a:cubicBezTo>
                  <a:cubicBezTo>
                    <a:pt x="58" y="625"/>
                    <a:pt x="64" y="617"/>
                    <a:pt x="64" y="617"/>
                  </a:cubicBezTo>
                  <a:cubicBezTo>
                    <a:pt x="0" y="409"/>
                    <a:pt x="17" y="200"/>
                    <a:pt x="81" y="7"/>
                  </a:cubicBezTo>
                  <a:cubicBezTo>
                    <a:pt x="81" y="7"/>
                    <a:pt x="81" y="0"/>
                    <a:pt x="76"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4"/>
            <p:cNvSpPr/>
            <p:nvPr/>
          </p:nvSpPr>
          <p:spPr>
            <a:xfrm>
              <a:off x="7596488" y="6692212"/>
              <a:ext cx="27005" cy="100391"/>
            </a:xfrm>
            <a:custGeom>
              <a:avLst/>
              <a:gdLst/>
              <a:ahLst/>
              <a:cxnLst/>
              <a:rect l="l" t="t" r="r" b="b"/>
              <a:pathLst>
                <a:path w="177" h="658" extrusionOk="0">
                  <a:moveTo>
                    <a:pt x="161" y="0"/>
                  </a:moveTo>
                  <a:cubicBezTo>
                    <a:pt x="65" y="208"/>
                    <a:pt x="0" y="433"/>
                    <a:pt x="0" y="658"/>
                  </a:cubicBezTo>
                  <a:lnTo>
                    <a:pt x="16" y="658"/>
                  </a:lnTo>
                  <a:cubicBezTo>
                    <a:pt x="16" y="433"/>
                    <a:pt x="65" y="208"/>
                    <a:pt x="176" y="16"/>
                  </a:cubicBezTo>
                  <a:cubicBezTo>
                    <a:pt x="176" y="0"/>
                    <a:pt x="176" y="0"/>
                    <a:pt x="16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4"/>
            <p:cNvSpPr/>
            <p:nvPr/>
          </p:nvSpPr>
          <p:spPr>
            <a:xfrm>
              <a:off x="7525391" y="6687330"/>
              <a:ext cx="41804" cy="94899"/>
            </a:xfrm>
            <a:custGeom>
              <a:avLst/>
              <a:gdLst/>
              <a:ahLst/>
              <a:cxnLst/>
              <a:rect l="l" t="t" r="r" b="b"/>
              <a:pathLst>
                <a:path w="274" h="622" extrusionOk="0">
                  <a:moveTo>
                    <a:pt x="257" y="0"/>
                  </a:moveTo>
                  <a:cubicBezTo>
                    <a:pt x="96" y="161"/>
                    <a:pt x="0" y="386"/>
                    <a:pt x="0" y="610"/>
                  </a:cubicBezTo>
                  <a:cubicBezTo>
                    <a:pt x="0" y="618"/>
                    <a:pt x="4" y="622"/>
                    <a:pt x="9" y="622"/>
                  </a:cubicBezTo>
                  <a:cubicBezTo>
                    <a:pt x="13" y="622"/>
                    <a:pt x="17" y="618"/>
                    <a:pt x="17" y="610"/>
                  </a:cubicBezTo>
                  <a:cubicBezTo>
                    <a:pt x="17" y="386"/>
                    <a:pt x="96" y="176"/>
                    <a:pt x="257" y="16"/>
                  </a:cubicBezTo>
                  <a:cubicBezTo>
                    <a:pt x="274" y="0"/>
                    <a:pt x="257" y="0"/>
                    <a:pt x="257"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4"/>
            <p:cNvSpPr/>
            <p:nvPr/>
          </p:nvSpPr>
          <p:spPr>
            <a:xfrm>
              <a:off x="7192331" y="6848901"/>
              <a:ext cx="203528" cy="85744"/>
            </a:xfrm>
            <a:custGeom>
              <a:avLst/>
              <a:gdLst/>
              <a:ahLst/>
              <a:cxnLst/>
              <a:rect l="l" t="t" r="r" b="b"/>
              <a:pathLst>
                <a:path w="1334" h="562" extrusionOk="0">
                  <a:moveTo>
                    <a:pt x="17" y="1"/>
                  </a:moveTo>
                  <a:cubicBezTo>
                    <a:pt x="0" y="1"/>
                    <a:pt x="0" y="16"/>
                    <a:pt x="17" y="16"/>
                  </a:cubicBezTo>
                  <a:cubicBezTo>
                    <a:pt x="482" y="48"/>
                    <a:pt x="948" y="258"/>
                    <a:pt x="1316" y="562"/>
                  </a:cubicBezTo>
                  <a:lnTo>
                    <a:pt x="1333" y="547"/>
                  </a:lnTo>
                  <a:cubicBezTo>
                    <a:pt x="963" y="241"/>
                    <a:pt x="482" y="48"/>
                    <a:pt x="17"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4"/>
            <p:cNvSpPr/>
            <p:nvPr/>
          </p:nvSpPr>
          <p:spPr>
            <a:xfrm>
              <a:off x="7437205" y="6593957"/>
              <a:ext cx="135940" cy="131668"/>
            </a:xfrm>
            <a:custGeom>
              <a:avLst/>
              <a:gdLst/>
              <a:ahLst/>
              <a:cxnLst/>
              <a:rect l="l" t="t" r="r" b="b"/>
              <a:pathLst>
                <a:path w="891" h="863" extrusionOk="0">
                  <a:moveTo>
                    <a:pt x="338" y="34"/>
                  </a:moveTo>
                  <a:cubicBezTo>
                    <a:pt x="370" y="34"/>
                    <a:pt x="402" y="67"/>
                    <a:pt x="434" y="82"/>
                  </a:cubicBezTo>
                  <a:cubicBezTo>
                    <a:pt x="482" y="131"/>
                    <a:pt x="546" y="163"/>
                    <a:pt x="595" y="210"/>
                  </a:cubicBezTo>
                  <a:cubicBezTo>
                    <a:pt x="691" y="307"/>
                    <a:pt x="803" y="420"/>
                    <a:pt x="852" y="548"/>
                  </a:cubicBezTo>
                  <a:cubicBezTo>
                    <a:pt x="856" y="559"/>
                    <a:pt x="857" y="570"/>
                    <a:pt x="854" y="580"/>
                  </a:cubicBezTo>
                  <a:lnTo>
                    <a:pt x="854" y="580"/>
                  </a:lnTo>
                  <a:cubicBezTo>
                    <a:pt x="853" y="580"/>
                    <a:pt x="853" y="580"/>
                    <a:pt x="852" y="580"/>
                  </a:cubicBezTo>
                  <a:cubicBezTo>
                    <a:pt x="642" y="484"/>
                    <a:pt x="466" y="339"/>
                    <a:pt x="306" y="146"/>
                  </a:cubicBezTo>
                  <a:cubicBezTo>
                    <a:pt x="257" y="99"/>
                    <a:pt x="274" y="67"/>
                    <a:pt x="338" y="34"/>
                  </a:cubicBezTo>
                  <a:close/>
                  <a:moveTo>
                    <a:pt x="668" y="690"/>
                  </a:moveTo>
                  <a:cubicBezTo>
                    <a:pt x="665" y="691"/>
                    <a:pt x="662" y="691"/>
                    <a:pt x="659" y="692"/>
                  </a:cubicBezTo>
                  <a:cubicBezTo>
                    <a:pt x="641" y="697"/>
                    <a:pt x="623" y="702"/>
                    <a:pt x="605" y="707"/>
                  </a:cubicBezTo>
                  <a:lnTo>
                    <a:pt x="605" y="707"/>
                  </a:lnTo>
                  <a:cubicBezTo>
                    <a:pt x="626" y="702"/>
                    <a:pt x="647" y="696"/>
                    <a:pt x="668" y="690"/>
                  </a:cubicBezTo>
                  <a:close/>
                  <a:moveTo>
                    <a:pt x="292" y="0"/>
                  </a:moveTo>
                  <a:cubicBezTo>
                    <a:pt x="286" y="0"/>
                    <a:pt x="280" y="1"/>
                    <a:pt x="274" y="2"/>
                  </a:cubicBezTo>
                  <a:cubicBezTo>
                    <a:pt x="178" y="34"/>
                    <a:pt x="353" y="210"/>
                    <a:pt x="370" y="243"/>
                  </a:cubicBezTo>
                  <a:cubicBezTo>
                    <a:pt x="495" y="384"/>
                    <a:pt x="666" y="494"/>
                    <a:pt x="838" y="588"/>
                  </a:cubicBezTo>
                  <a:lnTo>
                    <a:pt x="838" y="588"/>
                  </a:lnTo>
                  <a:cubicBezTo>
                    <a:pt x="751" y="567"/>
                    <a:pt x="664" y="558"/>
                    <a:pt x="574" y="558"/>
                  </a:cubicBezTo>
                  <a:cubicBezTo>
                    <a:pt x="492" y="558"/>
                    <a:pt x="408" y="566"/>
                    <a:pt x="321" y="580"/>
                  </a:cubicBezTo>
                  <a:cubicBezTo>
                    <a:pt x="225" y="612"/>
                    <a:pt x="0" y="660"/>
                    <a:pt x="0" y="805"/>
                  </a:cubicBezTo>
                  <a:cubicBezTo>
                    <a:pt x="0" y="848"/>
                    <a:pt x="29" y="862"/>
                    <a:pt x="69" y="862"/>
                  </a:cubicBezTo>
                  <a:cubicBezTo>
                    <a:pt x="148" y="862"/>
                    <a:pt x="273" y="805"/>
                    <a:pt x="306" y="805"/>
                  </a:cubicBezTo>
                  <a:cubicBezTo>
                    <a:pt x="400" y="764"/>
                    <a:pt x="506" y="734"/>
                    <a:pt x="605" y="707"/>
                  </a:cubicBezTo>
                  <a:lnTo>
                    <a:pt x="605" y="707"/>
                  </a:lnTo>
                  <a:cubicBezTo>
                    <a:pt x="538" y="724"/>
                    <a:pt x="477" y="735"/>
                    <a:pt x="450" y="741"/>
                  </a:cubicBezTo>
                  <a:cubicBezTo>
                    <a:pt x="386" y="756"/>
                    <a:pt x="321" y="773"/>
                    <a:pt x="257" y="805"/>
                  </a:cubicBezTo>
                  <a:cubicBezTo>
                    <a:pt x="242" y="805"/>
                    <a:pt x="210" y="820"/>
                    <a:pt x="178" y="820"/>
                  </a:cubicBezTo>
                  <a:cubicBezTo>
                    <a:pt x="178" y="820"/>
                    <a:pt x="161" y="837"/>
                    <a:pt x="145" y="837"/>
                  </a:cubicBezTo>
                  <a:cubicBezTo>
                    <a:pt x="129" y="843"/>
                    <a:pt x="116" y="847"/>
                    <a:pt x="105" y="847"/>
                  </a:cubicBezTo>
                  <a:cubicBezTo>
                    <a:pt x="60" y="847"/>
                    <a:pt x="52" y="795"/>
                    <a:pt x="65" y="692"/>
                  </a:cubicBezTo>
                  <a:cubicBezTo>
                    <a:pt x="199" y="606"/>
                    <a:pt x="369" y="571"/>
                    <a:pt x="538" y="571"/>
                  </a:cubicBezTo>
                  <a:cubicBezTo>
                    <a:pt x="641" y="571"/>
                    <a:pt x="744" y="584"/>
                    <a:pt x="839" y="606"/>
                  </a:cubicBezTo>
                  <a:lnTo>
                    <a:pt x="839" y="606"/>
                  </a:lnTo>
                  <a:cubicBezTo>
                    <a:pt x="809" y="640"/>
                    <a:pt x="740" y="668"/>
                    <a:pt x="668" y="690"/>
                  </a:cubicBezTo>
                  <a:lnTo>
                    <a:pt x="668" y="690"/>
                  </a:lnTo>
                  <a:cubicBezTo>
                    <a:pt x="731" y="675"/>
                    <a:pt x="805" y="658"/>
                    <a:pt x="852" y="612"/>
                  </a:cubicBezTo>
                  <a:cubicBezTo>
                    <a:pt x="853" y="611"/>
                    <a:pt x="853" y="610"/>
                    <a:pt x="854" y="609"/>
                  </a:cubicBezTo>
                  <a:lnTo>
                    <a:pt x="854" y="609"/>
                  </a:lnTo>
                  <a:cubicBezTo>
                    <a:pt x="858" y="610"/>
                    <a:pt x="863" y="611"/>
                    <a:pt x="867" y="612"/>
                  </a:cubicBezTo>
                  <a:lnTo>
                    <a:pt x="867" y="596"/>
                  </a:lnTo>
                  <a:cubicBezTo>
                    <a:pt x="865" y="595"/>
                    <a:pt x="863" y="595"/>
                    <a:pt x="861" y="594"/>
                  </a:cubicBezTo>
                  <a:lnTo>
                    <a:pt x="861" y="594"/>
                  </a:lnTo>
                  <a:cubicBezTo>
                    <a:pt x="890" y="506"/>
                    <a:pt x="720" y="336"/>
                    <a:pt x="674" y="291"/>
                  </a:cubicBezTo>
                  <a:cubicBezTo>
                    <a:pt x="610" y="210"/>
                    <a:pt x="546" y="146"/>
                    <a:pt x="466" y="99"/>
                  </a:cubicBezTo>
                  <a:cubicBezTo>
                    <a:pt x="422" y="70"/>
                    <a:pt x="352" y="0"/>
                    <a:pt x="292"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4"/>
            <p:cNvSpPr/>
            <p:nvPr/>
          </p:nvSpPr>
          <p:spPr>
            <a:xfrm>
              <a:off x="5064133" y="5533141"/>
              <a:ext cx="2341492" cy="1560639"/>
            </a:xfrm>
            <a:custGeom>
              <a:avLst/>
              <a:gdLst/>
              <a:ahLst/>
              <a:cxnLst/>
              <a:rect l="l" t="t" r="r" b="b"/>
              <a:pathLst>
                <a:path w="15347" h="10229" extrusionOk="0">
                  <a:moveTo>
                    <a:pt x="10394" y="1"/>
                  </a:moveTo>
                  <a:cubicBezTo>
                    <a:pt x="10101" y="1"/>
                    <a:pt x="9812" y="80"/>
                    <a:pt x="9551" y="229"/>
                  </a:cubicBezTo>
                  <a:cubicBezTo>
                    <a:pt x="8845" y="631"/>
                    <a:pt x="4046" y="4804"/>
                    <a:pt x="4046" y="4804"/>
                  </a:cubicBezTo>
                  <a:lnTo>
                    <a:pt x="1" y="6634"/>
                  </a:lnTo>
                  <a:cubicBezTo>
                    <a:pt x="1" y="6634"/>
                    <a:pt x="378" y="10228"/>
                    <a:pt x="3155" y="10228"/>
                  </a:cubicBezTo>
                  <a:cubicBezTo>
                    <a:pt x="3301" y="10228"/>
                    <a:pt x="3453" y="10219"/>
                    <a:pt x="3612" y="10198"/>
                  </a:cubicBezTo>
                  <a:cubicBezTo>
                    <a:pt x="6341" y="9860"/>
                    <a:pt x="10000" y="3247"/>
                    <a:pt x="10000" y="3247"/>
                  </a:cubicBezTo>
                  <a:lnTo>
                    <a:pt x="10964" y="4740"/>
                  </a:lnTo>
                  <a:lnTo>
                    <a:pt x="12939" y="7790"/>
                  </a:lnTo>
                  <a:lnTo>
                    <a:pt x="15346" y="6072"/>
                  </a:lnTo>
                  <a:cubicBezTo>
                    <a:pt x="15346" y="6072"/>
                    <a:pt x="12296" y="1481"/>
                    <a:pt x="11927" y="903"/>
                  </a:cubicBezTo>
                  <a:cubicBezTo>
                    <a:pt x="11517" y="284"/>
                    <a:pt x="10949" y="1"/>
                    <a:pt x="1039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4"/>
            <p:cNvSpPr/>
            <p:nvPr/>
          </p:nvSpPr>
          <p:spPr>
            <a:xfrm>
              <a:off x="5590652" y="5852774"/>
              <a:ext cx="1001927" cy="1228951"/>
            </a:xfrm>
            <a:custGeom>
              <a:avLst/>
              <a:gdLst/>
              <a:ahLst/>
              <a:cxnLst/>
              <a:rect l="l" t="t" r="r" b="b"/>
              <a:pathLst>
                <a:path w="6567" h="8055" extrusionOk="0">
                  <a:moveTo>
                    <a:pt x="6510" y="0"/>
                  </a:moveTo>
                  <a:cubicBezTo>
                    <a:pt x="6506" y="0"/>
                    <a:pt x="6502" y="4"/>
                    <a:pt x="6502" y="13"/>
                  </a:cubicBezTo>
                  <a:cubicBezTo>
                    <a:pt x="6517" y="270"/>
                    <a:pt x="6534" y="526"/>
                    <a:pt x="6534" y="783"/>
                  </a:cubicBezTo>
                  <a:cubicBezTo>
                    <a:pt x="6534" y="912"/>
                    <a:pt x="6549" y="1023"/>
                    <a:pt x="6549" y="1136"/>
                  </a:cubicBezTo>
                  <a:cubicBezTo>
                    <a:pt x="6549" y="1169"/>
                    <a:pt x="6485" y="1233"/>
                    <a:pt x="6470" y="1280"/>
                  </a:cubicBezTo>
                  <a:cubicBezTo>
                    <a:pt x="6181" y="1762"/>
                    <a:pt x="5892" y="2275"/>
                    <a:pt x="5571" y="2742"/>
                  </a:cubicBezTo>
                  <a:cubicBezTo>
                    <a:pt x="4976" y="3608"/>
                    <a:pt x="4415" y="4491"/>
                    <a:pt x="3773" y="5310"/>
                  </a:cubicBezTo>
                  <a:cubicBezTo>
                    <a:pt x="3163" y="6112"/>
                    <a:pt x="2489" y="6915"/>
                    <a:pt x="1654" y="7476"/>
                  </a:cubicBezTo>
                  <a:cubicBezTo>
                    <a:pt x="1187" y="7804"/>
                    <a:pt x="645" y="8039"/>
                    <a:pt x="71" y="8039"/>
                  </a:cubicBezTo>
                  <a:cubicBezTo>
                    <a:pt x="53" y="8039"/>
                    <a:pt x="35" y="8039"/>
                    <a:pt x="17" y="8039"/>
                  </a:cubicBezTo>
                  <a:cubicBezTo>
                    <a:pt x="0" y="8039"/>
                    <a:pt x="0" y="8054"/>
                    <a:pt x="17" y="8054"/>
                  </a:cubicBezTo>
                  <a:cubicBezTo>
                    <a:pt x="31" y="8054"/>
                    <a:pt x="46" y="8054"/>
                    <a:pt x="60" y="8054"/>
                  </a:cubicBezTo>
                  <a:cubicBezTo>
                    <a:pt x="861" y="8054"/>
                    <a:pt x="1584" y="7596"/>
                    <a:pt x="2183" y="7091"/>
                  </a:cubicBezTo>
                  <a:cubicBezTo>
                    <a:pt x="2954" y="6417"/>
                    <a:pt x="3596" y="5599"/>
                    <a:pt x="4191" y="4779"/>
                  </a:cubicBezTo>
                  <a:cubicBezTo>
                    <a:pt x="4495" y="4347"/>
                    <a:pt x="4800" y="3913"/>
                    <a:pt x="5089" y="3463"/>
                  </a:cubicBezTo>
                  <a:cubicBezTo>
                    <a:pt x="5314" y="3142"/>
                    <a:pt x="5554" y="2806"/>
                    <a:pt x="5764" y="2468"/>
                  </a:cubicBezTo>
                  <a:cubicBezTo>
                    <a:pt x="6036" y="2019"/>
                    <a:pt x="6293" y="1586"/>
                    <a:pt x="6549" y="1152"/>
                  </a:cubicBezTo>
                  <a:cubicBezTo>
                    <a:pt x="6566" y="1120"/>
                    <a:pt x="6549" y="1040"/>
                    <a:pt x="6549" y="1008"/>
                  </a:cubicBezTo>
                  <a:cubicBezTo>
                    <a:pt x="6549" y="863"/>
                    <a:pt x="6549" y="734"/>
                    <a:pt x="6534" y="606"/>
                  </a:cubicBezTo>
                  <a:cubicBezTo>
                    <a:pt x="6534" y="398"/>
                    <a:pt x="6534" y="205"/>
                    <a:pt x="6517" y="13"/>
                  </a:cubicBezTo>
                  <a:cubicBezTo>
                    <a:pt x="6517" y="4"/>
                    <a:pt x="6514" y="0"/>
                    <a:pt x="6510"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4"/>
            <p:cNvSpPr/>
            <p:nvPr/>
          </p:nvSpPr>
          <p:spPr>
            <a:xfrm>
              <a:off x="6589832" y="6028382"/>
              <a:ext cx="818080" cy="695719"/>
            </a:xfrm>
            <a:custGeom>
              <a:avLst/>
              <a:gdLst/>
              <a:ahLst/>
              <a:cxnLst/>
              <a:rect l="l" t="t" r="r" b="b"/>
              <a:pathLst>
                <a:path w="5362" h="4560" extrusionOk="0">
                  <a:moveTo>
                    <a:pt x="0" y="1"/>
                  </a:moveTo>
                  <a:lnTo>
                    <a:pt x="1590" y="2457"/>
                  </a:lnTo>
                  <a:cubicBezTo>
                    <a:pt x="2040" y="3164"/>
                    <a:pt x="2489" y="3853"/>
                    <a:pt x="2939" y="4559"/>
                  </a:cubicBezTo>
                  <a:lnTo>
                    <a:pt x="2954" y="4559"/>
                  </a:lnTo>
                  <a:cubicBezTo>
                    <a:pt x="3741" y="3982"/>
                    <a:pt x="4544" y="3420"/>
                    <a:pt x="5346" y="2843"/>
                  </a:cubicBezTo>
                  <a:lnTo>
                    <a:pt x="5362" y="2826"/>
                  </a:lnTo>
                  <a:lnTo>
                    <a:pt x="5346" y="2826"/>
                  </a:lnTo>
                  <a:cubicBezTo>
                    <a:pt x="4544" y="3404"/>
                    <a:pt x="3757" y="3966"/>
                    <a:pt x="2954" y="4544"/>
                  </a:cubicBezTo>
                  <a:cubicBezTo>
                    <a:pt x="2939" y="4544"/>
                    <a:pt x="2954" y="4544"/>
                    <a:pt x="2939" y="4512"/>
                  </a:cubicBezTo>
                  <a:cubicBezTo>
                    <a:pt x="2906" y="4480"/>
                    <a:pt x="2874" y="4431"/>
                    <a:pt x="2842" y="4384"/>
                  </a:cubicBezTo>
                  <a:cubicBezTo>
                    <a:pt x="2729" y="4206"/>
                    <a:pt x="2618" y="4046"/>
                    <a:pt x="2505" y="3870"/>
                  </a:cubicBezTo>
                  <a:cubicBezTo>
                    <a:pt x="2151" y="3307"/>
                    <a:pt x="1798" y="2762"/>
                    <a:pt x="1445" y="2216"/>
                  </a:cubicBezTo>
                  <a:lnTo>
                    <a:pt x="0" y="1"/>
                  </a:lnTo>
                  <a:close/>
                </a:path>
              </a:pathLst>
            </a:custGeom>
            <a:solidFill>
              <a:srgbClr val="3314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4"/>
            <p:cNvSpPr/>
            <p:nvPr/>
          </p:nvSpPr>
          <p:spPr>
            <a:xfrm>
              <a:off x="7116503" y="6503483"/>
              <a:ext cx="227787" cy="198646"/>
            </a:xfrm>
            <a:custGeom>
              <a:avLst/>
              <a:gdLst/>
              <a:ahLst/>
              <a:cxnLst/>
              <a:rect l="l" t="t" r="r" b="b"/>
              <a:pathLst>
                <a:path w="1493" h="1302" extrusionOk="0">
                  <a:moveTo>
                    <a:pt x="1492" y="1"/>
                  </a:moveTo>
                  <a:lnTo>
                    <a:pt x="0" y="1077"/>
                  </a:lnTo>
                  <a:lnTo>
                    <a:pt x="144" y="1302"/>
                  </a:lnTo>
                  <a:lnTo>
                    <a:pt x="14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4"/>
            <p:cNvSpPr/>
            <p:nvPr/>
          </p:nvSpPr>
          <p:spPr>
            <a:xfrm>
              <a:off x="5020193" y="5876575"/>
              <a:ext cx="986975" cy="548947"/>
            </a:xfrm>
            <a:custGeom>
              <a:avLst/>
              <a:gdLst/>
              <a:ahLst/>
              <a:cxnLst/>
              <a:rect l="l" t="t" r="r" b="b"/>
              <a:pathLst>
                <a:path w="6469" h="3598" extrusionOk="0">
                  <a:moveTo>
                    <a:pt x="5890" y="1"/>
                  </a:moveTo>
                  <a:lnTo>
                    <a:pt x="1910" y="1477"/>
                  </a:lnTo>
                  <a:lnTo>
                    <a:pt x="1830" y="1156"/>
                  </a:lnTo>
                  <a:lnTo>
                    <a:pt x="0" y="2055"/>
                  </a:lnTo>
                  <a:cubicBezTo>
                    <a:pt x="0" y="2055"/>
                    <a:pt x="225" y="2618"/>
                    <a:pt x="593" y="3131"/>
                  </a:cubicBezTo>
                  <a:cubicBezTo>
                    <a:pt x="838" y="3478"/>
                    <a:pt x="1129" y="3598"/>
                    <a:pt x="1435" y="3598"/>
                  </a:cubicBezTo>
                  <a:cubicBezTo>
                    <a:pt x="1611" y="3598"/>
                    <a:pt x="1793" y="3558"/>
                    <a:pt x="1974" y="3500"/>
                  </a:cubicBezTo>
                  <a:cubicBezTo>
                    <a:pt x="2472" y="3339"/>
                    <a:pt x="6468" y="884"/>
                    <a:pt x="6468" y="884"/>
                  </a:cubicBezTo>
                  <a:lnTo>
                    <a:pt x="5890" y="1"/>
                  </a:ln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4"/>
            <p:cNvSpPr/>
            <p:nvPr/>
          </p:nvSpPr>
          <p:spPr>
            <a:xfrm>
              <a:off x="5918830" y="5654586"/>
              <a:ext cx="489902" cy="357014"/>
            </a:xfrm>
            <a:custGeom>
              <a:avLst/>
              <a:gdLst/>
              <a:ahLst/>
              <a:cxnLst/>
              <a:rect l="l" t="t" r="r" b="b"/>
              <a:pathLst>
                <a:path w="3211" h="2340" extrusionOk="0">
                  <a:moveTo>
                    <a:pt x="3060" y="0"/>
                  </a:moveTo>
                  <a:cubicBezTo>
                    <a:pt x="2982" y="0"/>
                    <a:pt x="2878" y="30"/>
                    <a:pt x="2761" y="139"/>
                  </a:cubicBezTo>
                  <a:cubicBezTo>
                    <a:pt x="2569" y="332"/>
                    <a:pt x="2344" y="606"/>
                    <a:pt x="2344" y="606"/>
                  </a:cubicBezTo>
                  <a:lnTo>
                    <a:pt x="1734" y="910"/>
                  </a:lnTo>
                  <a:cubicBezTo>
                    <a:pt x="1605" y="980"/>
                    <a:pt x="1462" y="1019"/>
                    <a:pt x="1319" y="1019"/>
                  </a:cubicBezTo>
                  <a:cubicBezTo>
                    <a:pt x="1232" y="1019"/>
                    <a:pt x="1145" y="1005"/>
                    <a:pt x="1060" y="974"/>
                  </a:cubicBezTo>
                  <a:lnTo>
                    <a:pt x="1605" y="107"/>
                  </a:lnTo>
                  <a:cubicBezTo>
                    <a:pt x="1605" y="107"/>
                    <a:pt x="1565" y="92"/>
                    <a:pt x="1495" y="92"/>
                  </a:cubicBezTo>
                  <a:cubicBezTo>
                    <a:pt x="1360" y="92"/>
                    <a:pt x="1116" y="148"/>
                    <a:pt x="852" y="477"/>
                  </a:cubicBezTo>
                  <a:cubicBezTo>
                    <a:pt x="659" y="702"/>
                    <a:pt x="0" y="1456"/>
                    <a:pt x="0" y="1456"/>
                  </a:cubicBezTo>
                  <a:lnTo>
                    <a:pt x="578" y="2339"/>
                  </a:lnTo>
                  <a:lnTo>
                    <a:pt x="2665" y="1055"/>
                  </a:lnTo>
                  <a:lnTo>
                    <a:pt x="3211" y="43"/>
                  </a:lnTo>
                  <a:cubicBezTo>
                    <a:pt x="3211" y="43"/>
                    <a:pt x="3153" y="0"/>
                    <a:pt x="3060" y="0"/>
                  </a:cubicBezTo>
                  <a:close/>
                </a:path>
              </a:pathLst>
            </a:custGeom>
            <a:solidFill>
              <a:srgbClr val="EDA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4"/>
            <p:cNvSpPr/>
            <p:nvPr/>
          </p:nvSpPr>
          <p:spPr>
            <a:xfrm>
              <a:off x="5020193" y="6052945"/>
              <a:ext cx="291409" cy="137313"/>
            </a:xfrm>
            <a:custGeom>
              <a:avLst/>
              <a:gdLst/>
              <a:ahLst/>
              <a:cxnLst/>
              <a:rect l="l" t="t" r="r" b="b"/>
              <a:pathLst>
                <a:path w="1910" h="900" extrusionOk="0">
                  <a:moveTo>
                    <a:pt x="1830" y="0"/>
                  </a:moveTo>
                  <a:lnTo>
                    <a:pt x="0" y="899"/>
                  </a:lnTo>
                  <a:lnTo>
                    <a:pt x="1910" y="321"/>
                  </a:lnTo>
                  <a:lnTo>
                    <a:pt x="183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8" name="Google Shape;878;p44"/>
          <p:cNvSpPr txBox="1">
            <a:spLocks noGrp="1"/>
          </p:cNvSpPr>
          <p:nvPr>
            <p:ph type="subTitle" idx="1"/>
          </p:nvPr>
        </p:nvSpPr>
        <p:spPr>
          <a:xfrm>
            <a:off x="849699" y="2703466"/>
            <a:ext cx="3110642" cy="599400"/>
          </a:xfrm>
          <a:prstGeom prst="rect">
            <a:avLst/>
          </a:prstGeom>
        </p:spPr>
        <p:txBody>
          <a:bodyPr spcFirstLastPara="1" wrap="square" lIns="91425" tIns="91425" rIns="91425" bIns="91425" anchor="ctr" anchorCtr="0">
            <a:noAutofit/>
          </a:bodyPr>
          <a:lstStyle/>
          <a:p>
            <a:pPr marL="0" indent="4763"/>
            <a:r>
              <a:rPr lang="el-GR" sz="1800" b="1" dirty="0">
                <a:latin typeface="Open Sans" pitchFamily="2" charset="0"/>
                <a:ea typeface="Open Sans" pitchFamily="2" charset="0"/>
                <a:cs typeface="Open Sans" pitchFamily="2" charset="0"/>
              </a:rPr>
              <a:t>Τι πληροφορίες μπορεί να αποκαλύψεις μέσα από μια </a:t>
            </a:r>
            <a:r>
              <a:rPr lang="el-GR" sz="1800" b="1" dirty="0" err="1">
                <a:latin typeface="Open Sans" pitchFamily="2" charset="0"/>
                <a:ea typeface="Open Sans" pitchFamily="2" charset="0"/>
                <a:cs typeface="Open Sans" pitchFamily="2" charset="0"/>
              </a:rPr>
              <a:t>selfie</a:t>
            </a:r>
            <a:r>
              <a:rPr lang="el-GR" sz="1800" b="1" dirty="0">
                <a:latin typeface="Open Sans" pitchFamily="2" charset="0"/>
                <a:ea typeface="Open Sans" pitchFamily="2" charset="0"/>
                <a:cs typeface="Open Sans" pitchFamily="2" charset="0"/>
              </a:rPr>
              <a:t>;</a:t>
            </a:r>
          </a:p>
        </p:txBody>
      </p:sp>
      <p:grpSp>
        <p:nvGrpSpPr>
          <p:cNvPr id="879" name="Google Shape;879;p44"/>
          <p:cNvGrpSpPr/>
          <p:nvPr/>
        </p:nvGrpSpPr>
        <p:grpSpPr>
          <a:xfrm>
            <a:off x="7280935" y="2495616"/>
            <a:ext cx="355704" cy="470530"/>
            <a:chOff x="286275" y="729525"/>
            <a:chExt cx="240000" cy="317475"/>
          </a:xfrm>
        </p:grpSpPr>
        <p:sp>
          <p:nvSpPr>
            <p:cNvPr id="880" name="Google Shape;880;p44"/>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4"/>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2" name="Google Shape;882;p44"/>
          <p:cNvGrpSpPr/>
          <p:nvPr/>
        </p:nvGrpSpPr>
        <p:grpSpPr>
          <a:xfrm rot="5400000">
            <a:off x="5362310" y="1422916"/>
            <a:ext cx="355704" cy="470530"/>
            <a:chOff x="286275" y="729525"/>
            <a:chExt cx="240000" cy="317475"/>
          </a:xfrm>
        </p:grpSpPr>
        <p:sp>
          <p:nvSpPr>
            <p:cNvPr id="883" name="Google Shape;883;p44"/>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4"/>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44"/>
          <p:cNvGrpSpPr/>
          <p:nvPr/>
        </p:nvGrpSpPr>
        <p:grpSpPr>
          <a:xfrm rot="10800000">
            <a:off x="5096610" y="3722391"/>
            <a:ext cx="355704" cy="470530"/>
            <a:chOff x="286275" y="729525"/>
            <a:chExt cx="240000" cy="317475"/>
          </a:xfrm>
        </p:grpSpPr>
        <p:sp>
          <p:nvSpPr>
            <p:cNvPr id="886" name="Google Shape;886;p44"/>
            <p:cNvSpPr/>
            <p:nvPr/>
          </p:nvSpPr>
          <p:spPr>
            <a:xfrm>
              <a:off x="286275" y="984375"/>
              <a:ext cx="65450" cy="62625"/>
            </a:xfrm>
            <a:custGeom>
              <a:avLst/>
              <a:gdLst/>
              <a:ahLst/>
              <a:cxnLst/>
              <a:rect l="l" t="t" r="r" b="b"/>
              <a:pathLst>
                <a:path w="2618" h="2505" extrusionOk="0">
                  <a:moveTo>
                    <a:pt x="498" y="0"/>
                  </a:moveTo>
                  <a:lnTo>
                    <a:pt x="916" y="995"/>
                  </a:lnTo>
                  <a:lnTo>
                    <a:pt x="0" y="1557"/>
                  </a:lnTo>
                  <a:lnTo>
                    <a:pt x="1060" y="1460"/>
                  </a:lnTo>
                  <a:lnTo>
                    <a:pt x="1316" y="2504"/>
                  </a:lnTo>
                  <a:lnTo>
                    <a:pt x="1558" y="1460"/>
                  </a:lnTo>
                  <a:lnTo>
                    <a:pt x="2617" y="1557"/>
                  </a:lnTo>
                  <a:lnTo>
                    <a:pt x="1702" y="995"/>
                  </a:lnTo>
                  <a:lnTo>
                    <a:pt x="2119" y="0"/>
                  </a:lnTo>
                  <a:lnTo>
                    <a:pt x="1316" y="707"/>
                  </a:lnTo>
                  <a:lnTo>
                    <a:pt x="49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4"/>
            <p:cNvSpPr/>
            <p:nvPr/>
          </p:nvSpPr>
          <p:spPr>
            <a:xfrm>
              <a:off x="423125" y="729525"/>
              <a:ext cx="103150" cy="106400"/>
            </a:xfrm>
            <a:custGeom>
              <a:avLst/>
              <a:gdLst/>
              <a:ahLst/>
              <a:cxnLst/>
              <a:rect l="l" t="t" r="r" b="b"/>
              <a:pathLst>
                <a:path w="4126" h="4256" extrusionOk="0">
                  <a:moveTo>
                    <a:pt x="2712" y="1"/>
                  </a:moveTo>
                  <a:lnTo>
                    <a:pt x="1717" y="1446"/>
                  </a:lnTo>
                  <a:lnTo>
                    <a:pt x="161" y="675"/>
                  </a:lnTo>
                  <a:lnTo>
                    <a:pt x="1220" y="2056"/>
                  </a:lnTo>
                  <a:lnTo>
                    <a:pt x="0" y="3308"/>
                  </a:lnTo>
                  <a:lnTo>
                    <a:pt x="0" y="3308"/>
                  </a:lnTo>
                  <a:lnTo>
                    <a:pt x="1653" y="2714"/>
                  </a:lnTo>
                  <a:lnTo>
                    <a:pt x="2456" y="4255"/>
                  </a:lnTo>
                  <a:lnTo>
                    <a:pt x="2408" y="2522"/>
                  </a:lnTo>
                  <a:lnTo>
                    <a:pt x="4125" y="2216"/>
                  </a:lnTo>
                  <a:lnTo>
                    <a:pt x="2456" y="1734"/>
                  </a:lnTo>
                  <a:lnTo>
                    <a:pt x="271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11"/>
        <p:cNvGrpSpPr/>
        <p:nvPr/>
      </p:nvGrpSpPr>
      <p:grpSpPr>
        <a:xfrm>
          <a:off x="0" y="0"/>
          <a:ext cx="0" cy="0"/>
          <a:chOff x="0" y="0"/>
          <a:chExt cx="0" cy="0"/>
        </a:xfrm>
      </p:grpSpPr>
      <p:sp>
        <p:nvSpPr>
          <p:cNvPr id="813" name="Google Shape;813;p43"/>
          <p:cNvSpPr txBox="1">
            <a:spLocks noGrp="1"/>
          </p:cNvSpPr>
          <p:nvPr>
            <p:ph type="body" idx="1"/>
          </p:nvPr>
        </p:nvSpPr>
        <p:spPr>
          <a:xfrm>
            <a:off x="830835" y="1400479"/>
            <a:ext cx="8026837" cy="3416400"/>
          </a:xfrm>
          <a:prstGeom prst="rect">
            <a:avLst/>
          </a:prstGeom>
        </p:spPr>
        <p:txBody>
          <a:bodyPr spcFirstLastPara="1" wrap="square" lIns="91425" tIns="91425" rIns="91425" bIns="91425" anchor="t" anchorCtr="0">
            <a:noAutofit/>
          </a:bodyPr>
          <a:lstStyle/>
          <a:p>
            <a:pPr marL="0" indent="0">
              <a:buNone/>
            </a:pPr>
            <a:r>
              <a:rPr lang="el-GR" sz="1800" dirty="0">
                <a:latin typeface="Open Sans" pitchFamily="2" charset="0"/>
                <a:ea typeface="Open Sans" pitchFamily="2" charset="0"/>
                <a:cs typeface="Open Sans" pitchFamily="2" charset="0"/>
              </a:rPr>
              <a:t>Η φράση «μια εικόνα </a:t>
            </a:r>
            <a:r>
              <a:rPr lang="el-GR" sz="1800" dirty="0" err="1">
                <a:latin typeface="Open Sans" pitchFamily="2" charset="0"/>
                <a:ea typeface="Open Sans" pitchFamily="2" charset="0"/>
                <a:cs typeface="Open Sans" pitchFamily="2" charset="0"/>
              </a:rPr>
              <a:t>ίσον</a:t>
            </a:r>
            <a:r>
              <a:rPr lang="el-GR" sz="1800" dirty="0">
                <a:latin typeface="Open Sans" pitchFamily="2" charset="0"/>
                <a:ea typeface="Open Sans" pitchFamily="2" charset="0"/>
                <a:cs typeface="Open Sans" pitchFamily="2" charset="0"/>
              </a:rPr>
              <a:t> χίλιες λέξεις» ισχύει σε μεγάλο βαθμό στην περίπτωση των φωτογραφιών που δημοσιεύονται στο διαδίκτυο. Πρέπει να θυμόμαστε ότι εμείς γνωρίζουμε την ιστορία πίσω από μία φωτογραφία που ανεβάζουμε, αλλά οι άλλοι δεν την γνωρίζουν. Αυτό μπορεί να οδηγήσεις σε παρεξηγήσεις και παρερμηνεύσεις. </a:t>
            </a:r>
          </a:p>
          <a:p>
            <a:endParaRPr lang="el-GR" sz="1800" dirty="0">
              <a:latin typeface="Open Sans" pitchFamily="2" charset="0"/>
              <a:ea typeface="Open Sans" pitchFamily="2" charset="0"/>
              <a:cs typeface="Open Sans" pitchFamily="2" charset="0"/>
            </a:endParaRPr>
          </a:p>
          <a:p>
            <a:pPr marL="0" indent="0">
              <a:buNone/>
            </a:pPr>
            <a:r>
              <a:rPr lang="el-GR" sz="1800" dirty="0">
                <a:latin typeface="Open Sans" pitchFamily="2" charset="0"/>
                <a:ea typeface="Open Sans" pitchFamily="2" charset="0"/>
                <a:cs typeface="Open Sans" pitchFamily="2" charset="0"/>
              </a:rPr>
              <a:t>Οι εικόνες είναι ένας ισχυρός τρόπος για να εκφράσουμε ένα μήνυμα, μια ιδέα ή σκέψη. Μια εικόνα ή ένα </a:t>
            </a:r>
            <a:r>
              <a:rPr lang="el-GR" sz="1800" dirty="0" err="1">
                <a:latin typeface="Open Sans" pitchFamily="2" charset="0"/>
                <a:ea typeface="Open Sans" pitchFamily="2" charset="0"/>
                <a:cs typeface="Open Sans" pitchFamily="2" charset="0"/>
              </a:rPr>
              <a:t>meme</a:t>
            </a:r>
            <a:r>
              <a:rPr lang="el-GR" sz="1800" dirty="0">
                <a:latin typeface="Open Sans" pitchFamily="2" charset="0"/>
                <a:ea typeface="Open Sans" pitchFamily="2" charset="0"/>
                <a:cs typeface="Open Sans" pitchFamily="2" charset="0"/>
              </a:rPr>
              <a:t> που θεωρείται αστείο από κάποιον χρήστη, μπορεί να θεωρηθεί προσβλητικό από κάποιον άλλο. </a:t>
            </a:r>
          </a:p>
          <a:p>
            <a:endParaRPr lang="el-GR" sz="1800" dirty="0">
              <a:latin typeface="Open Sans" pitchFamily="2" charset="0"/>
              <a:ea typeface="Open Sans" pitchFamily="2" charset="0"/>
              <a:cs typeface="Open Sans" pitchFamily="2" charset="0"/>
            </a:endParaRPr>
          </a:p>
          <a:p>
            <a:endParaRPr lang="en-US" sz="1800" dirty="0">
              <a:latin typeface="Open Sans" pitchFamily="2" charset="0"/>
              <a:ea typeface="Open Sans" pitchFamily="2" charset="0"/>
              <a:cs typeface="Open Sans" pitchFamily="2" charset="0"/>
            </a:endParaRPr>
          </a:p>
        </p:txBody>
      </p:sp>
    </p:spTree>
    <p:extLst>
      <p:ext uri="{BB962C8B-B14F-4D97-AF65-F5344CB8AC3E}">
        <p14:creationId xmlns:p14="http://schemas.microsoft.com/office/powerpoint/2010/main" val="846986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57"/>
        <p:cNvGrpSpPr/>
        <p:nvPr/>
      </p:nvGrpSpPr>
      <p:grpSpPr>
        <a:xfrm>
          <a:off x="0" y="0"/>
          <a:ext cx="0" cy="0"/>
          <a:chOff x="0" y="0"/>
          <a:chExt cx="0" cy="0"/>
        </a:xfrm>
      </p:grpSpPr>
      <p:grpSp>
        <p:nvGrpSpPr>
          <p:cNvPr id="1358" name="Google Shape;1358;p49"/>
          <p:cNvGrpSpPr/>
          <p:nvPr/>
        </p:nvGrpSpPr>
        <p:grpSpPr>
          <a:xfrm rot="10800000">
            <a:off x="2896096" y="1602950"/>
            <a:ext cx="3072875" cy="1953013"/>
            <a:chOff x="584626" y="2985275"/>
            <a:chExt cx="2341774" cy="1488350"/>
          </a:xfrm>
        </p:grpSpPr>
        <p:sp>
          <p:nvSpPr>
            <p:cNvPr id="1359" name="Google Shape;1359;p49"/>
            <p:cNvSpPr/>
            <p:nvPr/>
          </p:nvSpPr>
          <p:spPr>
            <a:xfrm>
              <a:off x="604350" y="2985275"/>
              <a:ext cx="2322050" cy="1488350"/>
            </a:xfrm>
            <a:custGeom>
              <a:avLst/>
              <a:gdLst/>
              <a:ahLst/>
              <a:cxnLst/>
              <a:rect l="l" t="t" r="r" b="b"/>
              <a:pathLst>
                <a:path w="92882" h="59534" extrusionOk="0">
                  <a:moveTo>
                    <a:pt x="33633" y="1"/>
                  </a:moveTo>
                  <a:cubicBezTo>
                    <a:pt x="29210" y="1"/>
                    <a:pt x="24402" y="1182"/>
                    <a:pt x="21107" y="5256"/>
                  </a:cubicBezTo>
                  <a:cubicBezTo>
                    <a:pt x="13427" y="14804"/>
                    <a:pt x="32133" y="27257"/>
                    <a:pt x="12825" y="36773"/>
                  </a:cubicBezTo>
                  <a:cubicBezTo>
                    <a:pt x="1" y="43079"/>
                    <a:pt x="5407" y="59534"/>
                    <a:pt x="18099" y="59534"/>
                  </a:cubicBezTo>
                  <a:cubicBezTo>
                    <a:pt x="18906" y="59534"/>
                    <a:pt x="19741" y="59467"/>
                    <a:pt x="20604" y="59328"/>
                  </a:cubicBezTo>
                  <a:cubicBezTo>
                    <a:pt x="33369" y="57257"/>
                    <a:pt x="29463" y="51189"/>
                    <a:pt x="44137" y="51189"/>
                  </a:cubicBezTo>
                  <a:cubicBezTo>
                    <a:pt x="48333" y="51189"/>
                    <a:pt x="54048" y="51685"/>
                    <a:pt x="62108" y="52913"/>
                  </a:cubicBezTo>
                  <a:cubicBezTo>
                    <a:pt x="62964" y="53044"/>
                    <a:pt x="63815" y="53107"/>
                    <a:pt x="64654" y="53107"/>
                  </a:cubicBezTo>
                  <a:cubicBezTo>
                    <a:pt x="81052" y="53107"/>
                    <a:pt x="92881" y="28801"/>
                    <a:pt x="47899" y="3762"/>
                  </a:cubicBezTo>
                  <a:cubicBezTo>
                    <a:pt x="44181" y="1699"/>
                    <a:pt x="40057" y="433"/>
                    <a:pt x="35818" y="92"/>
                  </a:cubicBezTo>
                  <a:cubicBezTo>
                    <a:pt x="35106" y="34"/>
                    <a:pt x="34375" y="1"/>
                    <a:pt x="336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49"/>
            <p:cNvSpPr/>
            <p:nvPr/>
          </p:nvSpPr>
          <p:spPr>
            <a:xfrm rot="2021213">
              <a:off x="613354" y="3846626"/>
              <a:ext cx="187357" cy="160309"/>
            </a:xfrm>
            <a:custGeom>
              <a:avLst/>
              <a:gdLst/>
              <a:ahLst/>
              <a:cxnLst/>
              <a:rect l="l" t="t" r="r" b="b"/>
              <a:pathLst>
                <a:path w="7495" h="6413" extrusionOk="0">
                  <a:moveTo>
                    <a:pt x="5247" y="1"/>
                  </a:moveTo>
                  <a:cubicBezTo>
                    <a:pt x="4811" y="1"/>
                    <a:pt x="4370" y="133"/>
                    <a:pt x="4011" y="403"/>
                  </a:cubicBezTo>
                  <a:cubicBezTo>
                    <a:pt x="4011" y="403"/>
                    <a:pt x="1" y="2856"/>
                    <a:pt x="748" y="5421"/>
                  </a:cubicBezTo>
                  <a:cubicBezTo>
                    <a:pt x="952" y="6123"/>
                    <a:pt x="1470" y="6412"/>
                    <a:pt x="2128" y="6412"/>
                  </a:cubicBezTo>
                  <a:cubicBezTo>
                    <a:pt x="3873" y="6412"/>
                    <a:pt x="6600" y="4378"/>
                    <a:pt x="7048" y="2644"/>
                  </a:cubicBezTo>
                  <a:cubicBezTo>
                    <a:pt x="7494" y="906"/>
                    <a:pt x="6386" y="1"/>
                    <a:pt x="52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49"/>
            <p:cNvSpPr/>
            <p:nvPr/>
          </p:nvSpPr>
          <p:spPr>
            <a:xfrm rot="2021213">
              <a:off x="803252" y="3777485"/>
              <a:ext cx="123413" cy="106115"/>
            </a:xfrm>
            <a:custGeom>
              <a:avLst/>
              <a:gdLst/>
              <a:ahLst/>
              <a:cxnLst/>
              <a:rect l="l" t="t" r="r" b="b"/>
              <a:pathLst>
                <a:path w="4937" h="4245" extrusionOk="0">
                  <a:moveTo>
                    <a:pt x="2874" y="0"/>
                  </a:moveTo>
                  <a:cubicBezTo>
                    <a:pt x="2494" y="0"/>
                    <a:pt x="1991" y="133"/>
                    <a:pt x="1739" y="505"/>
                  </a:cubicBezTo>
                  <a:cubicBezTo>
                    <a:pt x="1024" y="1545"/>
                    <a:pt x="0" y="3900"/>
                    <a:pt x="2274" y="4225"/>
                  </a:cubicBezTo>
                  <a:cubicBezTo>
                    <a:pt x="2369" y="4238"/>
                    <a:pt x="2461" y="4244"/>
                    <a:pt x="2549" y="4244"/>
                  </a:cubicBezTo>
                  <a:cubicBezTo>
                    <a:pt x="3549" y="4244"/>
                    <a:pt x="4138" y="3439"/>
                    <a:pt x="4466" y="2633"/>
                  </a:cubicBezTo>
                  <a:cubicBezTo>
                    <a:pt x="4937" y="1529"/>
                    <a:pt x="4287" y="246"/>
                    <a:pt x="3103" y="18"/>
                  </a:cubicBezTo>
                  <a:cubicBezTo>
                    <a:pt x="3035" y="7"/>
                    <a:pt x="2957" y="0"/>
                    <a:pt x="28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49"/>
            <p:cNvSpPr/>
            <p:nvPr/>
          </p:nvSpPr>
          <p:spPr>
            <a:xfrm>
              <a:off x="2401275" y="4226975"/>
              <a:ext cx="190150" cy="155875"/>
            </a:xfrm>
            <a:custGeom>
              <a:avLst/>
              <a:gdLst/>
              <a:ahLst/>
              <a:cxnLst/>
              <a:rect l="l" t="t" r="r" b="b"/>
              <a:pathLst>
                <a:path w="7606" h="6235" extrusionOk="0">
                  <a:moveTo>
                    <a:pt x="5549" y="1"/>
                  </a:moveTo>
                  <a:cubicBezTo>
                    <a:pt x="3798" y="1"/>
                    <a:pt x="1087" y="1826"/>
                    <a:pt x="558" y="3505"/>
                  </a:cubicBezTo>
                  <a:cubicBezTo>
                    <a:pt x="0" y="5264"/>
                    <a:pt x="1135" y="6234"/>
                    <a:pt x="2308" y="6234"/>
                  </a:cubicBezTo>
                  <a:cubicBezTo>
                    <a:pt x="2705" y="6234"/>
                    <a:pt x="3107" y="6123"/>
                    <a:pt x="3448" y="5892"/>
                  </a:cubicBezTo>
                  <a:cubicBezTo>
                    <a:pt x="3448" y="5892"/>
                    <a:pt x="7605" y="3667"/>
                    <a:pt x="7004" y="1069"/>
                  </a:cubicBezTo>
                  <a:cubicBezTo>
                    <a:pt x="6828" y="311"/>
                    <a:pt x="6270" y="1"/>
                    <a:pt x="55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3" name="Google Shape;1363;p49"/>
          <p:cNvSpPr txBox="1">
            <a:spLocks noGrp="1"/>
          </p:cNvSpPr>
          <p:nvPr>
            <p:ph type="title"/>
          </p:nvPr>
        </p:nvSpPr>
        <p:spPr>
          <a:xfrm>
            <a:off x="793456" y="831851"/>
            <a:ext cx="7704000" cy="572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l-GR" sz="2800" b="1" dirty="0">
                <a:latin typeface="Open Sans" pitchFamily="2" charset="0"/>
                <a:ea typeface="Open Sans" pitchFamily="2" charset="0"/>
                <a:cs typeface="Open Sans" pitchFamily="2" charset="0"/>
              </a:rPr>
              <a:t>Γιατί πιστεύετε ότι οι άνθρωποι ανεβάζουν φωτογραφίες;</a:t>
            </a:r>
            <a:endParaRPr sz="2800" b="1" dirty="0">
              <a:latin typeface="Open Sans" pitchFamily="2" charset="0"/>
              <a:ea typeface="Open Sans" pitchFamily="2" charset="0"/>
              <a:cs typeface="Open Sans" pitchFamily="2" charset="0"/>
            </a:endParaRPr>
          </a:p>
        </p:txBody>
      </p:sp>
      <p:sp>
        <p:nvSpPr>
          <p:cNvPr id="1366" name="Google Shape;1366;p49"/>
          <p:cNvSpPr txBox="1">
            <a:spLocks noGrp="1"/>
          </p:cNvSpPr>
          <p:nvPr>
            <p:ph type="subTitle" idx="1"/>
          </p:nvPr>
        </p:nvSpPr>
        <p:spPr>
          <a:xfrm>
            <a:off x="5991279" y="2477491"/>
            <a:ext cx="2355200" cy="1165800"/>
          </a:xfrm>
          <a:prstGeom prst="rect">
            <a:avLst/>
          </a:prstGeom>
        </p:spPr>
        <p:txBody>
          <a:bodyPr spcFirstLastPara="1" wrap="square" lIns="91425" tIns="91425" rIns="91425" bIns="91425" anchor="ctr" anchorCtr="0">
            <a:noAutofit/>
          </a:bodyPr>
          <a:lstStyle/>
          <a:p>
            <a:pPr marL="0" indent="4763"/>
            <a:r>
              <a:rPr lang="el-GR" dirty="0">
                <a:latin typeface="Open Sans" pitchFamily="2" charset="0"/>
                <a:ea typeface="Open Sans" pitchFamily="2" charset="0"/>
                <a:cs typeface="Open Sans" pitchFamily="2" charset="0"/>
              </a:rPr>
              <a:t>Σκεφτείτε τουλάχιστον 3 διαφορετικά κίνητρα (π.χ. να εντυπωσιάσει, να ενημερώσει, να πάρει </a:t>
            </a:r>
            <a:r>
              <a:rPr lang="el-GR" dirty="0" err="1">
                <a:latin typeface="Open Sans" pitchFamily="2" charset="0"/>
                <a:ea typeface="Open Sans" pitchFamily="2" charset="0"/>
                <a:cs typeface="Open Sans" pitchFamily="2" charset="0"/>
              </a:rPr>
              <a:t>likes</a:t>
            </a:r>
            <a:r>
              <a:rPr lang="el-GR" dirty="0">
                <a:latin typeface="Open Sans" pitchFamily="2" charset="0"/>
                <a:ea typeface="Open Sans" pitchFamily="2" charset="0"/>
                <a:cs typeface="Open Sans" pitchFamily="2" charset="0"/>
              </a:rPr>
              <a:t>).</a:t>
            </a:r>
            <a:endParaRPr lang="en-US" dirty="0">
              <a:latin typeface="Open Sans" pitchFamily="2" charset="0"/>
              <a:ea typeface="Open Sans" pitchFamily="2" charset="0"/>
              <a:cs typeface="Open Sans" pitchFamily="2" charset="0"/>
            </a:endParaRPr>
          </a:p>
        </p:txBody>
      </p:sp>
      <p:sp>
        <p:nvSpPr>
          <p:cNvPr id="1367" name="Google Shape;1367;p49"/>
          <p:cNvSpPr txBox="1">
            <a:spLocks noGrp="1"/>
          </p:cNvSpPr>
          <p:nvPr>
            <p:ph type="subTitle" idx="4"/>
          </p:nvPr>
        </p:nvSpPr>
        <p:spPr>
          <a:xfrm>
            <a:off x="803558" y="2470085"/>
            <a:ext cx="2222700" cy="1165800"/>
          </a:xfrm>
          <a:prstGeom prst="rect">
            <a:avLst/>
          </a:prstGeom>
        </p:spPr>
        <p:txBody>
          <a:bodyPr spcFirstLastPara="1" wrap="square" lIns="91425" tIns="91425" rIns="91425" bIns="91425" anchor="ctr" anchorCtr="0">
            <a:noAutofit/>
          </a:bodyPr>
          <a:lstStyle/>
          <a:p>
            <a:pPr marL="0" indent="4763"/>
            <a:r>
              <a:rPr lang="el-GR" dirty="0">
                <a:latin typeface="Open Sans" pitchFamily="2" charset="0"/>
                <a:ea typeface="Open Sans" pitchFamily="2" charset="0"/>
                <a:cs typeface="Open Sans" pitchFamily="2" charset="0"/>
              </a:rPr>
              <a:t>Ποιοι μπορεί να είναι οι πιθανοί λόγοι που κάποιος ανάρτησε τις παρακάτω φωτογραφίες;</a:t>
            </a:r>
          </a:p>
        </p:txBody>
      </p:sp>
      <p:grpSp>
        <p:nvGrpSpPr>
          <p:cNvPr id="1368" name="Google Shape;1368;p49"/>
          <p:cNvGrpSpPr/>
          <p:nvPr/>
        </p:nvGrpSpPr>
        <p:grpSpPr>
          <a:xfrm flipH="1">
            <a:off x="3442259" y="1831811"/>
            <a:ext cx="2119673" cy="1993768"/>
            <a:chOff x="3442259" y="1261798"/>
            <a:chExt cx="2119673" cy="1993768"/>
          </a:xfrm>
        </p:grpSpPr>
        <p:sp>
          <p:nvSpPr>
            <p:cNvPr id="1369" name="Google Shape;1369;p49"/>
            <p:cNvSpPr/>
            <p:nvPr/>
          </p:nvSpPr>
          <p:spPr>
            <a:xfrm>
              <a:off x="3597461" y="2343666"/>
              <a:ext cx="471619" cy="897390"/>
            </a:xfrm>
            <a:custGeom>
              <a:avLst/>
              <a:gdLst/>
              <a:ahLst/>
              <a:cxnLst/>
              <a:rect l="l" t="t" r="r" b="b"/>
              <a:pathLst>
                <a:path w="10019" h="19064" extrusionOk="0">
                  <a:moveTo>
                    <a:pt x="7485" y="0"/>
                  </a:moveTo>
                  <a:lnTo>
                    <a:pt x="7485" y="17"/>
                  </a:lnTo>
                  <a:cubicBezTo>
                    <a:pt x="7485" y="65"/>
                    <a:pt x="7469" y="212"/>
                    <a:pt x="7437" y="440"/>
                  </a:cubicBezTo>
                  <a:cubicBezTo>
                    <a:pt x="7355" y="927"/>
                    <a:pt x="7242" y="1804"/>
                    <a:pt x="7063" y="2858"/>
                  </a:cubicBezTo>
                  <a:cubicBezTo>
                    <a:pt x="7047" y="2956"/>
                    <a:pt x="7030" y="3070"/>
                    <a:pt x="7015" y="3167"/>
                  </a:cubicBezTo>
                  <a:cubicBezTo>
                    <a:pt x="6495" y="6366"/>
                    <a:pt x="5586" y="11107"/>
                    <a:pt x="4530" y="13088"/>
                  </a:cubicBezTo>
                  <a:cubicBezTo>
                    <a:pt x="2874" y="16206"/>
                    <a:pt x="0" y="19064"/>
                    <a:pt x="0" y="19064"/>
                  </a:cubicBezTo>
                  <a:lnTo>
                    <a:pt x="7550" y="19064"/>
                  </a:lnTo>
                  <a:cubicBezTo>
                    <a:pt x="7762" y="18723"/>
                    <a:pt x="7957" y="18382"/>
                    <a:pt x="8135" y="18024"/>
                  </a:cubicBezTo>
                  <a:cubicBezTo>
                    <a:pt x="10018" y="14062"/>
                    <a:pt x="9288" y="8379"/>
                    <a:pt x="8070" y="2599"/>
                  </a:cubicBezTo>
                  <a:cubicBezTo>
                    <a:pt x="8054" y="2518"/>
                    <a:pt x="8022" y="2421"/>
                    <a:pt x="8005" y="2339"/>
                  </a:cubicBezTo>
                  <a:cubicBezTo>
                    <a:pt x="7842" y="1559"/>
                    <a:pt x="7664" y="780"/>
                    <a:pt x="74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9"/>
            <p:cNvSpPr/>
            <p:nvPr/>
          </p:nvSpPr>
          <p:spPr>
            <a:xfrm>
              <a:off x="3942134" y="2029544"/>
              <a:ext cx="1145039" cy="1211505"/>
            </a:xfrm>
            <a:custGeom>
              <a:avLst/>
              <a:gdLst/>
              <a:ahLst/>
              <a:cxnLst/>
              <a:rect l="l" t="t" r="r" b="b"/>
              <a:pathLst>
                <a:path w="24325" h="25737" extrusionOk="0">
                  <a:moveTo>
                    <a:pt x="13121" y="0"/>
                  </a:moveTo>
                  <a:cubicBezTo>
                    <a:pt x="13121" y="0"/>
                    <a:pt x="10523" y="828"/>
                    <a:pt x="7649" y="1884"/>
                  </a:cubicBezTo>
                  <a:cubicBezTo>
                    <a:pt x="7567" y="1900"/>
                    <a:pt x="7503" y="1932"/>
                    <a:pt x="7422" y="1965"/>
                  </a:cubicBezTo>
                  <a:cubicBezTo>
                    <a:pt x="7340" y="1997"/>
                    <a:pt x="7260" y="2030"/>
                    <a:pt x="7178" y="2046"/>
                  </a:cubicBezTo>
                  <a:cubicBezTo>
                    <a:pt x="6610" y="2274"/>
                    <a:pt x="6123" y="2469"/>
                    <a:pt x="5619" y="2679"/>
                  </a:cubicBezTo>
                  <a:cubicBezTo>
                    <a:pt x="5538" y="2728"/>
                    <a:pt x="5441" y="2761"/>
                    <a:pt x="5359" y="2793"/>
                  </a:cubicBezTo>
                  <a:cubicBezTo>
                    <a:pt x="5132" y="2891"/>
                    <a:pt x="4904" y="2988"/>
                    <a:pt x="4662" y="3086"/>
                  </a:cubicBezTo>
                  <a:cubicBezTo>
                    <a:pt x="4158" y="3296"/>
                    <a:pt x="3346" y="3718"/>
                    <a:pt x="2891" y="3930"/>
                  </a:cubicBezTo>
                  <a:cubicBezTo>
                    <a:pt x="2891" y="3930"/>
                    <a:pt x="1949" y="4433"/>
                    <a:pt x="1154" y="5147"/>
                  </a:cubicBezTo>
                  <a:cubicBezTo>
                    <a:pt x="829" y="5439"/>
                    <a:pt x="537" y="5764"/>
                    <a:pt x="342" y="6106"/>
                  </a:cubicBezTo>
                  <a:cubicBezTo>
                    <a:pt x="260" y="6219"/>
                    <a:pt x="212" y="6414"/>
                    <a:pt x="163" y="6673"/>
                  </a:cubicBezTo>
                  <a:lnTo>
                    <a:pt x="163" y="6690"/>
                  </a:lnTo>
                  <a:cubicBezTo>
                    <a:pt x="147" y="6820"/>
                    <a:pt x="131" y="6966"/>
                    <a:pt x="115" y="7113"/>
                  </a:cubicBezTo>
                  <a:cubicBezTo>
                    <a:pt x="66" y="7470"/>
                    <a:pt x="50" y="7892"/>
                    <a:pt x="33" y="8362"/>
                  </a:cubicBezTo>
                  <a:cubicBezTo>
                    <a:pt x="33" y="8444"/>
                    <a:pt x="18" y="8541"/>
                    <a:pt x="18" y="8622"/>
                  </a:cubicBezTo>
                  <a:cubicBezTo>
                    <a:pt x="18" y="8866"/>
                    <a:pt x="18" y="9126"/>
                    <a:pt x="1" y="9401"/>
                  </a:cubicBezTo>
                  <a:lnTo>
                    <a:pt x="1" y="9678"/>
                  </a:lnTo>
                  <a:cubicBezTo>
                    <a:pt x="1" y="10213"/>
                    <a:pt x="18" y="10782"/>
                    <a:pt x="18" y="11350"/>
                  </a:cubicBezTo>
                  <a:cubicBezTo>
                    <a:pt x="18" y="11447"/>
                    <a:pt x="33" y="11529"/>
                    <a:pt x="33" y="11627"/>
                  </a:cubicBezTo>
                  <a:cubicBezTo>
                    <a:pt x="83" y="13851"/>
                    <a:pt x="212" y="15897"/>
                    <a:pt x="212" y="15897"/>
                  </a:cubicBezTo>
                  <a:cubicBezTo>
                    <a:pt x="260" y="16968"/>
                    <a:pt x="342" y="18040"/>
                    <a:pt x="407" y="19112"/>
                  </a:cubicBezTo>
                  <a:cubicBezTo>
                    <a:pt x="407" y="19193"/>
                    <a:pt x="423" y="19274"/>
                    <a:pt x="423" y="19339"/>
                  </a:cubicBezTo>
                  <a:lnTo>
                    <a:pt x="423" y="19404"/>
                  </a:lnTo>
                  <a:lnTo>
                    <a:pt x="440" y="19534"/>
                  </a:lnTo>
                  <a:cubicBezTo>
                    <a:pt x="440" y="19583"/>
                    <a:pt x="440" y="19648"/>
                    <a:pt x="455" y="19713"/>
                  </a:cubicBezTo>
                  <a:cubicBezTo>
                    <a:pt x="570" y="21499"/>
                    <a:pt x="700" y="23203"/>
                    <a:pt x="813" y="24697"/>
                  </a:cubicBezTo>
                  <a:cubicBezTo>
                    <a:pt x="829" y="25055"/>
                    <a:pt x="862" y="25396"/>
                    <a:pt x="894" y="25737"/>
                  </a:cubicBezTo>
                  <a:lnTo>
                    <a:pt x="24292" y="25737"/>
                  </a:lnTo>
                  <a:cubicBezTo>
                    <a:pt x="24309" y="25234"/>
                    <a:pt x="24309" y="24697"/>
                    <a:pt x="24309" y="24162"/>
                  </a:cubicBezTo>
                  <a:cubicBezTo>
                    <a:pt x="24309" y="24080"/>
                    <a:pt x="24325" y="23983"/>
                    <a:pt x="24325" y="23902"/>
                  </a:cubicBezTo>
                  <a:lnTo>
                    <a:pt x="24325" y="23431"/>
                  </a:lnTo>
                  <a:lnTo>
                    <a:pt x="24325" y="22781"/>
                  </a:lnTo>
                  <a:lnTo>
                    <a:pt x="24325" y="22522"/>
                  </a:lnTo>
                  <a:cubicBezTo>
                    <a:pt x="24309" y="22019"/>
                    <a:pt x="24309" y="21499"/>
                    <a:pt x="24292" y="20963"/>
                  </a:cubicBezTo>
                  <a:lnTo>
                    <a:pt x="24292" y="20687"/>
                  </a:lnTo>
                  <a:cubicBezTo>
                    <a:pt x="24277" y="19746"/>
                    <a:pt x="24244" y="18787"/>
                    <a:pt x="24195" y="17797"/>
                  </a:cubicBezTo>
                  <a:cubicBezTo>
                    <a:pt x="24179" y="17715"/>
                    <a:pt x="24179" y="17635"/>
                    <a:pt x="24179" y="17553"/>
                  </a:cubicBezTo>
                  <a:cubicBezTo>
                    <a:pt x="24147" y="16985"/>
                    <a:pt x="24114" y="16433"/>
                    <a:pt x="24065" y="15864"/>
                  </a:cubicBezTo>
                  <a:cubicBezTo>
                    <a:pt x="23903" y="13558"/>
                    <a:pt x="23627" y="11220"/>
                    <a:pt x="23238" y="8979"/>
                  </a:cubicBezTo>
                  <a:lnTo>
                    <a:pt x="23188" y="8736"/>
                  </a:lnTo>
                  <a:cubicBezTo>
                    <a:pt x="23058" y="8087"/>
                    <a:pt x="22928" y="7453"/>
                    <a:pt x="22799" y="6836"/>
                  </a:cubicBezTo>
                  <a:cubicBezTo>
                    <a:pt x="22621" y="6089"/>
                    <a:pt x="22052" y="5342"/>
                    <a:pt x="21240" y="4612"/>
                  </a:cubicBezTo>
                  <a:cubicBezTo>
                    <a:pt x="21159" y="4530"/>
                    <a:pt x="21062" y="4450"/>
                    <a:pt x="20964" y="4368"/>
                  </a:cubicBezTo>
                  <a:cubicBezTo>
                    <a:pt x="20460" y="3946"/>
                    <a:pt x="19893" y="3540"/>
                    <a:pt x="19308" y="3151"/>
                  </a:cubicBezTo>
                  <a:cubicBezTo>
                    <a:pt x="18512" y="2631"/>
                    <a:pt x="17667" y="2159"/>
                    <a:pt x="16872" y="1737"/>
                  </a:cubicBezTo>
                  <a:cubicBezTo>
                    <a:pt x="16742" y="1672"/>
                    <a:pt x="16613" y="1607"/>
                    <a:pt x="16498" y="1559"/>
                  </a:cubicBezTo>
                  <a:cubicBezTo>
                    <a:pt x="16418" y="1510"/>
                    <a:pt x="16336" y="1477"/>
                    <a:pt x="16271" y="1429"/>
                  </a:cubicBezTo>
                  <a:cubicBezTo>
                    <a:pt x="14517" y="553"/>
                    <a:pt x="13121" y="0"/>
                    <a:pt x="13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9"/>
            <p:cNvSpPr/>
            <p:nvPr/>
          </p:nvSpPr>
          <p:spPr>
            <a:xfrm>
              <a:off x="3972920" y="2128069"/>
              <a:ext cx="581534" cy="621357"/>
            </a:xfrm>
            <a:custGeom>
              <a:avLst/>
              <a:gdLst/>
              <a:ahLst/>
              <a:cxnLst/>
              <a:rect l="l" t="t" r="r" b="b"/>
              <a:pathLst>
                <a:path w="12354" h="13200" extrusionOk="0">
                  <a:moveTo>
                    <a:pt x="11776" y="0"/>
                  </a:moveTo>
                  <a:cubicBezTo>
                    <a:pt x="11703" y="0"/>
                    <a:pt x="11626" y="59"/>
                    <a:pt x="11655" y="148"/>
                  </a:cubicBezTo>
                  <a:cubicBezTo>
                    <a:pt x="12354" y="2827"/>
                    <a:pt x="11493" y="5702"/>
                    <a:pt x="9382" y="7488"/>
                  </a:cubicBezTo>
                  <a:cubicBezTo>
                    <a:pt x="8359" y="8365"/>
                    <a:pt x="7125" y="8835"/>
                    <a:pt x="5826" y="9209"/>
                  </a:cubicBezTo>
                  <a:cubicBezTo>
                    <a:pt x="4640" y="9534"/>
                    <a:pt x="3406" y="9826"/>
                    <a:pt x="2302" y="10426"/>
                  </a:cubicBezTo>
                  <a:cubicBezTo>
                    <a:pt x="1263" y="11011"/>
                    <a:pt x="370" y="11872"/>
                    <a:pt x="29" y="13041"/>
                  </a:cubicBezTo>
                  <a:cubicBezTo>
                    <a:pt x="0" y="13138"/>
                    <a:pt x="75" y="13200"/>
                    <a:pt x="150" y="13200"/>
                  </a:cubicBezTo>
                  <a:cubicBezTo>
                    <a:pt x="201" y="13200"/>
                    <a:pt x="253" y="13171"/>
                    <a:pt x="273" y="13106"/>
                  </a:cubicBezTo>
                  <a:cubicBezTo>
                    <a:pt x="1052" y="10378"/>
                    <a:pt x="4348" y="9956"/>
                    <a:pt x="6654" y="9209"/>
                  </a:cubicBezTo>
                  <a:cubicBezTo>
                    <a:pt x="8976" y="8462"/>
                    <a:pt x="10908" y="6854"/>
                    <a:pt x="11737" y="4500"/>
                  </a:cubicBezTo>
                  <a:cubicBezTo>
                    <a:pt x="12239" y="3087"/>
                    <a:pt x="12272" y="1545"/>
                    <a:pt x="11882" y="83"/>
                  </a:cubicBezTo>
                  <a:cubicBezTo>
                    <a:pt x="11869" y="25"/>
                    <a:pt x="11824" y="0"/>
                    <a:pt x="1177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9"/>
            <p:cNvSpPr/>
            <p:nvPr/>
          </p:nvSpPr>
          <p:spPr>
            <a:xfrm>
              <a:off x="4530035" y="2434800"/>
              <a:ext cx="185701" cy="176569"/>
            </a:xfrm>
            <a:custGeom>
              <a:avLst/>
              <a:gdLst/>
              <a:ahLst/>
              <a:cxnLst/>
              <a:rect l="l" t="t" r="r" b="b"/>
              <a:pathLst>
                <a:path w="3945" h="3751" extrusionOk="0">
                  <a:moveTo>
                    <a:pt x="2357" y="253"/>
                  </a:moveTo>
                  <a:cubicBezTo>
                    <a:pt x="3085" y="253"/>
                    <a:pt x="3657" y="931"/>
                    <a:pt x="3604" y="1719"/>
                  </a:cubicBezTo>
                  <a:cubicBezTo>
                    <a:pt x="3539" y="2611"/>
                    <a:pt x="2775" y="3293"/>
                    <a:pt x="1931" y="3472"/>
                  </a:cubicBezTo>
                  <a:cubicBezTo>
                    <a:pt x="1823" y="3496"/>
                    <a:pt x="1719" y="3507"/>
                    <a:pt x="1617" y="3507"/>
                  </a:cubicBezTo>
                  <a:cubicBezTo>
                    <a:pt x="877" y="3507"/>
                    <a:pt x="330" y="2908"/>
                    <a:pt x="372" y="2108"/>
                  </a:cubicBezTo>
                  <a:cubicBezTo>
                    <a:pt x="420" y="1268"/>
                    <a:pt x="1132" y="691"/>
                    <a:pt x="1845" y="362"/>
                  </a:cubicBezTo>
                  <a:lnTo>
                    <a:pt x="1845" y="362"/>
                  </a:lnTo>
                  <a:cubicBezTo>
                    <a:pt x="1851" y="360"/>
                    <a:pt x="1859" y="358"/>
                    <a:pt x="1866" y="355"/>
                  </a:cubicBezTo>
                  <a:cubicBezTo>
                    <a:pt x="2034" y="285"/>
                    <a:pt x="2199" y="253"/>
                    <a:pt x="2357" y="253"/>
                  </a:cubicBezTo>
                  <a:close/>
                  <a:moveTo>
                    <a:pt x="2355" y="1"/>
                  </a:moveTo>
                  <a:cubicBezTo>
                    <a:pt x="2175" y="1"/>
                    <a:pt x="1988" y="36"/>
                    <a:pt x="1801" y="110"/>
                  </a:cubicBezTo>
                  <a:cubicBezTo>
                    <a:pt x="1785" y="118"/>
                    <a:pt x="1771" y="127"/>
                    <a:pt x="1760" y="138"/>
                  </a:cubicBezTo>
                  <a:lnTo>
                    <a:pt x="1760" y="138"/>
                  </a:lnTo>
                  <a:cubicBezTo>
                    <a:pt x="844" y="532"/>
                    <a:pt x="1" y="1354"/>
                    <a:pt x="145" y="2416"/>
                  </a:cubicBezTo>
                  <a:cubicBezTo>
                    <a:pt x="252" y="3260"/>
                    <a:pt x="879" y="3750"/>
                    <a:pt x="1632" y="3750"/>
                  </a:cubicBezTo>
                  <a:cubicBezTo>
                    <a:pt x="1792" y="3750"/>
                    <a:pt x="1958" y="3728"/>
                    <a:pt x="2126" y="3683"/>
                  </a:cubicBezTo>
                  <a:cubicBezTo>
                    <a:pt x="3117" y="3407"/>
                    <a:pt x="3944" y="2498"/>
                    <a:pt x="3831" y="1426"/>
                  </a:cubicBezTo>
                  <a:cubicBezTo>
                    <a:pt x="3753" y="613"/>
                    <a:pt x="3112" y="1"/>
                    <a:pt x="23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9"/>
            <p:cNvSpPr/>
            <p:nvPr/>
          </p:nvSpPr>
          <p:spPr>
            <a:xfrm>
              <a:off x="3927635" y="2155654"/>
              <a:ext cx="278999" cy="337133"/>
            </a:xfrm>
            <a:custGeom>
              <a:avLst/>
              <a:gdLst/>
              <a:ahLst/>
              <a:cxnLst/>
              <a:rect l="l" t="t" r="r" b="b"/>
              <a:pathLst>
                <a:path w="5927" h="7162" extrusionOk="0">
                  <a:moveTo>
                    <a:pt x="5927" y="0"/>
                  </a:moveTo>
                  <a:lnTo>
                    <a:pt x="5927" y="0"/>
                  </a:lnTo>
                  <a:cubicBezTo>
                    <a:pt x="5846" y="49"/>
                    <a:pt x="5749" y="82"/>
                    <a:pt x="5667" y="114"/>
                  </a:cubicBezTo>
                  <a:cubicBezTo>
                    <a:pt x="5424" y="2013"/>
                    <a:pt x="4303" y="3735"/>
                    <a:pt x="2874" y="5001"/>
                  </a:cubicBezTo>
                  <a:cubicBezTo>
                    <a:pt x="2290" y="5505"/>
                    <a:pt x="1657" y="5943"/>
                    <a:pt x="991" y="6333"/>
                  </a:cubicBezTo>
                  <a:cubicBezTo>
                    <a:pt x="780" y="6463"/>
                    <a:pt x="553" y="6593"/>
                    <a:pt x="309" y="6722"/>
                  </a:cubicBezTo>
                  <a:cubicBezTo>
                    <a:pt x="228" y="6772"/>
                    <a:pt x="146" y="6820"/>
                    <a:pt x="49" y="6852"/>
                  </a:cubicBezTo>
                  <a:cubicBezTo>
                    <a:pt x="33" y="6950"/>
                    <a:pt x="16" y="7064"/>
                    <a:pt x="1" y="7161"/>
                  </a:cubicBezTo>
                  <a:cubicBezTo>
                    <a:pt x="114" y="7112"/>
                    <a:pt x="211" y="7047"/>
                    <a:pt x="309" y="6999"/>
                  </a:cubicBezTo>
                  <a:cubicBezTo>
                    <a:pt x="568" y="6869"/>
                    <a:pt x="813" y="6722"/>
                    <a:pt x="1056" y="6593"/>
                  </a:cubicBezTo>
                  <a:cubicBezTo>
                    <a:pt x="1787" y="6155"/>
                    <a:pt x="2501" y="5668"/>
                    <a:pt x="3134" y="5083"/>
                  </a:cubicBezTo>
                  <a:cubicBezTo>
                    <a:pt x="4595" y="3767"/>
                    <a:pt x="5717" y="1965"/>
                    <a:pt x="59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9"/>
            <p:cNvSpPr/>
            <p:nvPr/>
          </p:nvSpPr>
          <p:spPr>
            <a:xfrm>
              <a:off x="3952866" y="2767940"/>
              <a:ext cx="1115242" cy="473126"/>
            </a:xfrm>
            <a:custGeom>
              <a:avLst/>
              <a:gdLst/>
              <a:ahLst/>
              <a:cxnLst/>
              <a:rect l="l" t="t" r="r" b="b"/>
              <a:pathLst>
                <a:path w="23692" h="10051" extrusionOk="0">
                  <a:moveTo>
                    <a:pt x="23512" y="0"/>
                  </a:moveTo>
                  <a:lnTo>
                    <a:pt x="20217" y="455"/>
                  </a:lnTo>
                  <a:lnTo>
                    <a:pt x="19843" y="503"/>
                  </a:lnTo>
                  <a:lnTo>
                    <a:pt x="19340" y="568"/>
                  </a:lnTo>
                  <a:lnTo>
                    <a:pt x="18398" y="698"/>
                  </a:lnTo>
                  <a:lnTo>
                    <a:pt x="17602" y="812"/>
                  </a:lnTo>
                  <a:lnTo>
                    <a:pt x="17099" y="877"/>
                  </a:lnTo>
                  <a:lnTo>
                    <a:pt x="16725" y="925"/>
                  </a:lnTo>
                  <a:lnTo>
                    <a:pt x="16692" y="925"/>
                  </a:lnTo>
                  <a:lnTo>
                    <a:pt x="10230" y="1802"/>
                  </a:lnTo>
                  <a:lnTo>
                    <a:pt x="9938" y="1851"/>
                  </a:lnTo>
                  <a:lnTo>
                    <a:pt x="6398" y="2321"/>
                  </a:lnTo>
                  <a:lnTo>
                    <a:pt x="6090" y="2371"/>
                  </a:lnTo>
                  <a:lnTo>
                    <a:pt x="195" y="3166"/>
                  </a:lnTo>
                  <a:lnTo>
                    <a:pt x="195" y="3426"/>
                  </a:lnTo>
                  <a:lnTo>
                    <a:pt x="195" y="3653"/>
                  </a:lnTo>
                  <a:lnTo>
                    <a:pt x="195" y="3718"/>
                  </a:lnTo>
                  <a:cubicBezTo>
                    <a:pt x="195" y="4741"/>
                    <a:pt x="179" y="7128"/>
                    <a:pt x="0" y="10051"/>
                  </a:cubicBezTo>
                  <a:lnTo>
                    <a:pt x="23692" y="10051"/>
                  </a:lnTo>
                  <a:cubicBezTo>
                    <a:pt x="23675" y="9466"/>
                    <a:pt x="23659" y="8881"/>
                    <a:pt x="23642" y="8314"/>
                  </a:cubicBezTo>
                  <a:lnTo>
                    <a:pt x="23642" y="8070"/>
                  </a:lnTo>
                  <a:cubicBezTo>
                    <a:pt x="23627" y="7664"/>
                    <a:pt x="23627" y="7258"/>
                    <a:pt x="23610" y="6852"/>
                  </a:cubicBezTo>
                  <a:lnTo>
                    <a:pt x="23610" y="6593"/>
                  </a:lnTo>
                  <a:cubicBezTo>
                    <a:pt x="23594" y="6073"/>
                    <a:pt x="23594" y="5553"/>
                    <a:pt x="23577" y="5066"/>
                  </a:cubicBezTo>
                  <a:lnTo>
                    <a:pt x="23577" y="4774"/>
                  </a:lnTo>
                  <a:cubicBezTo>
                    <a:pt x="23562" y="3718"/>
                    <a:pt x="23545" y="2776"/>
                    <a:pt x="23529" y="2029"/>
                  </a:cubicBezTo>
                  <a:lnTo>
                    <a:pt x="23529" y="1769"/>
                  </a:lnTo>
                  <a:cubicBezTo>
                    <a:pt x="23512" y="665"/>
                    <a:pt x="23512" y="0"/>
                    <a:pt x="235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9"/>
            <p:cNvSpPr/>
            <p:nvPr/>
          </p:nvSpPr>
          <p:spPr>
            <a:xfrm>
              <a:off x="3963976" y="2890990"/>
              <a:ext cx="433020" cy="364577"/>
            </a:xfrm>
            <a:custGeom>
              <a:avLst/>
              <a:gdLst/>
              <a:ahLst/>
              <a:cxnLst/>
              <a:rect l="l" t="t" r="r" b="b"/>
              <a:pathLst>
                <a:path w="9199" h="7745" extrusionOk="0">
                  <a:moveTo>
                    <a:pt x="3490" y="0"/>
                  </a:moveTo>
                  <a:cubicBezTo>
                    <a:pt x="3347" y="0"/>
                    <a:pt x="3204" y="6"/>
                    <a:pt x="3061" y="17"/>
                  </a:cubicBezTo>
                  <a:cubicBezTo>
                    <a:pt x="1972" y="97"/>
                    <a:pt x="950" y="487"/>
                    <a:pt x="106" y="1153"/>
                  </a:cubicBezTo>
                  <a:cubicBezTo>
                    <a:pt x="0" y="1232"/>
                    <a:pt x="97" y="1354"/>
                    <a:pt x="198" y="1354"/>
                  </a:cubicBezTo>
                  <a:cubicBezTo>
                    <a:pt x="222" y="1354"/>
                    <a:pt x="246" y="1347"/>
                    <a:pt x="268" y="1331"/>
                  </a:cubicBezTo>
                  <a:cubicBezTo>
                    <a:pt x="1189" y="610"/>
                    <a:pt x="2350" y="245"/>
                    <a:pt x="3512" y="245"/>
                  </a:cubicBezTo>
                  <a:cubicBezTo>
                    <a:pt x="4705" y="245"/>
                    <a:pt x="5898" y="631"/>
                    <a:pt x="6828" y="1413"/>
                  </a:cubicBezTo>
                  <a:cubicBezTo>
                    <a:pt x="8565" y="2874"/>
                    <a:pt x="9149" y="5488"/>
                    <a:pt x="8225" y="7566"/>
                  </a:cubicBezTo>
                  <a:cubicBezTo>
                    <a:pt x="8180" y="7656"/>
                    <a:pt x="8265" y="7745"/>
                    <a:pt x="8344" y="7745"/>
                  </a:cubicBezTo>
                  <a:cubicBezTo>
                    <a:pt x="8380" y="7745"/>
                    <a:pt x="8415" y="7726"/>
                    <a:pt x="8435" y="7681"/>
                  </a:cubicBezTo>
                  <a:cubicBezTo>
                    <a:pt x="9199" y="5960"/>
                    <a:pt x="9004" y="3897"/>
                    <a:pt x="7965" y="2322"/>
                  </a:cubicBezTo>
                  <a:cubicBezTo>
                    <a:pt x="6957" y="834"/>
                    <a:pt x="5256" y="0"/>
                    <a:pt x="3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9"/>
            <p:cNvSpPr/>
            <p:nvPr/>
          </p:nvSpPr>
          <p:spPr>
            <a:xfrm>
              <a:off x="4388532" y="2702931"/>
              <a:ext cx="579321" cy="534932"/>
            </a:xfrm>
            <a:custGeom>
              <a:avLst/>
              <a:gdLst/>
              <a:ahLst/>
              <a:cxnLst/>
              <a:rect l="l" t="t" r="r" b="b"/>
              <a:pathLst>
                <a:path w="12307" h="11364" extrusionOk="0">
                  <a:moveTo>
                    <a:pt x="5183" y="0"/>
                  </a:moveTo>
                  <a:cubicBezTo>
                    <a:pt x="4525" y="0"/>
                    <a:pt x="3863" y="85"/>
                    <a:pt x="3200" y="277"/>
                  </a:cubicBezTo>
                  <a:cubicBezTo>
                    <a:pt x="2096" y="585"/>
                    <a:pt x="992" y="1267"/>
                    <a:pt x="537" y="2371"/>
                  </a:cubicBezTo>
                  <a:cubicBezTo>
                    <a:pt x="1" y="3702"/>
                    <a:pt x="634" y="5131"/>
                    <a:pt x="1349" y="6268"/>
                  </a:cubicBezTo>
                  <a:cubicBezTo>
                    <a:pt x="2274" y="7746"/>
                    <a:pt x="3735" y="9321"/>
                    <a:pt x="3265" y="11204"/>
                  </a:cubicBezTo>
                  <a:cubicBezTo>
                    <a:pt x="3246" y="11301"/>
                    <a:pt x="3324" y="11363"/>
                    <a:pt x="3398" y="11363"/>
                  </a:cubicBezTo>
                  <a:cubicBezTo>
                    <a:pt x="3447" y="11363"/>
                    <a:pt x="3495" y="11335"/>
                    <a:pt x="3508" y="11269"/>
                  </a:cubicBezTo>
                  <a:cubicBezTo>
                    <a:pt x="4222" y="8396"/>
                    <a:pt x="992" y="6528"/>
                    <a:pt x="618" y="3882"/>
                  </a:cubicBezTo>
                  <a:cubicBezTo>
                    <a:pt x="407" y="2388"/>
                    <a:pt x="1381" y="1251"/>
                    <a:pt x="2696" y="715"/>
                  </a:cubicBezTo>
                  <a:cubicBezTo>
                    <a:pt x="3471" y="390"/>
                    <a:pt x="4310" y="256"/>
                    <a:pt x="5154" y="256"/>
                  </a:cubicBezTo>
                  <a:cubicBezTo>
                    <a:pt x="5831" y="256"/>
                    <a:pt x="6511" y="343"/>
                    <a:pt x="7162" y="487"/>
                  </a:cubicBezTo>
                  <a:cubicBezTo>
                    <a:pt x="8883" y="877"/>
                    <a:pt x="10490" y="1673"/>
                    <a:pt x="12066" y="2468"/>
                  </a:cubicBezTo>
                  <a:cubicBezTo>
                    <a:pt x="12083" y="2477"/>
                    <a:pt x="12100" y="2481"/>
                    <a:pt x="12116" y="2481"/>
                  </a:cubicBezTo>
                  <a:cubicBezTo>
                    <a:pt x="12225" y="2481"/>
                    <a:pt x="12306" y="2314"/>
                    <a:pt x="12179" y="2258"/>
                  </a:cubicBezTo>
                  <a:cubicBezTo>
                    <a:pt x="10028" y="1169"/>
                    <a:pt x="7635" y="0"/>
                    <a:pt x="51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49"/>
            <p:cNvSpPr/>
            <p:nvPr/>
          </p:nvSpPr>
          <p:spPr>
            <a:xfrm>
              <a:off x="4671350" y="2925730"/>
              <a:ext cx="304889" cy="325459"/>
            </a:xfrm>
            <a:custGeom>
              <a:avLst/>
              <a:gdLst/>
              <a:ahLst/>
              <a:cxnLst/>
              <a:rect l="l" t="t" r="r" b="b"/>
              <a:pathLst>
                <a:path w="6477" h="6914" extrusionOk="0">
                  <a:moveTo>
                    <a:pt x="4496" y="1"/>
                  </a:moveTo>
                  <a:cubicBezTo>
                    <a:pt x="3236" y="1"/>
                    <a:pt x="1972" y="545"/>
                    <a:pt x="1187" y="1567"/>
                  </a:cubicBezTo>
                  <a:cubicBezTo>
                    <a:pt x="1" y="3111"/>
                    <a:pt x="147" y="5432"/>
                    <a:pt x="1429" y="6878"/>
                  </a:cubicBezTo>
                  <a:cubicBezTo>
                    <a:pt x="1455" y="6903"/>
                    <a:pt x="1483" y="6914"/>
                    <a:pt x="1510" y="6914"/>
                  </a:cubicBezTo>
                  <a:cubicBezTo>
                    <a:pt x="1604" y="6914"/>
                    <a:pt x="1684" y="6787"/>
                    <a:pt x="1609" y="6699"/>
                  </a:cubicBezTo>
                  <a:cubicBezTo>
                    <a:pt x="375" y="5335"/>
                    <a:pt x="260" y="3094"/>
                    <a:pt x="1429" y="1649"/>
                  </a:cubicBezTo>
                  <a:cubicBezTo>
                    <a:pt x="2170" y="737"/>
                    <a:pt x="3337" y="243"/>
                    <a:pt x="4502" y="243"/>
                  </a:cubicBezTo>
                  <a:cubicBezTo>
                    <a:pt x="5099" y="243"/>
                    <a:pt x="5696" y="373"/>
                    <a:pt x="6236" y="643"/>
                  </a:cubicBezTo>
                  <a:cubicBezTo>
                    <a:pt x="6253" y="651"/>
                    <a:pt x="6270" y="655"/>
                    <a:pt x="6286" y="655"/>
                  </a:cubicBezTo>
                  <a:cubicBezTo>
                    <a:pt x="6395" y="655"/>
                    <a:pt x="6477" y="487"/>
                    <a:pt x="6350" y="431"/>
                  </a:cubicBezTo>
                  <a:cubicBezTo>
                    <a:pt x="5776" y="141"/>
                    <a:pt x="5137" y="1"/>
                    <a:pt x="449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49"/>
            <p:cNvSpPr/>
            <p:nvPr/>
          </p:nvSpPr>
          <p:spPr>
            <a:xfrm>
              <a:off x="4928796" y="2587742"/>
              <a:ext cx="55263" cy="653319"/>
            </a:xfrm>
            <a:custGeom>
              <a:avLst/>
              <a:gdLst/>
              <a:ahLst/>
              <a:cxnLst/>
              <a:rect l="l" t="t" r="r" b="b"/>
              <a:pathLst>
                <a:path w="1174" h="13879" extrusionOk="0">
                  <a:moveTo>
                    <a:pt x="166" y="0"/>
                  </a:moveTo>
                  <a:cubicBezTo>
                    <a:pt x="87" y="0"/>
                    <a:pt x="0" y="67"/>
                    <a:pt x="20" y="174"/>
                  </a:cubicBezTo>
                  <a:cubicBezTo>
                    <a:pt x="816" y="4413"/>
                    <a:pt x="994" y="8764"/>
                    <a:pt x="556" y="13051"/>
                  </a:cubicBezTo>
                  <a:lnTo>
                    <a:pt x="459" y="13879"/>
                  </a:lnTo>
                  <a:lnTo>
                    <a:pt x="719" y="13879"/>
                  </a:lnTo>
                  <a:cubicBezTo>
                    <a:pt x="1141" y="10518"/>
                    <a:pt x="1173" y="7108"/>
                    <a:pt x="816" y="3731"/>
                  </a:cubicBezTo>
                  <a:cubicBezTo>
                    <a:pt x="686" y="2512"/>
                    <a:pt x="507" y="1311"/>
                    <a:pt x="280" y="93"/>
                  </a:cubicBezTo>
                  <a:cubicBezTo>
                    <a:pt x="267" y="29"/>
                    <a:pt x="218" y="0"/>
                    <a:pt x="1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9"/>
            <p:cNvSpPr/>
            <p:nvPr/>
          </p:nvSpPr>
          <p:spPr>
            <a:xfrm>
              <a:off x="4215066" y="1307200"/>
              <a:ext cx="569436" cy="424923"/>
            </a:xfrm>
            <a:custGeom>
              <a:avLst/>
              <a:gdLst/>
              <a:ahLst/>
              <a:cxnLst/>
              <a:rect l="l" t="t" r="r" b="b"/>
              <a:pathLst>
                <a:path w="12097" h="9027" extrusionOk="0">
                  <a:moveTo>
                    <a:pt x="2094" y="0"/>
                  </a:moveTo>
                  <a:cubicBezTo>
                    <a:pt x="1185" y="780"/>
                    <a:pt x="1607" y="2290"/>
                    <a:pt x="1607" y="2290"/>
                  </a:cubicBezTo>
                  <a:cubicBezTo>
                    <a:pt x="1562" y="2299"/>
                    <a:pt x="1517" y="2304"/>
                    <a:pt x="1475" y="2304"/>
                  </a:cubicBezTo>
                  <a:cubicBezTo>
                    <a:pt x="907" y="2304"/>
                    <a:pt x="585" y="1559"/>
                    <a:pt x="585" y="1559"/>
                  </a:cubicBezTo>
                  <a:lnTo>
                    <a:pt x="585" y="1559"/>
                  </a:lnTo>
                  <a:cubicBezTo>
                    <a:pt x="0" y="2615"/>
                    <a:pt x="2046" y="4076"/>
                    <a:pt x="2046" y="4076"/>
                  </a:cubicBezTo>
                  <a:cubicBezTo>
                    <a:pt x="1656" y="5164"/>
                    <a:pt x="2046" y="7145"/>
                    <a:pt x="2046" y="7145"/>
                  </a:cubicBezTo>
                  <a:cubicBezTo>
                    <a:pt x="2046" y="7145"/>
                    <a:pt x="6364" y="9026"/>
                    <a:pt x="8725" y="9026"/>
                  </a:cubicBezTo>
                  <a:cubicBezTo>
                    <a:pt x="9331" y="9026"/>
                    <a:pt x="9809" y="8902"/>
                    <a:pt x="10051" y="8591"/>
                  </a:cubicBezTo>
                  <a:cubicBezTo>
                    <a:pt x="11220" y="7080"/>
                    <a:pt x="12097" y="4384"/>
                    <a:pt x="9905" y="2907"/>
                  </a:cubicBezTo>
                  <a:cubicBezTo>
                    <a:pt x="8806" y="1673"/>
                    <a:pt x="6178" y="1141"/>
                    <a:pt x="4652" y="1141"/>
                  </a:cubicBezTo>
                  <a:cubicBezTo>
                    <a:pt x="4351" y="1141"/>
                    <a:pt x="4092" y="1162"/>
                    <a:pt x="3897" y="1202"/>
                  </a:cubicBezTo>
                  <a:cubicBezTo>
                    <a:pt x="3842" y="1214"/>
                    <a:pt x="3787" y="1220"/>
                    <a:pt x="3731" y="1220"/>
                  </a:cubicBezTo>
                  <a:cubicBezTo>
                    <a:pt x="2932" y="1220"/>
                    <a:pt x="2094" y="0"/>
                    <a:pt x="20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9"/>
            <p:cNvSpPr/>
            <p:nvPr/>
          </p:nvSpPr>
          <p:spPr>
            <a:xfrm>
              <a:off x="4345742" y="1819313"/>
              <a:ext cx="315762" cy="380299"/>
            </a:xfrm>
            <a:custGeom>
              <a:avLst/>
              <a:gdLst/>
              <a:ahLst/>
              <a:cxnLst/>
              <a:rect l="l" t="t" r="r" b="b"/>
              <a:pathLst>
                <a:path w="6708" h="8079" extrusionOk="0">
                  <a:moveTo>
                    <a:pt x="5521" y="0"/>
                  </a:moveTo>
                  <a:lnTo>
                    <a:pt x="797" y="1527"/>
                  </a:lnTo>
                  <a:lnTo>
                    <a:pt x="617" y="2778"/>
                  </a:lnTo>
                  <a:lnTo>
                    <a:pt x="374" y="4564"/>
                  </a:lnTo>
                  <a:lnTo>
                    <a:pt x="0" y="7259"/>
                  </a:lnTo>
                  <a:cubicBezTo>
                    <a:pt x="875" y="7853"/>
                    <a:pt x="1717" y="8078"/>
                    <a:pt x="2491" y="8078"/>
                  </a:cubicBezTo>
                  <a:cubicBezTo>
                    <a:pt x="4936" y="8078"/>
                    <a:pt x="6707" y="5830"/>
                    <a:pt x="6707" y="5830"/>
                  </a:cubicBezTo>
                  <a:cubicBezTo>
                    <a:pt x="6025" y="4174"/>
                    <a:pt x="5603" y="2258"/>
                    <a:pt x="5521" y="0"/>
                  </a:cubicBezTo>
                  <a:close/>
                </a:path>
              </a:pathLst>
            </a:custGeom>
            <a:solidFill>
              <a:srgbClr val="ED91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9"/>
            <p:cNvSpPr/>
            <p:nvPr/>
          </p:nvSpPr>
          <p:spPr>
            <a:xfrm>
              <a:off x="4358735" y="1911813"/>
              <a:ext cx="204907" cy="155057"/>
            </a:xfrm>
            <a:custGeom>
              <a:avLst/>
              <a:gdLst/>
              <a:ahLst/>
              <a:cxnLst/>
              <a:rect l="l" t="t" r="r" b="b"/>
              <a:pathLst>
                <a:path w="4353" h="3294" extrusionOk="0">
                  <a:moveTo>
                    <a:pt x="4353" y="1"/>
                  </a:moveTo>
                  <a:lnTo>
                    <a:pt x="341" y="813"/>
                  </a:lnTo>
                  <a:lnTo>
                    <a:pt x="1" y="3264"/>
                  </a:lnTo>
                  <a:cubicBezTo>
                    <a:pt x="73" y="3283"/>
                    <a:pt x="158" y="3294"/>
                    <a:pt x="257" y="3294"/>
                  </a:cubicBezTo>
                  <a:cubicBezTo>
                    <a:pt x="1071" y="3294"/>
                    <a:pt x="2744" y="2565"/>
                    <a:pt x="4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9"/>
            <p:cNvSpPr/>
            <p:nvPr/>
          </p:nvSpPr>
          <p:spPr>
            <a:xfrm>
              <a:off x="4246370" y="1452328"/>
              <a:ext cx="448742" cy="512337"/>
            </a:xfrm>
            <a:custGeom>
              <a:avLst/>
              <a:gdLst/>
              <a:ahLst/>
              <a:cxnLst/>
              <a:rect l="l" t="t" r="r" b="b"/>
              <a:pathLst>
                <a:path w="9533" h="10884" extrusionOk="0">
                  <a:moveTo>
                    <a:pt x="4592" y="0"/>
                  </a:moveTo>
                  <a:cubicBezTo>
                    <a:pt x="3677" y="0"/>
                    <a:pt x="2778" y="256"/>
                    <a:pt x="2014" y="782"/>
                  </a:cubicBezTo>
                  <a:cubicBezTo>
                    <a:pt x="1981" y="799"/>
                    <a:pt x="1933" y="831"/>
                    <a:pt x="1901" y="864"/>
                  </a:cubicBezTo>
                  <a:cubicBezTo>
                    <a:pt x="1234" y="1546"/>
                    <a:pt x="1592" y="2780"/>
                    <a:pt x="1024" y="4761"/>
                  </a:cubicBezTo>
                  <a:cubicBezTo>
                    <a:pt x="130" y="7976"/>
                    <a:pt x="0" y="10184"/>
                    <a:pt x="3167" y="10784"/>
                  </a:cubicBezTo>
                  <a:cubicBezTo>
                    <a:pt x="3498" y="10848"/>
                    <a:pt x="3838" y="10883"/>
                    <a:pt x="4176" y="10883"/>
                  </a:cubicBezTo>
                  <a:cubicBezTo>
                    <a:pt x="5050" y="10883"/>
                    <a:pt x="5914" y="10646"/>
                    <a:pt x="6593" y="10037"/>
                  </a:cubicBezTo>
                  <a:cubicBezTo>
                    <a:pt x="7194" y="9485"/>
                    <a:pt x="7632" y="9080"/>
                    <a:pt x="7957" y="8658"/>
                  </a:cubicBezTo>
                  <a:cubicBezTo>
                    <a:pt x="8201" y="8348"/>
                    <a:pt x="8379" y="8024"/>
                    <a:pt x="8509" y="7634"/>
                  </a:cubicBezTo>
                  <a:cubicBezTo>
                    <a:pt x="8574" y="7472"/>
                    <a:pt x="8623" y="7294"/>
                    <a:pt x="8656" y="7099"/>
                  </a:cubicBezTo>
                  <a:cubicBezTo>
                    <a:pt x="8801" y="6465"/>
                    <a:pt x="9191" y="5491"/>
                    <a:pt x="9321" y="4436"/>
                  </a:cubicBezTo>
                  <a:cubicBezTo>
                    <a:pt x="9533" y="2910"/>
                    <a:pt x="9208" y="1253"/>
                    <a:pt x="6740" y="409"/>
                  </a:cubicBezTo>
                  <a:cubicBezTo>
                    <a:pt x="6675" y="376"/>
                    <a:pt x="6593" y="360"/>
                    <a:pt x="6512" y="327"/>
                  </a:cubicBezTo>
                  <a:cubicBezTo>
                    <a:pt x="6480" y="327"/>
                    <a:pt x="6430" y="311"/>
                    <a:pt x="6398" y="295"/>
                  </a:cubicBezTo>
                  <a:cubicBezTo>
                    <a:pt x="6350" y="279"/>
                    <a:pt x="6301" y="279"/>
                    <a:pt x="6253" y="262"/>
                  </a:cubicBezTo>
                  <a:cubicBezTo>
                    <a:pt x="6236" y="247"/>
                    <a:pt x="6203" y="247"/>
                    <a:pt x="6188" y="247"/>
                  </a:cubicBezTo>
                  <a:cubicBezTo>
                    <a:pt x="6138" y="230"/>
                    <a:pt x="6106" y="214"/>
                    <a:pt x="6058" y="214"/>
                  </a:cubicBezTo>
                  <a:cubicBezTo>
                    <a:pt x="5846" y="165"/>
                    <a:pt x="5635" y="117"/>
                    <a:pt x="5408" y="67"/>
                  </a:cubicBezTo>
                  <a:cubicBezTo>
                    <a:pt x="5137" y="23"/>
                    <a:pt x="4864" y="0"/>
                    <a:pt x="4592" y="0"/>
                  </a:cubicBezTo>
                  <a:close/>
                </a:path>
              </a:pathLst>
            </a:custGeom>
            <a:solidFill>
              <a:srgbClr val="ED91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9"/>
            <p:cNvSpPr/>
            <p:nvPr/>
          </p:nvSpPr>
          <p:spPr>
            <a:xfrm>
              <a:off x="4322159" y="1655356"/>
              <a:ext cx="51074" cy="20665"/>
            </a:xfrm>
            <a:custGeom>
              <a:avLst/>
              <a:gdLst/>
              <a:ahLst/>
              <a:cxnLst/>
              <a:rect l="l" t="t" r="r" b="b"/>
              <a:pathLst>
                <a:path w="1085" h="439" extrusionOk="0">
                  <a:moveTo>
                    <a:pt x="123" y="1"/>
                  </a:moveTo>
                  <a:cubicBezTo>
                    <a:pt x="61" y="1"/>
                    <a:pt x="1" y="70"/>
                    <a:pt x="47" y="138"/>
                  </a:cubicBezTo>
                  <a:cubicBezTo>
                    <a:pt x="167" y="333"/>
                    <a:pt x="367" y="438"/>
                    <a:pt x="573" y="438"/>
                  </a:cubicBezTo>
                  <a:cubicBezTo>
                    <a:pt x="729" y="438"/>
                    <a:pt x="888" y="378"/>
                    <a:pt x="1021" y="253"/>
                  </a:cubicBezTo>
                  <a:cubicBezTo>
                    <a:pt x="1084" y="189"/>
                    <a:pt x="1020" y="97"/>
                    <a:pt x="950" y="97"/>
                  </a:cubicBezTo>
                  <a:cubicBezTo>
                    <a:pt x="930" y="97"/>
                    <a:pt x="909" y="105"/>
                    <a:pt x="891" y="123"/>
                  </a:cubicBezTo>
                  <a:cubicBezTo>
                    <a:pt x="798" y="215"/>
                    <a:pt x="684" y="261"/>
                    <a:pt x="571" y="261"/>
                  </a:cubicBezTo>
                  <a:cubicBezTo>
                    <a:pt x="426" y="261"/>
                    <a:pt x="284" y="187"/>
                    <a:pt x="193" y="41"/>
                  </a:cubicBezTo>
                  <a:cubicBezTo>
                    <a:pt x="174" y="12"/>
                    <a:pt x="148" y="1"/>
                    <a:pt x="1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9"/>
            <p:cNvSpPr/>
            <p:nvPr/>
          </p:nvSpPr>
          <p:spPr>
            <a:xfrm>
              <a:off x="4426097" y="1675221"/>
              <a:ext cx="51639" cy="20335"/>
            </a:xfrm>
            <a:custGeom>
              <a:avLst/>
              <a:gdLst/>
              <a:ahLst/>
              <a:cxnLst/>
              <a:rect l="l" t="t" r="r" b="b"/>
              <a:pathLst>
                <a:path w="1097" h="432" extrusionOk="0">
                  <a:moveTo>
                    <a:pt x="135" y="1"/>
                  </a:moveTo>
                  <a:cubicBezTo>
                    <a:pt x="69" y="1"/>
                    <a:pt x="1" y="70"/>
                    <a:pt x="47" y="139"/>
                  </a:cubicBezTo>
                  <a:cubicBezTo>
                    <a:pt x="175" y="332"/>
                    <a:pt x="377" y="431"/>
                    <a:pt x="580" y="431"/>
                  </a:cubicBezTo>
                  <a:cubicBezTo>
                    <a:pt x="737" y="431"/>
                    <a:pt x="894" y="373"/>
                    <a:pt x="1021" y="253"/>
                  </a:cubicBezTo>
                  <a:cubicBezTo>
                    <a:pt x="1097" y="189"/>
                    <a:pt x="1035" y="97"/>
                    <a:pt x="959" y="97"/>
                  </a:cubicBezTo>
                  <a:cubicBezTo>
                    <a:pt x="937" y="97"/>
                    <a:pt x="913" y="105"/>
                    <a:pt x="891" y="123"/>
                  </a:cubicBezTo>
                  <a:cubicBezTo>
                    <a:pt x="800" y="208"/>
                    <a:pt x="689" y="250"/>
                    <a:pt x="581" y="250"/>
                  </a:cubicBezTo>
                  <a:cubicBezTo>
                    <a:pt x="440" y="250"/>
                    <a:pt x="301" y="179"/>
                    <a:pt x="209" y="41"/>
                  </a:cubicBezTo>
                  <a:cubicBezTo>
                    <a:pt x="190" y="13"/>
                    <a:pt x="163" y="1"/>
                    <a:pt x="1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9"/>
            <p:cNvSpPr/>
            <p:nvPr/>
          </p:nvSpPr>
          <p:spPr>
            <a:xfrm>
              <a:off x="4330867" y="1780995"/>
              <a:ext cx="94569" cy="22783"/>
            </a:xfrm>
            <a:custGeom>
              <a:avLst/>
              <a:gdLst/>
              <a:ahLst/>
              <a:cxnLst/>
              <a:rect l="l" t="t" r="r" b="b"/>
              <a:pathLst>
                <a:path w="2009" h="484" extrusionOk="0">
                  <a:moveTo>
                    <a:pt x="687" y="1"/>
                  </a:moveTo>
                  <a:cubicBezTo>
                    <a:pt x="495" y="1"/>
                    <a:pt x="301" y="23"/>
                    <a:pt x="106" y="67"/>
                  </a:cubicBezTo>
                  <a:cubicBezTo>
                    <a:pt x="1" y="83"/>
                    <a:pt x="34" y="234"/>
                    <a:pt x="127" y="234"/>
                  </a:cubicBezTo>
                  <a:cubicBezTo>
                    <a:pt x="135" y="234"/>
                    <a:pt x="144" y="233"/>
                    <a:pt x="154" y="230"/>
                  </a:cubicBezTo>
                  <a:cubicBezTo>
                    <a:pt x="332" y="195"/>
                    <a:pt x="509" y="178"/>
                    <a:pt x="683" y="178"/>
                  </a:cubicBezTo>
                  <a:cubicBezTo>
                    <a:pt x="1081" y="178"/>
                    <a:pt x="1466" y="271"/>
                    <a:pt x="1827" y="474"/>
                  </a:cubicBezTo>
                  <a:cubicBezTo>
                    <a:pt x="1840" y="481"/>
                    <a:pt x="1854" y="484"/>
                    <a:pt x="1867" y="484"/>
                  </a:cubicBezTo>
                  <a:cubicBezTo>
                    <a:pt x="1948" y="484"/>
                    <a:pt x="2008" y="368"/>
                    <a:pt x="1924" y="312"/>
                  </a:cubicBezTo>
                  <a:cubicBezTo>
                    <a:pt x="1531" y="110"/>
                    <a:pt x="1115" y="1"/>
                    <a:pt x="6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9"/>
            <p:cNvSpPr/>
            <p:nvPr/>
          </p:nvSpPr>
          <p:spPr>
            <a:xfrm>
              <a:off x="4344189" y="1665383"/>
              <a:ext cx="62748" cy="76822"/>
            </a:xfrm>
            <a:custGeom>
              <a:avLst/>
              <a:gdLst/>
              <a:ahLst/>
              <a:cxnLst/>
              <a:rect l="l" t="t" r="r" b="b"/>
              <a:pathLst>
                <a:path w="1333" h="1632" extrusionOk="0">
                  <a:moveTo>
                    <a:pt x="1248" y="1"/>
                  </a:moveTo>
                  <a:cubicBezTo>
                    <a:pt x="1213" y="1"/>
                    <a:pt x="1182" y="19"/>
                    <a:pt x="1170" y="55"/>
                  </a:cubicBezTo>
                  <a:lnTo>
                    <a:pt x="862" y="672"/>
                  </a:lnTo>
                  <a:cubicBezTo>
                    <a:pt x="793" y="632"/>
                    <a:pt x="667" y="568"/>
                    <a:pt x="542" y="568"/>
                  </a:cubicBezTo>
                  <a:cubicBezTo>
                    <a:pt x="519" y="568"/>
                    <a:pt x="495" y="570"/>
                    <a:pt x="472" y="575"/>
                  </a:cubicBezTo>
                  <a:cubicBezTo>
                    <a:pt x="375" y="592"/>
                    <a:pt x="293" y="640"/>
                    <a:pt x="245" y="737"/>
                  </a:cubicBezTo>
                  <a:cubicBezTo>
                    <a:pt x="1" y="1111"/>
                    <a:pt x="650" y="1566"/>
                    <a:pt x="732" y="1614"/>
                  </a:cubicBezTo>
                  <a:cubicBezTo>
                    <a:pt x="748" y="1631"/>
                    <a:pt x="765" y="1631"/>
                    <a:pt x="780" y="1631"/>
                  </a:cubicBezTo>
                  <a:cubicBezTo>
                    <a:pt x="813" y="1631"/>
                    <a:pt x="830" y="1614"/>
                    <a:pt x="845" y="1599"/>
                  </a:cubicBezTo>
                  <a:cubicBezTo>
                    <a:pt x="878" y="1549"/>
                    <a:pt x="862" y="1501"/>
                    <a:pt x="830" y="1469"/>
                  </a:cubicBezTo>
                  <a:cubicBezTo>
                    <a:pt x="667" y="1371"/>
                    <a:pt x="245" y="1030"/>
                    <a:pt x="390" y="819"/>
                  </a:cubicBezTo>
                  <a:cubicBezTo>
                    <a:pt x="423" y="770"/>
                    <a:pt x="455" y="754"/>
                    <a:pt x="505" y="737"/>
                  </a:cubicBezTo>
                  <a:cubicBezTo>
                    <a:pt x="514" y="736"/>
                    <a:pt x="524" y="736"/>
                    <a:pt x="534" y="736"/>
                  </a:cubicBezTo>
                  <a:cubicBezTo>
                    <a:pt x="658" y="736"/>
                    <a:pt x="801" y="823"/>
                    <a:pt x="845" y="867"/>
                  </a:cubicBezTo>
                  <a:cubicBezTo>
                    <a:pt x="862" y="884"/>
                    <a:pt x="894" y="884"/>
                    <a:pt x="910" y="884"/>
                  </a:cubicBezTo>
                  <a:cubicBezTo>
                    <a:pt x="943" y="867"/>
                    <a:pt x="959" y="852"/>
                    <a:pt x="975" y="835"/>
                  </a:cubicBezTo>
                  <a:lnTo>
                    <a:pt x="1317" y="120"/>
                  </a:lnTo>
                  <a:cubicBezTo>
                    <a:pt x="1332" y="88"/>
                    <a:pt x="1317" y="23"/>
                    <a:pt x="1284" y="7"/>
                  </a:cubicBezTo>
                  <a:cubicBezTo>
                    <a:pt x="1272" y="3"/>
                    <a:pt x="1259" y="1"/>
                    <a:pt x="12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9"/>
            <p:cNvSpPr/>
            <p:nvPr/>
          </p:nvSpPr>
          <p:spPr>
            <a:xfrm>
              <a:off x="4442055" y="1720412"/>
              <a:ext cx="60441" cy="32009"/>
            </a:xfrm>
            <a:custGeom>
              <a:avLst/>
              <a:gdLst/>
              <a:ahLst/>
              <a:cxnLst/>
              <a:rect l="l" t="t" r="r" b="b"/>
              <a:pathLst>
                <a:path w="1284" h="680" extrusionOk="0">
                  <a:moveTo>
                    <a:pt x="490" y="1"/>
                  </a:moveTo>
                  <a:cubicBezTo>
                    <a:pt x="253" y="1"/>
                    <a:pt x="75" y="81"/>
                    <a:pt x="50" y="218"/>
                  </a:cubicBezTo>
                  <a:cubicBezTo>
                    <a:pt x="0" y="380"/>
                    <a:pt x="244" y="592"/>
                    <a:pt x="585" y="657"/>
                  </a:cubicBezTo>
                  <a:cubicBezTo>
                    <a:pt x="660" y="672"/>
                    <a:pt x="733" y="679"/>
                    <a:pt x="801" y="679"/>
                  </a:cubicBezTo>
                  <a:cubicBezTo>
                    <a:pt x="1031" y="679"/>
                    <a:pt x="1213" y="599"/>
                    <a:pt x="1251" y="462"/>
                  </a:cubicBezTo>
                  <a:cubicBezTo>
                    <a:pt x="1284" y="300"/>
                    <a:pt x="1039" y="105"/>
                    <a:pt x="715" y="23"/>
                  </a:cubicBezTo>
                  <a:cubicBezTo>
                    <a:pt x="636" y="8"/>
                    <a:pt x="560" y="1"/>
                    <a:pt x="490" y="1"/>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9"/>
            <p:cNvSpPr/>
            <p:nvPr/>
          </p:nvSpPr>
          <p:spPr>
            <a:xfrm>
              <a:off x="4284594" y="1694427"/>
              <a:ext cx="54322" cy="31962"/>
            </a:xfrm>
            <a:custGeom>
              <a:avLst/>
              <a:gdLst/>
              <a:ahLst/>
              <a:cxnLst/>
              <a:rect l="l" t="t" r="r" b="b"/>
              <a:pathLst>
                <a:path w="1154" h="679" extrusionOk="0">
                  <a:moveTo>
                    <a:pt x="349" y="0"/>
                  </a:moveTo>
                  <a:cubicBezTo>
                    <a:pt x="256" y="0"/>
                    <a:pt x="169" y="13"/>
                    <a:pt x="98" y="40"/>
                  </a:cubicBezTo>
                  <a:lnTo>
                    <a:pt x="0" y="429"/>
                  </a:lnTo>
                  <a:cubicBezTo>
                    <a:pt x="98" y="527"/>
                    <a:pt x="260" y="607"/>
                    <a:pt x="455" y="657"/>
                  </a:cubicBezTo>
                  <a:cubicBezTo>
                    <a:pt x="530" y="672"/>
                    <a:pt x="604" y="679"/>
                    <a:pt x="674" y="679"/>
                  </a:cubicBezTo>
                  <a:cubicBezTo>
                    <a:pt x="907" y="679"/>
                    <a:pt x="1096" y="599"/>
                    <a:pt x="1121" y="462"/>
                  </a:cubicBezTo>
                  <a:cubicBezTo>
                    <a:pt x="1154" y="300"/>
                    <a:pt x="910" y="105"/>
                    <a:pt x="585" y="23"/>
                  </a:cubicBezTo>
                  <a:cubicBezTo>
                    <a:pt x="505" y="8"/>
                    <a:pt x="425" y="0"/>
                    <a:pt x="349" y="0"/>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9"/>
            <p:cNvSpPr/>
            <p:nvPr/>
          </p:nvSpPr>
          <p:spPr>
            <a:xfrm>
              <a:off x="4438995" y="1609318"/>
              <a:ext cx="67314" cy="52627"/>
            </a:xfrm>
            <a:custGeom>
              <a:avLst/>
              <a:gdLst/>
              <a:ahLst/>
              <a:cxnLst/>
              <a:rect l="l" t="t" r="r" b="b"/>
              <a:pathLst>
                <a:path w="1430" h="1118" extrusionOk="0">
                  <a:moveTo>
                    <a:pt x="432" y="1"/>
                  </a:moveTo>
                  <a:cubicBezTo>
                    <a:pt x="381" y="1"/>
                    <a:pt x="329" y="5"/>
                    <a:pt x="277" y="12"/>
                  </a:cubicBezTo>
                  <a:cubicBezTo>
                    <a:pt x="130" y="29"/>
                    <a:pt x="0" y="142"/>
                    <a:pt x="17" y="305"/>
                  </a:cubicBezTo>
                  <a:cubicBezTo>
                    <a:pt x="17" y="444"/>
                    <a:pt x="149" y="582"/>
                    <a:pt x="288" y="582"/>
                  </a:cubicBezTo>
                  <a:cubicBezTo>
                    <a:pt x="295" y="582"/>
                    <a:pt x="302" y="582"/>
                    <a:pt x="309" y="581"/>
                  </a:cubicBezTo>
                  <a:cubicBezTo>
                    <a:pt x="342" y="576"/>
                    <a:pt x="377" y="573"/>
                    <a:pt x="412" y="573"/>
                  </a:cubicBezTo>
                  <a:cubicBezTo>
                    <a:pt x="601" y="573"/>
                    <a:pt x="804" y="652"/>
                    <a:pt x="845" y="857"/>
                  </a:cubicBezTo>
                  <a:cubicBezTo>
                    <a:pt x="860" y="995"/>
                    <a:pt x="961" y="1118"/>
                    <a:pt x="1109" y="1118"/>
                  </a:cubicBezTo>
                  <a:cubicBezTo>
                    <a:pt x="1118" y="1118"/>
                    <a:pt x="1127" y="1117"/>
                    <a:pt x="1137" y="1116"/>
                  </a:cubicBezTo>
                  <a:cubicBezTo>
                    <a:pt x="1284" y="1116"/>
                    <a:pt x="1429" y="971"/>
                    <a:pt x="1397" y="824"/>
                  </a:cubicBezTo>
                  <a:cubicBezTo>
                    <a:pt x="1324" y="340"/>
                    <a:pt x="918" y="1"/>
                    <a:pt x="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9"/>
            <p:cNvSpPr/>
            <p:nvPr/>
          </p:nvSpPr>
          <p:spPr>
            <a:xfrm>
              <a:off x="4309825" y="1591195"/>
              <a:ext cx="80494" cy="36528"/>
            </a:xfrm>
            <a:custGeom>
              <a:avLst/>
              <a:gdLst/>
              <a:ahLst/>
              <a:cxnLst/>
              <a:rect l="l" t="t" r="r" b="b"/>
              <a:pathLst>
                <a:path w="1710" h="776" extrusionOk="0">
                  <a:moveTo>
                    <a:pt x="893" y="1"/>
                  </a:moveTo>
                  <a:cubicBezTo>
                    <a:pt x="659" y="1"/>
                    <a:pt x="431" y="79"/>
                    <a:pt x="228" y="235"/>
                  </a:cubicBezTo>
                  <a:cubicBezTo>
                    <a:pt x="0" y="422"/>
                    <a:pt x="170" y="775"/>
                    <a:pt x="391" y="775"/>
                  </a:cubicBezTo>
                  <a:cubicBezTo>
                    <a:pt x="438" y="775"/>
                    <a:pt x="487" y="759"/>
                    <a:pt x="536" y="722"/>
                  </a:cubicBezTo>
                  <a:cubicBezTo>
                    <a:pt x="659" y="620"/>
                    <a:pt x="781" y="563"/>
                    <a:pt x="916" y="563"/>
                  </a:cubicBezTo>
                  <a:cubicBezTo>
                    <a:pt x="996" y="563"/>
                    <a:pt x="1079" y="583"/>
                    <a:pt x="1170" y="625"/>
                  </a:cubicBezTo>
                  <a:cubicBezTo>
                    <a:pt x="1215" y="647"/>
                    <a:pt x="1259" y="657"/>
                    <a:pt x="1301" y="657"/>
                  </a:cubicBezTo>
                  <a:cubicBezTo>
                    <a:pt x="1556" y="657"/>
                    <a:pt x="1709" y="277"/>
                    <a:pt x="1430" y="137"/>
                  </a:cubicBezTo>
                  <a:cubicBezTo>
                    <a:pt x="1254" y="46"/>
                    <a:pt x="1072" y="1"/>
                    <a:pt x="8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9"/>
            <p:cNvSpPr/>
            <p:nvPr/>
          </p:nvSpPr>
          <p:spPr>
            <a:xfrm>
              <a:off x="4346166" y="1823597"/>
              <a:ext cx="41330" cy="16428"/>
            </a:xfrm>
            <a:custGeom>
              <a:avLst/>
              <a:gdLst/>
              <a:ahLst/>
              <a:cxnLst/>
              <a:rect l="l" t="t" r="r" b="b"/>
              <a:pathLst>
                <a:path w="878" h="349" extrusionOk="0">
                  <a:moveTo>
                    <a:pt x="391" y="0"/>
                  </a:moveTo>
                  <a:cubicBezTo>
                    <a:pt x="302" y="0"/>
                    <a:pt x="211" y="16"/>
                    <a:pt x="121" y="39"/>
                  </a:cubicBezTo>
                  <a:cubicBezTo>
                    <a:pt x="0" y="69"/>
                    <a:pt x="34" y="254"/>
                    <a:pt x="144" y="254"/>
                  </a:cubicBezTo>
                  <a:cubicBezTo>
                    <a:pt x="152" y="254"/>
                    <a:pt x="161" y="253"/>
                    <a:pt x="170" y="251"/>
                  </a:cubicBezTo>
                  <a:cubicBezTo>
                    <a:pt x="245" y="228"/>
                    <a:pt x="326" y="209"/>
                    <a:pt x="404" y="209"/>
                  </a:cubicBezTo>
                  <a:cubicBezTo>
                    <a:pt x="497" y="209"/>
                    <a:pt x="587" y="236"/>
                    <a:pt x="658" y="316"/>
                  </a:cubicBezTo>
                  <a:cubicBezTo>
                    <a:pt x="680" y="339"/>
                    <a:pt x="705" y="348"/>
                    <a:pt x="729" y="348"/>
                  </a:cubicBezTo>
                  <a:cubicBezTo>
                    <a:pt x="809" y="348"/>
                    <a:pt x="878" y="244"/>
                    <a:pt x="803" y="169"/>
                  </a:cubicBezTo>
                  <a:cubicBezTo>
                    <a:pt x="690" y="46"/>
                    <a:pt x="545" y="0"/>
                    <a:pt x="391" y="0"/>
                  </a:cubicBezTo>
                  <a:close/>
                </a:path>
              </a:pathLst>
            </a:custGeom>
            <a:solidFill>
              <a:srgbClr val="D25C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9"/>
            <p:cNvSpPr/>
            <p:nvPr/>
          </p:nvSpPr>
          <p:spPr>
            <a:xfrm>
              <a:off x="4591843" y="1811687"/>
              <a:ext cx="55075" cy="48202"/>
            </a:xfrm>
            <a:custGeom>
              <a:avLst/>
              <a:gdLst/>
              <a:ahLst/>
              <a:cxnLst/>
              <a:rect l="l" t="t" r="r" b="b"/>
              <a:pathLst>
                <a:path w="1170" h="1024" extrusionOk="0">
                  <a:moveTo>
                    <a:pt x="1170" y="0"/>
                  </a:moveTo>
                  <a:lnTo>
                    <a:pt x="1170" y="0"/>
                  </a:lnTo>
                  <a:cubicBezTo>
                    <a:pt x="957" y="106"/>
                    <a:pt x="717" y="164"/>
                    <a:pt x="449" y="164"/>
                  </a:cubicBezTo>
                  <a:cubicBezTo>
                    <a:pt x="307" y="164"/>
                    <a:pt x="158" y="148"/>
                    <a:pt x="1" y="114"/>
                  </a:cubicBezTo>
                  <a:lnTo>
                    <a:pt x="1" y="114"/>
                  </a:lnTo>
                  <a:cubicBezTo>
                    <a:pt x="131" y="504"/>
                    <a:pt x="342" y="812"/>
                    <a:pt x="618" y="1024"/>
                  </a:cubicBezTo>
                  <a:cubicBezTo>
                    <a:pt x="862" y="714"/>
                    <a:pt x="1040" y="390"/>
                    <a:pt x="117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49"/>
            <p:cNvSpPr/>
            <p:nvPr/>
          </p:nvSpPr>
          <p:spPr>
            <a:xfrm>
              <a:off x="4335810" y="1452328"/>
              <a:ext cx="359304" cy="283753"/>
            </a:xfrm>
            <a:custGeom>
              <a:avLst/>
              <a:gdLst/>
              <a:ahLst/>
              <a:cxnLst/>
              <a:rect l="l" t="t" r="r" b="b"/>
              <a:pathLst>
                <a:path w="7633" h="6028" extrusionOk="0">
                  <a:moveTo>
                    <a:pt x="2692" y="0"/>
                  </a:moveTo>
                  <a:cubicBezTo>
                    <a:pt x="1777" y="0"/>
                    <a:pt x="878" y="256"/>
                    <a:pt x="114" y="782"/>
                  </a:cubicBezTo>
                  <a:cubicBezTo>
                    <a:pt x="81" y="799"/>
                    <a:pt x="33" y="831"/>
                    <a:pt x="1" y="864"/>
                  </a:cubicBezTo>
                  <a:cubicBezTo>
                    <a:pt x="488" y="1123"/>
                    <a:pt x="341" y="1756"/>
                    <a:pt x="1657" y="1951"/>
                  </a:cubicBezTo>
                  <a:cubicBezTo>
                    <a:pt x="1753" y="1963"/>
                    <a:pt x="1835" y="1968"/>
                    <a:pt x="1907" y="1968"/>
                  </a:cubicBezTo>
                  <a:cubicBezTo>
                    <a:pt x="2252" y="1968"/>
                    <a:pt x="2395" y="1854"/>
                    <a:pt x="2916" y="1854"/>
                  </a:cubicBezTo>
                  <a:cubicBezTo>
                    <a:pt x="3158" y="1854"/>
                    <a:pt x="3482" y="1879"/>
                    <a:pt x="3946" y="1951"/>
                  </a:cubicBezTo>
                  <a:cubicBezTo>
                    <a:pt x="5619" y="2211"/>
                    <a:pt x="3686" y="5443"/>
                    <a:pt x="4255" y="5945"/>
                  </a:cubicBezTo>
                  <a:cubicBezTo>
                    <a:pt x="4317" y="6002"/>
                    <a:pt x="4379" y="6027"/>
                    <a:pt x="4441" y="6027"/>
                  </a:cubicBezTo>
                  <a:cubicBezTo>
                    <a:pt x="4955" y="6027"/>
                    <a:pt x="5536" y="4331"/>
                    <a:pt x="6723" y="4273"/>
                  </a:cubicBezTo>
                  <a:cubicBezTo>
                    <a:pt x="6754" y="4272"/>
                    <a:pt x="6784" y="4271"/>
                    <a:pt x="6813" y="4271"/>
                  </a:cubicBezTo>
                  <a:cubicBezTo>
                    <a:pt x="7063" y="4271"/>
                    <a:pt x="7262" y="4334"/>
                    <a:pt x="7421" y="4436"/>
                  </a:cubicBezTo>
                  <a:cubicBezTo>
                    <a:pt x="7633" y="2910"/>
                    <a:pt x="7308" y="1253"/>
                    <a:pt x="4840" y="409"/>
                  </a:cubicBezTo>
                  <a:cubicBezTo>
                    <a:pt x="4775" y="376"/>
                    <a:pt x="4693" y="360"/>
                    <a:pt x="4612" y="327"/>
                  </a:cubicBezTo>
                  <a:cubicBezTo>
                    <a:pt x="4580" y="327"/>
                    <a:pt x="4530" y="311"/>
                    <a:pt x="4498" y="295"/>
                  </a:cubicBezTo>
                  <a:cubicBezTo>
                    <a:pt x="4450" y="279"/>
                    <a:pt x="4401" y="279"/>
                    <a:pt x="4353" y="262"/>
                  </a:cubicBezTo>
                  <a:cubicBezTo>
                    <a:pt x="4336" y="247"/>
                    <a:pt x="4303" y="247"/>
                    <a:pt x="4288" y="247"/>
                  </a:cubicBezTo>
                  <a:cubicBezTo>
                    <a:pt x="4238" y="230"/>
                    <a:pt x="4206" y="214"/>
                    <a:pt x="4158" y="214"/>
                  </a:cubicBezTo>
                  <a:cubicBezTo>
                    <a:pt x="3946" y="165"/>
                    <a:pt x="3735" y="117"/>
                    <a:pt x="3508" y="67"/>
                  </a:cubicBezTo>
                  <a:cubicBezTo>
                    <a:pt x="3237" y="23"/>
                    <a:pt x="2964" y="0"/>
                    <a:pt x="26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49"/>
            <p:cNvSpPr/>
            <p:nvPr/>
          </p:nvSpPr>
          <p:spPr>
            <a:xfrm>
              <a:off x="4549853" y="1652202"/>
              <a:ext cx="168943" cy="176192"/>
            </a:xfrm>
            <a:custGeom>
              <a:avLst/>
              <a:gdLst/>
              <a:ahLst/>
              <a:cxnLst/>
              <a:rect l="l" t="t" r="r" b="b"/>
              <a:pathLst>
                <a:path w="3589" h="3743" extrusionOk="0">
                  <a:moveTo>
                    <a:pt x="2385" y="0"/>
                  </a:moveTo>
                  <a:cubicBezTo>
                    <a:pt x="1773" y="0"/>
                    <a:pt x="1040" y="612"/>
                    <a:pt x="601" y="1050"/>
                  </a:cubicBezTo>
                  <a:cubicBezTo>
                    <a:pt x="211" y="1440"/>
                    <a:pt x="0" y="1976"/>
                    <a:pt x="65" y="2511"/>
                  </a:cubicBezTo>
                  <a:cubicBezTo>
                    <a:pt x="113" y="2950"/>
                    <a:pt x="341" y="3405"/>
                    <a:pt x="925" y="3632"/>
                  </a:cubicBezTo>
                  <a:cubicBezTo>
                    <a:pt x="1124" y="3709"/>
                    <a:pt x="1314" y="3743"/>
                    <a:pt x="1492" y="3743"/>
                  </a:cubicBezTo>
                  <a:cubicBezTo>
                    <a:pt x="2379" y="3743"/>
                    <a:pt x="3002" y="2901"/>
                    <a:pt x="3231" y="2171"/>
                  </a:cubicBezTo>
                  <a:cubicBezTo>
                    <a:pt x="3523" y="1294"/>
                    <a:pt x="3588" y="400"/>
                    <a:pt x="2646" y="43"/>
                  </a:cubicBezTo>
                  <a:cubicBezTo>
                    <a:pt x="2563" y="14"/>
                    <a:pt x="2475" y="0"/>
                    <a:pt x="2385" y="0"/>
                  </a:cubicBezTo>
                  <a:close/>
                </a:path>
              </a:pathLst>
            </a:custGeom>
            <a:solidFill>
              <a:srgbClr val="ED91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49"/>
            <p:cNvSpPr/>
            <p:nvPr/>
          </p:nvSpPr>
          <p:spPr>
            <a:xfrm>
              <a:off x="4598339" y="1687084"/>
              <a:ext cx="85907" cy="92403"/>
            </a:xfrm>
            <a:custGeom>
              <a:avLst/>
              <a:gdLst/>
              <a:ahLst/>
              <a:cxnLst/>
              <a:rect l="l" t="t" r="r" b="b"/>
              <a:pathLst>
                <a:path w="1825" h="1963" extrusionOk="0">
                  <a:moveTo>
                    <a:pt x="1345" y="1"/>
                  </a:moveTo>
                  <a:cubicBezTo>
                    <a:pt x="1083" y="1"/>
                    <a:pt x="825" y="132"/>
                    <a:pt x="627" y="309"/>
                  </a:cubicBezTo>
                  <a:cubicBezTo>
                    <a:pt x="188" y="699"/>
                    <a:pt x="58" y="1283"/>
                    <a:pt x="10" y="1835"/>
                  </a:cubicBezTo>
                  <a:cubicBezTo>
                    <a:pt x="0" y="1917"/>
                    <a:pt x="66" y="1963"/>
                    <a:pt x="129" y="1963"/>
                  </a:cubicBezTo>
                  <a:cubicBezTo>
                    <a:pt x="180" y="1963"/>
                    <a:pt x="229" y="1933"/>
                    <a:pt x="237" y="1868"/>
                  </a:cubicBezTo>
                  <a:cubicBezTo>
                    <a:pt x="269" y="1478"/>
                    <a:pt x="334" y="1073"/>
                    <a:pt x="545" y="748"/>
                  </a:cubicBezTo>
                  <a:cubicBezTo>
                    <a:pt x="699" y="517"/>
                    <a:pt x="1015" y="225"/>
                    <a:pt x="1333" y="225"/>
                  </a:cubicBezTo>
                  <a:cubicBezTo>
                    <a:pt x="1418" y="225"/>
                    <a:pt x="1502" y="246"/>
                    <a:pt x="1584" y="293"/>
                  </a:cubicBezTo>
                  <a:cubicBezTo>
                    <a:pt x="1603" y="303"/>
                    <a:pt x="1623" y="307"/>
                    <a:pt x="1641" y="307"/>
                  </a:cubicBezTo>
                  <a:cubicBezTo>
                    <a:pt x="1747" y="307"/>
                    <a:pt x="1825" y="167"/>
                    <a:pt x="1714" y="98"/>
                  </a:cubicBezTo>
                  <a:cubicBezTo>
                    <a:pt x="1594" y="30"/>
                    <a:pt x="1469" y="1"/>
                    <a:pt x="13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49"/>
            <p:cNvSpPr/>
            <p:nvPr/>
          </p:nvSpPr>
          <p:spPr>
            <a:xfrm>
              <a:off x="4857856" y="2246600"/>
              <a:ext cx="694884" cy="994454"/>
            </a:xfrm>
            <a:custGeom>
              <a:avLst/>
              <a:gdLst/>
              <a:ahLst/>
              <a:cxnLst/>
              <a:rect l="l" t="t" r="r" b="b"/>
              <a:pathLst>
                <a:path w="14762" h="21126" extrusionOk="0">
                  <a:moveTo>
                    <a:pt x="1787" y="1"/>
                  </a:moveTo>
                  <a:lnTo>
                    <a:pt x="959" y="3362"/>
                  </a:lnTo>
                  <a:lnTo>
                    <a:pt x="910" y="3606"/>
                  </a:lnTo>
                  <a:lnTo>
                    <a:pt x="1" y="7243"/>
                  </a:lnTo>
                  <a:cubicBezTo>
                    <a:pt x="1" y="7243"/>
                    <a:pt x="2436" y="9256"/>
                    <a:pt x="4612" y="11253"/>
                  </a:cubicBezTo>
                  <a:cubicBezTo>
                    <a:pt x="5798" y="12342"/>
                    <a:pt x="6918" y="13429"/>
                    <a:pt x="7519" y="14193"/>
                  </a:cubicBezTo>
                  <a:cubicBezTo>
                    <a:pt x="8299" y="15183"/>
                    <a:pt x="7162" y="21126"/>
                    <a:pt x="7162" y="21126"/>
                  </a:cubicBezTo>
                  <a:lnTo>
                    <a:pt x="13575" y="21126"/>
                  </a:lnTo>
                  <a:cubicBezTo>
                    <a:pt x="13575" y="21126"/>
                    <a:pt x="14355" y="19129"/>
                    <a:pt x="14631" y="16871"/>
                  </a:cubicBezTo>
                  <a:cubicBezTo>
                    <a:pt x="14744" y="15832"/>
                    <a:pt x="14761" y="14760"/>
                    <a:pt x="14550" y="13786"/>
                  </a:cubicBezTo>
                  <a:cubicBezTo>
                    <a:pt x="14322" y="12779"/>
                    <a:pt x="13690" y="11643"/>
                    <a:pt x="12813" y="10441"/>
                  </a:cubicBezTo>
                  <a:cubicBezTo>
                    <a:pt x="11254" y="8330"/>
                    <a:pt x="8948" y="6057"/>
                    <a:pt x="6837" y="4173"/>
                  </a:cubicBezTo>
                  <a:cubicBezTo>
                    <a:pt x="6755" y="4108"/>
                    <a:pt x="6691" y="4043"/>
                    <a:pt x="6610" y="3979"/>
                  </a:cubicBezTo>
                  <a:cubicBezTo>
                    <a:pt x="4044" y="1705"/>
                    <a:pt x="1852" y="49"/>
                    <a:pt x="17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49"/>
            <p:cNvSpPr/>
            <p:nvPr/>
          </p:nvSpPr>
          <p:spPr>
            <a:xfrm>
              <a:off x="4699641" y="2096812"/>
              <a:ext cx="480092" cy="356951"/>
            </a:xfrm>
            <a:custGeom>
              <a:avLst/>
              <a:gdLst/>
              <a:ahLst/>
              <a:cxnLst/>
              <a:rect l="l" t="t" r="r" b="b"/>
              <a:pathLst>
                <a:path w="10199" h="7583" extrusionOk="0">
                  <a:moveTo>
                    <a:pt x="179" y="0"/>
                  </a:moveTo>
                  <a:cubicBezTo>
                    <a:pt x="1" y="1802"/>
                    <a:pt x="683" y="3605"/>
                    <a:pt x="1852" y="4969"/>
                  </a:cubicBezTo>
                  <a:cubicBezTo>
                    <a:pt x="2534" y="5764"/>
                    <a:pt x="3362" y="6366"/>
                    <a:pt x="4271" y="6788"/>
                  </a:cubicBezTo>
                  <a:cubicBezTo>
                    <a:pt x="5165" y="7210"/>
                    <a:pt x="6139" y="7453"/>
                    <a:pt x="7146" y="7550"/>
                  </a:cubicBezTo>
                  <a:cubicBezTo>
                    <a:pt x="7438" y="7583"/>
                    <a:pt x="7730" y="7583"/>
                    <a:pt x="8022" y="7583"/>
                  </a:cubicBezTo>
                  <a:cubicBezTo>
                    <a:pt x="8752" y="7583"/>
                    <a:pt x="9484" y="7502"/>
                    <a:pt x="10198" y="7355"/>
                  </a:cubicBezTo>
                  <a:cubicBezTo>
                    <a:pt x="10116" y="7290"/>
                    <a:pt x="10052" y="7225"/>
                    <a:pt x="9971" y="7161"/>
                  </a:cubicBezTo>
                  <a:cubicBezTo>
                    <a:pt x="9323" y="7284"/>
                    <a:pt x="8660" y="7345"/>
                    <a:pt x="7997" y="7345"/>
                  </a:cubicBezTo>
                  <a:cubicBezTo>
                    <a:pt x="7696" y="7345"/>
                    <a:pt x="7395" y="7332"/>
                    <a:pt x="7096" y="7307"/>
                  </a:cubicBezTo>
                  <a:cubicBezTo>
                    <a:pt x="6479" y="7242"/>
                    <a:pt x="5879" y="7128"/>
                    <a:pt x="5294" y="6933"/>
                  </a:cubicBezTo>
                  <a:cubicBezTo>
                    <a:pt x="4970" y="6836"/>
                    <a:pt x="4645" y="6690"/>
                    <a:pt x="4320" y="6544"/>
                  </a:cubicBezTo>
                  <a:cubicBezTo>
                    <a:pt x="2696" y="5749"/>
                    <a:pt x="1381" y="4368"/>
                    <a:pt x="764" y="2646"/>
                  </a:cubicBezTo>
                  <a:cubicBezTo>
                    <a:pt x="456" y="1835"/>
                    <a:pt x="341" y="975"/>
                    <a:pt x="406" y="130"/>
                  </a:cubicBezTo>
                  <a:cubicBezTo>
                    <a:pt x="326" y="81"/>
                    <a:pt x="244" y="48"/>
                    <a:pt x="17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49"/>
            <p:cNvSpPr/>
            <p:nvPr/>
          </p:nvSpPr>
          <p:spPr>
            <a:xfrm>
              <a:off x="5428858" y="2738095"/>
              <a:ext cx="123895" cy="302723"/>
            </a:xfrm>
            <a:custGeom>
              <a:avLst/>
              <a:gdLst/>
              <a:ahLst/>
              <a:cxnLst/>
              <a:rect l="l" t="t" r="r" b="b"/>
              <a:pathLst>
                <a:path w="2632" h="6431" extrusionOk="0">
                  <a:moveTo>
                    <a:pt x="683" y="0"/>
                  </a:moveTo>
                  <a:lnTo>
                    <a:pt x="683" y="0"/>
                  </a:lnTo>
                  <a:cubicBezTo>
                    <a:pt x="326" y="1656"/>
                    <a:pt x="1" y="4936"/>
                    <a:pt x="2501" y="6430"/>
                  </a:cubicBezTo>
                  <a:cubicBezTo>
                    <a:pt x="2614" y="5391"/>
                    <a:pt x="2631" y="4319"/>
                    <a:pt x="2420" y="3345"/>
                  </a:cubicBezTo>
                  <a:cubicBezTo>
                    <a:pt x="2192" y="2338"/>
                    <a:pt x="1560" y="1202"/>
                    <a:pt x="6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49"/>
            <p:cNvSpPr/>
            <p:nvPr/>
          </p:nvSpPr>
          <p:spPr>
            <a:xfrm>
              <a:off x="5220840" y="2903182"/>
              <a:ext cx="148467" cy="42554"/>
            </a:xfrm>
            <a:custGeom>
              <a:avLst/>
              <a:gdLst/>
              <a:ahLst/>
              <a:cxnLst/>
              <a:rect l="l" t="t" r="r" b="b"/>
              <a:pathLst>
                <a:path w="3154" h="904" extrusionOk="0">
                  <a:moveTo>
                    <a:pt x="3023" y="1"/>
                  </a:moveTo>
                  <a:cubicBezTo>
                    <a:pt x="2000" y="1"/>
                    <a:pt x="1010" y="260"/>
                    <a:pt x="101" y="732"/>
                  </a:cubicBezTo>
                  <a:cubicBezTo>
                    <a:pt x="1" y="774"/>
                    <a:pt x="62" y="903"/>
                    <a:pt x="156" y="903"/>
                  </a:cubicBezTo>
                  <a:cubicBezTo>
                    <a:pt x="169" y="903"/>
                    <a:pt x="184" y="900"/>
                    <a:pt x="198" y="894"/>
                  </a:cubicBezTo>
                  <a:cubicBezTo>
                    <a:pt x="1075" y="423"/>
                    <a:pt x="2032" y="195"/>
                    <a:pt x="3023" y="180"/>
                  </a:cubicBezTo>
                  <a:cubicBezTo>
                    <a:pt x="3153" y="180"/>
                    <a:pt x="3153" y="1"/>
                    <a:pt x="302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49"/>
            <p:cNvSpPr/>
            <p:nvPr/>
          </p:nvSpPr>
          <p:spPr>
            <a:xfrm>
              <a:off x="5260758" y="2879834"/>
              <a:ext cx="51121" cy="46790"/>
            </a:xfrm>
            <a:custGeom>
              <a:avLst/>
              <a:gdLst/>
              <a:ahLst/>
              <a:cxnLst/>
              <a:rect l="l" t="t" r="r" b="b"/>
              <a:pathLst>
                <a:path w="1086" h="994" extrusionOk="0">
                  <a:moveTo>
                    <a:pt x="951" y="0"/>
                  </a:moveTo>
                  <a:cubicBezTo>
                    <a:pt x="931" y="0"/>
                    <a:pt x="910" y="8"/>
                    <a:pt x="892" y="26"/>
                  </a:cubicBezTo>
                  <a:cubicBezTo>
                    <a:pt x="617" y="302"/>
                    <a:pt x="340" y="561"/>
                    <a:pt x="64" y="838"/>
                  </a:cubicBezTo>
                  <a:cubicBezTo>
                    <a:pt x="1" y="901"/>
                    <a:pt x="65" y="993"/>
                    <a:pt x="136" y="993"/>
                  </a:cubicBezTo>
                  <a:cubicBezTo>
                    <a:pt x="156" y="993"/>
                    <a:pt x="176" y="986"/>
                    <a:pt x="194" y="968"/>
                  </a:cubicBezTo>
                  <a:cubicBezTo>
                    <a:pt x="470" y="691"/>
                    <a:pt x="746" y="432"/>
                    <a:pt x="1022" y="156"/>
                  </a:cubicBezTo>
                  <a:cubicBezTo>
                    <a:pt x="1085" y="93"/>
                    <a:pt x="1021" y="0"/>
                    <a:pt x="9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49"/>
            <p:cNvSpPr/>
            <p:nvPr/>
          </p:nvSpPr>
          <p:spPr>
            <a:xfrm>
              <a:off x="4834931" y="2578375"/>
              <a:ext cx="246848" cy="203777"/>
            </a:xfrm>
            <a:custGeom>
              <a:avLst/>
              <a:gdLst/>
              <a:ahLst/>
              <a:cxnLst/>
              <a:rect l="l" t="t" r="r" b="b"/>
              <a:pathLst>
                <a:path w="5244" h="4329" extrusionOk="0">
                  <a:moveTo>
                    <a:pt x="133" y="1"/>
                  </a:moveTo>
                  <a:cubicBezTo>
                    <a:pt x="56" y="1"/>
                    <a:pt x="1" y="124"/>
                    <a:pt x="82" y="178"/>
                  </a:cubicBezTo>
                  <a:cubicBezTo>
                    <a:pt x="1901" y="1347"/>
                    <a:pt x="3557" y="2728"/>
                    <a:pt x="5051" y="4302"/>
                  </a:cubicBezTo>
                  <a:cubicBezTo>
                    <a:pt x="5069" y="4321"/>
                    <a:pt x="5090" y="4329"/>
                    <a:pt x="5110" y="4329"/>
                  </a:cubicBezTo>
                  <a:cubicBezTo>
                    <a:pt x="5179" y="4329"/>
                    <a:pt x="5243" y="4236"/>
                    <a:pt x="5181" y="4173"/>
                  </a:cubicBezTo>
                  <a:cubicBezTo>
                    <a:pt x="3687" y="2598"/>
                    <a:pt x="2014" y="1202"/>
                    <a:pt x="180" y="16"/>
                  </a:cubicBezTo>
                  <a:cubicBezTo>
                    <a:pt x="164" y="5"/>
                    <a:pt x="148" y="1"/>
                    <a:pt x="1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9"/>
            <p:cNvSpPr/>
            <p:nvPr/>
          </p:nvSpPr>
          <p:spPr>
            <a:xfrm>
              <a:off x="3776529" y="3016253"/>
              <a:ext cx="98993" cy="64395"/>
            </a:xfrm>
            <a:custGeom>
              <a:avLst/>
              <a:gdLst/>
              <a:ahLst/>
              <a:cxnLst/>
              <a:rect l="l" t="t" r="r" b="b"/>
              <a:pathLst>
                <a:path w="2103" h="1368" extrusionOk="0">
                  <a:moveTo>
                    <a:pt x="143" y="1"/>
                  </a:moveTo>
                  <a:cubicBezTo>
                    <a:pt x="40" y="1"/>
                    <a:pt x="1" y="150"/>
                    <a:pt x="109" y="181"/>
                  </a:cubicBezTo>
                  <a:cubicBezTo>
                    <a:pt x="823" y="391"/>
                    <a:pt x="1440" y="781"/>
                    <a:pt x="1912" y="1333"/>
                  </a:cubicBezTo>
                  <a:cubicBezTo>
                    <a:pt x="1932" y="1358"/>
                    <a:pt x="1955" y="1368"/>
                    <a:pt x="1977" y="1368"/>
                  </a:cubicBezTo>
                  <a:cubicBezTo>
                    <a:pt x="2044" y="1368"/>
                    <a:pt x="2102" y="1276"/>
                    <a:pt x="2042" y="1203"/>
                  </a:cubicBezTo>
                  <a:cubicBezTo>
                    <a:pt x="1538" y="619"/>
                    <a:pt x="905" y="213"/>
                    <a:pt x="158" y="2"/>
                  </a:cubicBezTo>
                  <a:cubicBezTo>
                    <a:pt x="153" y="1"/>
                    <a:pt x="148" y="1"/>
                    <a:pt x="1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9"/>
            <p:cNvSpPr/>
            <p:nvPr/>
          </p:nvSpPr>
          <p:spPr>
            <a:xfrm>
              <a:off x="3927164" y="2631050"/>
              <a:ext cx="60159" cy="598574"/>
            </a:xfrm>
            <a:custGeom>
              <a:avLst/>
              <a:gdLst/>
              <a:ahLst/>
              <a:cxnLst/>
              <a:rect l="l" t="t" r="r" b="b"/>
              <a:pathLst>
                <a:path w="1278" h="12716" extrusionOk="0">
                  <a:moveTo>
                    <a:pt x="832" y="1"/>
                  </a:moveTo>
                  <a:cubicBezTo>
                    <a:pt x="786" y="1"/>
                    <a:pt x="741" y="33"/>
                    <a:pt x="741" y="98"/>
                  </a:cubicBezTo>
                  <a:cubicBezTo>
                    <a:pt x="1098" y="4272"/>
                    <a:pt x="855" y="8494"/>
                    <a:pt x="11" y="12601"/>
                  </a:cubicBezTo>
                  <a:cubicBezTo>
                    <a:pt x="1" y="12670"/>
                    <a:pt x="56" y="12715"/>
                    <a:pt x="108" y="12715"/>
                  </a:cubicBezTo>
                  <a:cubicBezTo>
                    <a:pt x="142" y="12715"/>
                    <a:pt x="176" y="12696"/>
                    <a:pt x="189" y="12651"/>
                  </a:cubicBezTo>
                  <a:cubicBezTo>
                    <a:pt x="1033" y="8526"/>
                    <a:pt x="1277" y="4288"/>
                    <a:pt x="936" y="98"/>
                  </a:cubicBezTo>
                  <a:cubicBezTo>
                    <a:pt x="928" y="33"/>
                    <a:pt x="879" y="1"/>
                    <a:pt x="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9"/>
            <p:cNvSpPr/>
            <p:nvPr/>
          </p:nvSpPr>
          <p:spPr>
            <a:xfrm>
              <a:off x="4311379" y="2079395"/>
              <a:ext cx="355068" cy="292132"/>
            </a:xfrm>
            <a:custGeom>
              <a:avLst/>
              <a:gdLst/>
              <a:ahLst/>
              <a:cxnLst/>
              <a:rect l="l" t="t" r="r" b="b"/>
              <a:pathLst>
                <a:path w="7543" h="6206" extrusionOk="0">
                  <a:moveTo>
                    <a:pt x="7425" y="0"/>
                  </a:moveTo>
                  <a:cubicBezTo>
                    <a:pt x="7364" y="0"/>
                    <a:pt x="7299" y="37"/>
                    <a:pt x="7290" y="111"/>
                  </a:cubicBezTo>
                  <a:cubicBezTo>
                    <a:pt x="7128" y="2351"/>
                    <a:pt x="5764" y="4884"/>
                    <a:pt x="3588" y="5744"/>
                  </a:cubicBezTo>
                  <a:cubicBezTo>
                    <a:pt x="3287" y="5864"/>
                    <a:pt x="2991" y="5921"/>
                    <a:pt x="2708" y="5921"/>
                  </a:cubicBezTo>
                  <a:cubicBezTo>
                    <a:pt x="1798" y="5921"/>
                    <a:pt x="1021" y="5338"/>
                    <a:pt x="650" y="4397"/>
                  </a:cubicBezTo>
                  <a:cubicBezTo>
                    <a:pt x="146" y="3131"/>
                    <a:pt x="552" y="1734"/>
                    <a:pt x="925" y="483"/>
                  </a:cubicBezTo>
                  <a:cubicBezTo>
                    <a:pt x="955" y="395"/>
                    <a:pt x="877" y="337"/>
                    <a:pt x="804" y="337"/>
                  </a:cubicBezTo>
                  <a:cubicBezTo>
                    <a:pt x="756" y="337"/>
                    <a:pt x="711" y="361"/>
                    <a:pt x="698" y="418"/>
                  </a:cubicBezTo>
                  <a:cubicBezTo>
                    <a:pt x="357" y="1539"/>
                    <a:pt x="0" y="2724"/>
                    <a:pt x="243" y="3910"/>
                  </a:cubicBezTo>
                  <a:cubicBezTo>
                    <a:pt x="405" y="4755"/>
                    <a:pt x="925" y="5599"/>
                    <a:pt x="1721" y="5989"/>
                  </a:cubicBezTo>
                  <a:cubicBezTo>
                    <a:pt x="2038" y="6139"/>
                    <a:pt x="2359" y="6205"/>
                    <a:pt x="2678" y="6205"/>
                  </a:cubicBezTo>
                  <a:cubicBezTo>
                    <a:pt x="4255" y="6205"/>
                    <a:pt x="5781" y="4576"/>
                    <a:pt x="6511" y="3374"/>
                  </a:cubicBezTo>
                  <a:cubicBezTo>
                    <a:pt x="7112" y="2384"/>
                    <a:pt x="7453" y="1263"/>
                    <a:pt x="7535" y="111"/>
                  </a:cubicBezTo>
                  <a:cubicBezTo>
                    <a:pt x="7542" y="37"/>
                    <a:pt x="7485" y="0"/>
                    <a:pt x="742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9"/>
            <p:cNvSpPr/>
            <p:nvPr/>
          </p:nvSpPr>
          <p:spPr>
            <a:xfrm>
              <a:off x="3442259" y="2446098"/>
              <a:ext cx="149832" cy="149832"/>
            </a:xfrm>
            <a:custGeom>
              <a:avLst/>
              <a:gdLst/>
              <a:ahLst/>
              <a:cxnLst/>
              <a:rect l="l" t="t" r="r" b="b"/>
              <a:pathLst>
                <a:path w="3183" h="3183" extrusionOk="0">
                  <a:moveTo>
                    <a:pt x="1591" y="325"/>
                  </a:moveTo>
                  <a:cubicBezTo>
                    <a:pt x="2290" y="325"/>
                    <a:pt x="2858" y="894"/>
                    <a:pt x="2858" y="1592"/>
                  </a:cubicBezTo>
                  <a:cubicBezTo>
                    <a:pt x="2858" y="2291"/>
                    <a:pt x="2290" y="2843"/>
                    <a:pt x="1591" y="2843"/>
                  </a:cubicBezTo>
                  <a:cubicBezTo>
                    <a:pt x="894" y="2843"/>
                    <a:pt x="325" y="2291"/>
                    <a:pt x="325" y="1592"/>
                  </a:cubicBezTo>
                  <a:cubicBezTo>
                    <a:pt x="325" y="894"/>
                    <a:pt x="894" y="325"/>
                    <a:pt x="1591" y="325"/>
                  </a:cubicBezTo>
                  <a:close/>
                  <a:moveTo>
                    <a:pt x="1591" y="0"/>
                  </a:moveTo>
                  <a:cubicBezTo>
                    <a:pt x="715" y="0"/>
                    <a:pt x="0" y="715"/>
                    <a:pt x="0" y="1592"/>
                  </a:cubicBezTo>
                  <a:cubicBezTo>
                    <a:pt x="0" y="2468"/>
                    <a:pt x="715" y="3183"/>
                    <a:pt x="1591" y="3183"/>
                  </a:cubicBezTo>
                  <a:cubicBezTo>
                    <a:pt x="2468" y="3183"/>
                    <a:pt x="3183" y="2468"/>
                    <a:pt x="3183" y="1592"/>
                  </a:cubicBezTo>
                  <a:cubicBezTo>
                    <a:pt x="3183" y="715"/>
                    <a:pt x="2468" y="0"/>
                    <a:pt x="15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9"/>
            <p:cNvSpPr/>
            <p:nvPr/>
          </p:nvSpPr>
          <p:spPr>
            <a:xfrm>
              <a:off x="4825246" y="1261798"/>
              <a:ext cx="149879" cy="149879"/>
            </a:xfrm>
            <a:custGeom>
              <a:avLst/>
              <a:gdLst/>
              <a:ahLst/>
              <a:cxnLst/>
              <a:rect l="l" t="t" r="r" b="b"/>
              <a:pathLst>
                <a:path w="3184" h="3184" extrusionOk="0">
                  <a:moveTo>
                    <a:pt x="1592" y="325"/>
                  </a:moveTo>
                  <a:cubicBezTo>
                    <a:pt x="2290" y="325"/>
                    <a:pt x="2859" y="894"/>
                    <a:pt x="2859" y="1592"/>
                  </a:cubicBezTo>
                  <a:cubicBezTo>
                    <a:pt x="2859" y="2291"/>
                    <a:pt x="2290" y="2858"/>
                    <a:pt x="1592" y="2858"/>
                  </a:cubicBezTo>
                  <a:cubicBezTo>
                    <a:pt x="893" y="2858"/>
                    <a:pt x="326" y="2291"/>
                    <a:pt x="326" y="1592"/>
                  </a:cubicBezTo>
                  <a:cubicBezTo>
                    <a:pt x="326" y="894"/>
                    <a:pt x="893" y="325"/>
                    <a:pt x="1592" y="325"/>
                  </a:cubicBezTo>
                  <a:close/>
                  <a:moveTo>
                    <a:pt x="1592" y="0"/>
                  </a:moveTo>
                  <a:cubicBezTo>
                    <a:pt x="715" y="0"/>
                    <a:pt x="1" y="715"/>
                    <a:pt x="1" y="1592"/>
                  </a:cubicBezTo>
                  <a:cubicBezTo>
                    <a:pt x="1" y="2469"/>
                    <a:pt x="715" y="3183"/>
                    <a:pt x="1592" y="3183"/>
                  </a:cubicBezTo>
                  <a:cubicBezTo>
                    <a:pt x="2469" y="3183"/>
                    <a:pt x="3183" y="2469"/>
                    <a:pt x="3183" y="1592"/>
                  </a:cubicBezTo>
                  <a:cubicBezTo>
                    <a:pt x="3183" y="715"/>
                    <a:pt x="2469" y="0"/>
                    <a:pt x="159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9"/>
            <p:cNvSpPr/>
            <p:nvPr/>
          </p:nvSpPr>
          <p:spPr>
            <a:xfrm>
              <a:off x="3868040" y="2054844"/>
              <a:ext cx="127661" cy="124460"/>
            </a:xfrm>
            <a:custGeom>
              <a:avLst/>
              <a:gdLst/>
              <a:ahLst/>
              <a:cxnLst/>
              <a:rect l="l" t="t" r="r" b="b"/>
              <a:pathLst>
                <a:path w="2712" h="2644" extrusionOk="0">
                  <a:moveTo>
                    <a:pt x="391" y="0"/>
                  </a:moveTo>
                  <a:cubicBezTo>
                    <a:pt x="300" y="0"/>
                    <a:pt x="211" y="33"/>
                    <a:pt x="146" y="98"/>
                  </a:cubicBezTo>
                  <a:cubicBezTo>
                    <a:pt x="0" y="245"/>
                    <a:pt x="0" y="472"/>
                    <a:pt x="146" y="602"/>
                  </a:cubicBezTo>
                  <a:lnTo>
                    <a:pt x="860" y="1316"/>
                  </a:lnTo>
                  <a:lnTo>
                    <a:pt x="146" y="2031"/>
                  </a:lnTo>
                  <a:cubicBezTo>
                    <a:pt x="0" y="2176"/>
                    <a:pt x="0" y="2404"/>
                    <a:pt x="146" y="2534"/>
                  </a:cubicBezTo>
                  <a:cubicBezTo>
                    <a:pt x="211" y="2607"/>
                    <a:pt x="300" y="2644"/>
                    <a:pt x="391" y="2644"/>
                  </a:cubicBezTo>
                  <a:cubicBezTo>
                    <a:pt x="483" y="2644"/>
                    <a:pt x="576" y="2607"/>
                    <a:pt x="650" y="2534"/>
                  </a:cubicBezTo>
                  <a:lnTo>
                    <a:pt x="1347" y="1819"/>
                  </a:lnTo>
                  <a:lnTo>
                    <a:pt x="2062" y="2534"/>
                  </a:lnTo>
                  <a:cubicBezTo>
                    <a:pt x="2135" y="2607"/>
                    <a:pt x="2229" y="2644"/>
                    <a:pt x="2320" y="2644"/>
                  </a:cubicBezTo>
                  <a:cubicBezTo>
                    <a:pt x="2412" y="2644"/>
                    <a:pt x="2501" y="2607"/>
                    <a:pt x="2566" y="2534"/>
                  </a:cubicBezTo>
                  <a:cubicBezTo>
                    <a:pt x="2711" y="2404"/>
                    <a:pt x="2711" y="2176"/>
                    <a:pt x="2566" y="2031"/>
                  </a:cubicBezTo>
                  <a:lnTo>
                    <a:pt x="1851" y="1316"/>
                  </a:lnTo>
                  <a:lnTo>
                    <a:pt x="2566" y="602"/>
                  </a:lnTo>
                  <a:cubicBezTo>
                    <a:pt x="2711" y="472"/>
                    <a:pt x="2711" y="245"/>
                    <a:pt x="2566" y="98"/>
                  </a:cubicBezTo>
                  <a:cubicBezTo>
                    <a:pt x="2501" y="33"/>
                    <a:pt x="2412" y="0"/>
                    <a:pt x="2320" y="0"/>
                  </a:cubicBezTo>
                  <a:cubicBezTo>
                    <a:pt x="2229" y="0"/>
                    <a:pt x="2135" y="33"/>
                    <a:pt x="2062" y="98"/>
                  </a:cubicBezTo>
                  <a:lnTo>
                    <a:pt x="1347" y="812"/>
                  </a:lnTo>
                  <a:lnTo>
                    <a:pt x="650" y="98"/>
                  </a:lnTo>
                  <a:cubicBezTo>
                    <a:pt x="576" y="33"/>
                    <a:pt x="483" y="0"/>
                    <a:pt x="3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9"/>
            <p:cNvSpPr/>
            <p:nvPr/>
          </p:nvSpPr>
          <p:spPr>
            <a:xfrm>
              <a:off x="5434177" y="2314621"/>
              <a:ext cx="127755" cy="123848"/>
            </a:xfrm>
            <a:custGeom>
              <a:avLst/>
              <a:gdLst/>
              <a:ahLst/>
              <a:cxnLst/>
              <a:rect l="l" t="t" r="r" b="b"/>
              <a:pathLst>
                <a:path w="2714" h="2631" extrusionOk="0">
                  <a:moveTo>
                    <a:pt x="393" y="0"/>
                  </a:moveTo>
                  <a:cubicBezTo>
                    <a:pt x="302" y="0"/>
                    <a:pt x="213" y="33"/>
                    <a:pt x="148" y="98"/>
                  </a:cubicBezTo>
                  <a:cubicBezTo>
                    <a:pt x="1" y="245"/>
                    <a:pt x="1" y="472"/>
                    <a:pt x="148" y="602"/>
                  </a:cubicBezTo>
                  <a:lnTo>
                    <a:pt x="862" y="1316"/>
                  </a:lnTo>
                  <a:lnTo>
                    <a:pt x="148" y="2031"/>
                  </a:lnTo>
                  <a:cubicBezTo>
                    <a:pt x="1" y="2161"/>
                    <a:pt x="1" y="2388"/>
                    <a:pt x="148" y="2534"/>
                  </a:cubicBezTo>
                  <a:cubicBezTo>
                    <a:pt x="213" y="2598"/>
                    <a:pt x="302" y="2631"/>
                    <a:pt x="393" y="2631"/>
                  </a:cubicBezTo>
                  <a:cubicBezTo>
                    <a:pt x="484" y="2631"/>
                    <a:pt x="578" y="2598"/>
                    <a:pt x="650" y="2534"/>
                  </a:cubicBezTo>
                  <a:lnTo>
                    <a:pt x="1365" y="1819"/>
                  </a:lnTo>
                  <a:lnTo>
                    <a:pt x="2064" y="2534"/>
                  </a:lnTo>
                  <a:cubicBezTo>
                    <a:pt x="2136" y="2598"/>
                    <a:pt x="2230" y="2631"/>
                    <a:pt x="2321" y="2631"/>
                  </a:cubicBezTo>
                  <a:cubicBezTo>
                    <a:pt x="2412" y="2631"/>
                    <a:pt x="2501" y="2598"/>
                    <a:pt x="2566" y="2534"/>
                  </a:cubicBezTo>
                  <a:cubicBezTo>
                    <a:pt x="2713" y="2388"/>
                    <a:pt x="2713" y="2161"/>
                    <a:pt x="2566" y="2031"/>
                  </a:cubicBezTo>
                  <a:lnTo>
                    <a:pt x="1852" y="1316"/>
                  </a:lnTo>
                  <a:lnTo>
                    <a:pt x="2566" y="602"/>
                  </a:lnTo>
                  <a:cubicBezTo>
                    <a:pt x="2713" y="472"/>
                    <a:pt x="2713" y="245"/>
                    <a:pt x="2566" y="98"/>
                  </a:cubicBezTo>
                  <a:cubicBezTo>
                    <a:pt x="2501" y="33"/>
                    <a:pt x="2412" y="0"/>
                    <a:pt x="2321" y="0"/>
                  </a:cubicBezTo>
                  <a:cubicBezTo>
                    <a:pt x="2230" y="0"/>
                    <a:pt x="2136" y="33"/>
                    <a:pt x="2064" y="98"/>
                  </a:cubicBezTo>
                  <a:lnTo>
                    <a:pt x="1365" y="812"/>
                  </a:lnTo>
                  <a:lnTo>
                    <a:pt x="650" y="98"/>
                  </a:lnTo>
                  <a:cubicBezTo>
                    <a:pt x="578" y="33"/>
                    <a:pt x="484" y="0"/>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09" name="Google Shape;1409;p49"/>
          <p:cNvSpPr/>
          <p:nvPr/>
        </p:nvSpPr>
        <p:spPr>
          <a:xfrm>
            <a:off x="3231563" y="3765575"/>
            <a:ext cx="2680866" cy="272224"/>
          </a:xfrm>
          <a:custGeom>
            <a:avLst/>
            <a:gdLst/>
            <a:ahLst/>
            <a:cxnLst/>
            <a:rect l="l" t="t" r="r" b="b"/>
            <a:pathLst>
              <a:path w="94115" h="7715" extrusionOk="0">
                <a:moveTo>
                  <a:pt x="47057" y="1"/>
                </a:moveTo>
                <a:cubicBezTo>
                  <a:pt x="21077" y="1"/>
                  <a:pt x="0" y="1722"/>
                  <a:pt x="0" y="3865"/>
                </a:cubicBezTo>
                <a:cubicBezTo>
                  <a:pt x="0" y="5993"/>
                  <a:pt x="21077" y="7714"/>
                  <a:pt x="47057" y="7714"/>
                </a:cubicBezTo>
                <a:cubicBezTo>
                  <a:pt x="73055" y="7714"/>
                  <a:pt x="94114" y="5993"/>
                  <a:pt x="94114" y="3865"/>
                </a:cubicBezTo>
                <a:cubicBezTo>
                  <a:pt x="94114" y="1722"/>
                  <a:pt x="73055" y="1"/>
                  <a:pt x="470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0" name="Google Shape;1410;p49"/>
          <p:cNvGrpSpPr/>
          <p:nvPr/>
        </p:nvGrpSpPr>
        <p:grpSpPr>
          <a:xfrm rot="1542092">
            <a:off x="5079757" y="1800942"/>
            <a:ext cx="524408" cy="466318"/>
            <a:chOff x="3541937" y="1436054"/>
            <a:chExt cx="524388" cy="466300"/>
          </a:xfrm>
        </p:grpSpPr>
        <p:sp>
          <p:nvSpPr>
            <p:cNvPr id="1411" name="Google Shape;1411;p49"/>
            <p:cNvSpPr/>
            <p:nvPr/>
          </p:nvSpPr>
          <p:spPr>
            <a:xfrm>
              <a:off x="3541937" y="1436054"/>
              <a:ext cx="524388" cy="466300"/>
            </a:xfrm>
            <a:custGeom>
              <a:avLst/>
              <a:gdLst/>
              <a:ahLst/>
              <a:cxnLst/>
              <a:rect l="l" t="t" r="r" b="b"/>
              <a:pathLst>
                <a:path w="11140" h="9906" extrusionOk="0">
                  <a:moveTo>
                    <a:pt x="5569" y="0"/>
                  </a:moveTo>
                  <a:cubicBezTo>
                    <a:pt x="5034" y="0"/>
                    <a:pt x="4482" y="81"/>
                    <a:pt x="3962" y="260"/>
                  </a:cubicBezTo>
                  <a:cubicBezTo>
                    <a:pt x="1364" y="1153"/>
                    <a:pt x="0" y="3978"/>
                    <a:pt x="877" y="6560"/>
                  </a:cubicBezTo>
                  <a:cubicBezTo>
                    <a:pt x="1592" y="8606"/>
                    <a:pt x="3508" y="9905"/>
                    <a:pt x="5569" y="9905"/>
                  </a:cubicBezTo>
                  <a:cubicBezTo>
                    <a:pt x="6089" y="9905"/>
                    <a:pt x="6641" y="9808"/>
                    <a:pt x="7178" y="9629"/>
                  </a:cubicBezTo>
                  <a:cubicBezTo>
                    <a:pt x="9759" y="8736"/>
                    <a:pt x="11140" y="5926"/>
                    <a:pt x="10246" y="3345"/>
                  </a:cubicBezTo>
                  <a:cubicBezTo>
                    <a:pt x="9548" y="1282"/>
                    <a:pt x="7615" y="0"/>
                    <a:pt x="55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9"/>
            <p:cNvSpPr/>
            <p:nvPr/>
          </p:nvSpPr>
          <p:spPr>
            <a:xfrm>
              <a:off x="3689419" y="1583724"/>
              <a:ext cx="68867" cy="116646"/>
            </a:xfrm>
            <a:custGeom>
              <a:avLst/>
              <a:gdLst/>
              <a:ahLst/>
              <a:cxnLst/>
              <a:rect l="l" t="t" r="r" b="b"/>
              <a:pathLst>
                <a:path w="1463" h="2478" extrusionOk="0">
                  <a:moveTo>
                    <a:pt x="386" y="1"/>
                  </a:moveTo>
                  <a:cubicBezTo>
                    <a:pt x="360" y="1"/>
                    <a:pt x="334" y="5"/>
                    <a:pt x="310" y="13"/>
                  </a:cubicBezTo>
                  <a:cubicBezTo>
                    <a:pt x="50" y="111"/>
                    <a:pt x="1" y="728"/>
                    <a:pt x="245" y="1410"/>
                  </a:cubicBezTo>
                  <a:cubicBezTo>
                    <a:pt x="452" y="2032"/>
                    <a:pt x="807" y="2477"/>
                    <a:pt x="1078" y="2477"/>
                  </a:cubicBezTo>
                  <a:cubicBezTo>
                    <a:pt x="1104" y="2477"/>
                    <a:pt x="1130" y="2473"/>
                    <a:pt x="1154" y="2465"/>
                  </a:cubicBezTo>
                  <a:cubicBezTo>
                    <a:pt x="1430" y="2367"/>
                    <a:pt x="1462" y="1750"/>
                    <a:pt x="1235" y="1068"/>
                  </a:cubicBezTo>
                  <a:cubicBezTo>
                    <a:pt x="1027" y="446"/>
                    <a:pt x="658" y="1"/>
                    <a:pt x="3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9"/>
            <p:cNvSpPr/>
            <p:nvPr/>
          </p:nvSpPr>
          <p:spPr>
            <a:xfrm>
              <a:off x="3805596" y="1543993"/>
              <a:ext cx="68867" cy="116646"/>
            </a:xfrm>
            <a:custGeom>
              <a:avLst/>
              <a:gdLst/>
              <a:ahLst/>
              <a:cxnLst/>
              <a:rect l="l" t="t" r="r" b="b"/>
              <a:pathLst>
                <a:path w="1463" h="2478" extrusionOk="0">
                  <a:moveTo>
                    <a:pt x="386" y="0"/>
                  </a:moveTo>
                  <a:cubicBezTo>
                    <a:pt x="360" y="0"/>
                    <a:pt x="334" y="5"/>
                    <a:pt x="310" y="13"/>
                  </a:cubicBezTo>
                  <a:cubicBezTo>
                    <a:pt x="33" y="111"/>
                    <a:pt x="1" y="728"/>
                    <a:pt x="245" y="1410"/>
                  </a:cubicBezTo>
                  <a:cubicBezTo>
                    <a:pt x="452" y="2031"/>
                    <a:pt x="807" y="2477"/>
                    <a:pt x="1078" y="2477"/>
                  </a:cubicBezTo>
                  <a:cubicBezTo>
                    <a:pt x="1104" y="2477"/>
                    <a:pt x="1130" y="2473"/>
                    <a:pt x="1154" y="2464"/>
                  </a:cubicBezTo>
                  <a:cubicBezTo>
                    <a:pt x="1430" y="2367"/>
                    <a:pt x="1462" y="1750"/>
                    <a:pt x="1235" y="1068"/>
                  </a:cubicBezTo>
                  <a:cubicBezTo>
                    <a:pt x="1013" y="446"/>
                    <a:pt x="656" y="0"/>
                    <a:pt x="3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9"/>
            <p:cNvSpPr/>
            <p:nvPr/>
          </p:nvSpPr>
          <p:spPr>
            <a:xfrm>
              <a:off x="3658115" y="1632445"/>
              <a:ext cx="295098" cy="181041"/>
            </a:xfrm>
            <a:custGeom>
              <a:avLst/>
              <a:gdLst/>
              <a:ahLst/>
              <a:cxnLst/>
              <a:rect l="l" t="t" r="r" b="b"/>
              <a:pathLst>
                <a:path w="6269" h="3846" extrusionOk="0">
                  <a:moveTo>
                    <a:pt x="5992" y="1"/>
                  </a:moveTo>
                  <a:cubicBezTo>
                    <a:pt x="5862" y="1"/>
                    <a:pt x="5749" y="115"/>
                    <a:pt x="5764" y="245"/>
                  </a:cubicBezTo>
                  <a:cubicBezTo>
                    <a:pt x="5764" y="342"/>
                    <a:pt x="5797" y="2534"/>
                    <a:pt x="3816" y="3216"/>
                  </a:cubicBezTo>
                  <a:cubicBezTo>
                    <a:pt x="3494" y="3326"/>
                    <a:pt x="3191" y="3373"/>
                    <a:pt x="2907" y="3373"/>
                  </a:cubicBezTo>
                  <a:cubicBezTo>
                    <a:pt x="1441" y="3373"/>
                    <a:pt x="510" y="2131"/>
                    <a:pt x="455" y="2064"/>
                  </a:cubicBezTo>
                  <a:cubicBezTo>
                    <a:pt x="415" y="2004"/>
                    <a:pt x="339" y="1969"/>
                    <a:pt x="264" y="1969"/>
                  </a:cubicBezTo>
                  <a:cubicBezTo>
                    <a:pt x="216" y="1969"/>
                    <a:pt x="168" y="1983"/>
                    <a:pt x="130" y="2014"/>
                  </a:cubicBezTo>
                  <a:cubicBezTo>
                    <a:pt x="33" y="2096"/>
                    <a:pt x="1" y="2242"/>
                    <a:pt x="81" y="2356"/>
                  </a:cubicBezTo>
                  <a:cubicBezTo>
                    <a:pt x="95" y="2369"/>
                    <a:pt x="1203" y="3845"/>
                    <a:pt x="2930" y="3845"/>
                  </a:cubicBezTo>
                  <a:cubicBezTo>
                    <a:pt x="3253" y="3845"/>
                    <a:pt x="3599" y="3794"/>
                    <a:pt x="3963" y="3671"/>
                  </a:cubicBezTo>
                  <a:cubicBezTo>
                    <a:pt x="4335" y="3541"/>
                    <a:pt x="4645" y="3363"/>
                    <a:pt x="4904" y="3151"/>
                  </a:cubicBezTo>
                  <a:cubicBezTo>
                    <a:pt x="6268" y="2096"/>
                    <a:pt x="6236" y="261"/>
                    <a:pt x="6236" y="228"/>
                  </a:cubicBezTo>
                  <a:cubicBezTo>
                    <a:pt x="6219" y="98"/>
                    <a:pt x="6122" y="1"/>
                    <a:pt x="59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5" name="Google Shape;1415;p49"/>
          <p:cNvGrpSpPr/>
          <p:nvPr/>
        </p:nvGrpSpPr>
        <p:grpSpPr>
          <a:xfrm rot="-822247">
            <a:off x="3458645" y="1979073"/>
            <a:ext cx="613302" cy="596852"/>
            <a:chOff x="3458777" y="1332822"/>
            <a:chExt cx="613323" cy="596872"/>
          </a:xfrm>
        </p:grpSpPr>
        <p:sp>
          <p:nvSpPr>
            <p:cNvPr id="1416" name="Google Shape;1416;p49"/>
            <p:cNvSpPr/>
            <p:nvPr/>
          </p:nvSpPr>
          <p:spPr>
            <a:xfrm rot="-1104307">
              <a:off x="3519694" y="1398506"/>
              <a:ext cx="491488" cy="465504"/>
            </a:xfrm>
            <a:custGeom>
              <a:avLst/>
              <a:gdLst/>
              <a:ahLst/>
              <a:cxnLst/>
              <a:rect l="l" t="t" r="r" b="b"/>
              <a:pathLst>
                <a:path w="10441" h="9889" extrusionOk="0">
                  <a:moveTo>
                    <a:pt x="5212" y="1"/>
                  </a:moveTo>
                  <a:cubicBezTo>
                    <a:pt x="2711" y="1"/>
                    <a:pt x="568" y="1867"/>
                    <a:pt x="293" y="4400"/>
                  </a:cubicBezTo>
                  <a:cubicBezTo>
                    <a:pt x="0" y="7128"/>
                    <a:pt x="1964" y="9564"/>
                    <a:pt x="4677" y="9873"/>
                  </a:cubicBezTo>
                  <a:cubicBezTo>
                    <a:pt x="4855" y="9889"/>
                    <a:pt x="5050" y="9889"/>
                    <a:pt x="5229" y="9889"/>
                  </a:cubicBezTo>
                  <a:cubicBezTo>
                    <a:pt x="7713" y="9889"/>
                    <a:pt x="9856" y="8022"/>
                    <a:pt x="10133" y="5489"/>
                  </a:cubicBezTo>
                  <a:cubicBezTo>
                    <a:pt x="10440" y="2761"/>
                    <a:pt x="8476" y="325"/>
                    <a:pt x="5748" y="16"/>
                  </a:cubicBezTo>
                  <a:cubicBezTo>
                    <a:pt x="5569" y="1"/>
                    <a:pt x="5391" y="1"/>
                    <a:pt x="5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9"/>
            <p:cNvSpPr/>
            <p:nvPr/>
          </p:nvSpPr>
          <p:spPr>
            <a:xfrm rot="-1104307">
              <a:off x="3656032" y="1524121"/>
              <a:ext cx="56629" cy="121636"/>
            </a:xfrm>
            <a:custGeom>
              <a:avLst/>
              <a:gdLst/>
              <a:ahLst/>
              <a:cxnLst/>
              <a:rect l="l" t="t" r="r" b="b"/>
              <a:pathLst>
                <a:path w="1203" h="2584" extrusionOk="0">
                  <a:moveTo>
                    <a:pt x="723" y="0"/>
                  </a:moveTo>
                  <a:cubicBezTo>
                    <a:pt x="439" y="0"/>
                    <a:pt x="161" y="541"/>
                    <a:pt x="83" y="1235"/>
                  </a:cubicBezTo>
                  <a:cubicBezTo>
                    <a:pt x="1" y="1950"/>
                    <a:pt x="180" y="2550"/>
                    <a:pt x="456" y="2583"/>
                  </a:cubicBezTo>
                  <a:cubicBezTo>
                    <a:pt x="464" y="2583"/>
                    <a:pt x="472" y="2584"/>
                    <a:pt x="480" y="2584"/>
                  </a:cubicBezTo>
                  <a:cubicBezTo>
                    <a:pt x="764" y="2584"/>
                    <a:pt x="1042" y="2043"/>
                    <a:pt x="1122" y="1349"/>
                  </a:cubicBezTo>
                  <a:cubicBezTo>
                    <a:pt x="1202" y="634"/>
                    <a:pt x="1025" y="34"/>
                    <a:pt x="748" y="1"/>
                  </a:cubicBezTo>
                  <a:cubicBezTo>
                    <a:pt x="740" y="1"/>
                    <a:pt x="731" y="0"/>
                    <a:pt x="7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9"/>
            <p:cNvSpPr/>
            <p:nvPr/>
          </p:nvSpPr>
          <p:spPr>
            <a:xfrm rot="-1104307">
              <a:off x="3776420" y="1498546"/>
              <a:ext cx="56629" cy="121683"/>
            </a:xfrm>
            <a:custGeom>
              <a:avLst/>
              <a:gdLst/>
              <a:ahLst/>
              <a:cxnLst/>
              <a:rect l="l" t="t" r="r" b="b"/>
              <a:pathLst>
                <a:path w="1203" h="2585" extrusionOk="0">
                  <a:moveTo>
                    <a:pt x="709" y="0"/>
                  </a:moveTo>
                  <a:cubicBezTo>
                    <a:pt x="438" y="0"/>
                    <a:pt x="146" y="541"/>
                    <a:pt x="83" y="1236"/>
                  </a:cubicBezTo>
                  <a:cubicBezTo>
                    <a:pt x="1" y="1950"/>
                    <a:pt x="163" y="2550"/>
                    <a:pt x="456" y="2583"/>
                  </a:cubicBezTo>
                  <a:cubicBezTo>
                    <a:pt x="464" y="2584"/>
                    <a:pt x="472" y="2584"/>
                    <a:pt x="480" y="2584"/>
                  </a:cubicBezTo>
                  <a:cubicBezTo>
                    <a:pt x="764" y="2584"/>
                    <a:pt x="1042" y="2043"/>
                    <a:pt x="1122" y="1349"/>
                  </a:cubicBezTo>
                  <a:cubicBezTo>
                    <a:pt x="1203" y="634"/>
                    <a:pt x="1025" y="34"/>
                    <a:pt x="732" y="2"/>
                  </a:cubicBezTo>
                  <a:cubicBezTo>
                    <a:pt x="725" y="1"/>
                    <a:pt x="717" y="0"/>
                    <a:pt x="7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9"/>
            <p:cNvSpPr/>
            <p:nvPr/>
          </p:nvSpPr>
          <p:spPr>
            <a:xfrm rot="-1104307">
              <a:off x="3649806" y="1654250"/>
              <a:ext cx="249251" cy="121919"/>
            </a:xfrm>
            <a:custGeom>
              <a:avLst/>
              <a:gdLst/>
              <a:ahLst/>
              <a:cxnLst/>
              <a:rect l="l" t="t" r="r" b="b"/>
              <a:pathLst>
                <a:path w="5295" h="2590" extrusionOk="0">
                  <a:moveTo>
                    <a:pt x="2566" y="0"/>
                  </a:moveTo>
                  <a:cubicBezTo>
                    <a:pt x="839" y="0"/>
                    <a:pt x="49" y="1695"/>
                    <a:pt x="33" y="1711"/>
                  </a:cubicBezTo>
                  <a:cubicBezTo>
                    <a:pt x="1" y="1808"/>
                    <a:pt x="33" y="1921"/>
                    <a:pt x="131" y="1971"/>
                  </a:cubicBezTo>
                  <a:cubicBezTo>
                    <a:pt x="155" y="1979"/>
                    <a:pt x="180" y="1983"/>
                    <a:pt x="206" y="1983"/>
                  </a:cubicBezTo>
                  <a:cubicBezTo>
                    <a:pt x="281" y="1983"/>
                    <a:pt x="354" y="1946"/>
                    <a:pt x="390" y="1873"/>
                  </a:cubicBezTo>
                  <a:cubicBezTo>
                    <a:pt x="421" y="1812"/>
                    <a:pt x="1082" y="376"/>
                    <a:pt x="2561" y="376"/>
                  </a:cubicBezTo>
                  <a:cubicBezTo>
                    <a:pt x="2657" y="376"/>
                    <a:pt x="2756" y="382"/>
                    <a:pt x="2859" y="395"/>
                  </a:cubicBezTo>
                  <a:cubicBezTo>
                    <a:pt x="4547" y="607"/>
                    <a:pt x="4889" y="2360"/>
                    <a:pt x="4889" y="2425"/>
                  </a:cubicBezTo>
                  <a:cubicBezTo>
                    <a:pt x="4918" y="2527"/>
                    <a:pt x="5000" y="2590"/>
                    <a:pt x="5087" y="2590"/>
                  </a:cubicBezTo>
                  <a:cubicBezTo>
                    <a:pt x="5097" y="2590"/>
                    <a:pt x="5107" y="2589"/>
                    <a:pt x="5116" y="2588"/>
                  </a:cubicBezTo>
                  <a:cubicBezTo>
                    <a:pt x="5229" y="2555"/>
                    <a:pt x="5294" y="2458"/>
                    <a:pt x="5279" y="2360"/>
                  </a:cubicBezTo>
                  <a:cubicBezTo>
                    <a:pt x="5279" y="2343"/>
                    <a:pt x="4986" y="866"/>
                    <a:pt x="3735" y="265"/>
                  </a:cubicBezTo>
                  <a:cubicBezTo>
                    <a:pt x="3492" y="135"/>
                    <a:pt x="3216" y="54"/>
                    <a:pt x="2908" y="22"/>
                  </a:cubicBezTo>
                  <a:cubicBezTo>
                    <a:pt x="2790" y="7"/>
                    <a:pt x="2676" y="0"/>
                    <a:pt x="25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20" name="Google Shape;1420;p49"/>
          <p:cNvSpPr/>
          <p:nvPr/>
        </p:nvSpPr>
        <p:spPr>
          <a:xfrm rot="10800000" flipH="1">
            <a:off x="2612131" y="1962262"/>
            <a:ext cx="522600" cy="180775"/>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chemeClr val="accent5"/>
            </a:solidFill>
            <a:prstDash val="solid"/>
            <a:round/>
            <a:headEnd type="none" w="med" len="med"/>
            <a:tailEnd type="triangle" w="med" len="med"/>
          </a:ln>
        </p:spPr>
      </p:sp>
      <p:sp>
        <p:nvSpPr>
          <p:cNvPr id="1421" name="Google Shape;1421;p49"/>
          <p:cNvSpPr/>
          <p:nvPr/>
        </p:nvSpPr>
        <p:spPr>
          <a:xfrm rot="10800000">
            <a:off x="6005481" y="1962262"/>
            <a:ext cx="522600" cy="180775"/>
          </a:xfrm>
          <a:custGeom>
            <a:avLst/>
            <a:gdLst/>
            <a:ahLst/>
            <a:cxnLst/>
            <a:rect l="l" t="t" r="r" b="b"/>
            <a:pathLst>
              <a:path w="20904" h="7231" extrusionOk="0">
                <a:moveTo>
                  <a:pt x="20904" y="7231"/>
                </a:moveTo>
                <a:cubicBezTo>
                  <a:pt x="20303" y="4620"/>
                  <a:pt x="16698" y="2303"/>
                  <a:pt x="14098" y="2953"/>
                </a:cubicBezTo>
                <a:cubicBezTo>
                  <a:pt x="12934" y="3244"/>
                  <a:pt x="12953" y="6193"/>
                  <a:pt x="14098" y="6551"/>
                </a:cubicBezTo>
                <a:cubicBezTo>
                  <a:pt x="15204" y="6897"/>
                  <a:pt x="15922" y="4125"/>
                  <a:pt x="15168" y="3245"/>
                </a:cubicBezTo>
                <a:cubicBezTo>
                  <a:pt x="11833" y="-647"/>
                  <a:pt x="5003" y="-398"/>
                  <a:pt x="0" y="717"/>
                </a:cubicBezTo>
              </a:path>
            </a:pathLst>
          </a:custGeom>
          <a:noFill/>
          <a:ln w="9525" cap="flat" cmpd="sng">
            <a:solidFill>
              <a:schemeClr val="accent5"/>
            </a:solidFill>
            <a:prstDash val="solid"/>
            <a:round/>
            <a:headEnd type="none" w="med" len="med"/>
            <a:tailEnd type="triangle" w="med" len="med"/>
          </a:ln>
        </p:spPr>
      </p:sp>
      <p:pic>
        <p:nvPicPr>
          <p:cNvPr id="1422" name="Google Shape;1422;p49"/>
          <p:cNvPicPr preferRelativeResize="0"/>
          <p:nvPr/>
        </p:nvPicPr>
        <p:blipFill rotWithShape="1">
          <a:blip r:embed="rId3">
            <a:alphaModFix/>
          </a:blip>
          <a:srcRect l="48067" t="31917" r="13847" b="24378"/>
          <a:stretch/>
        </p:blipFill>
        <p:spPr>
          <a:xfrm>
            <a:off x="3231575" y="1602950"/>
            <a:ext cx="2680852" cy="2434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4E59DA-22EE-4537-87B1-96D5D9885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863" y="550445"/>
            <a:ext cx="2057400" cy="2571750"/>
          </a:xfrm>
          <a:prstGeom prst="rect">
            <a:avLst/>
          </a:prstGeom>
        </p:spPr>
      </p:pic>
      <p:pic>
        <p:nvPicPr>
          <p:cNvPr id="7" name="Picture 6">
            <a:extLst>
              <a:ext uri="{FF2B5EF4-FFF2-40B4-BE49-F238E27FC236}">
                <a16:creationId xmlns:a16="http://schemas.microsoft.com/office/drawing/2014/main" id="{7DF91B7A-0E34-46CE-9E9F-A550605AA5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0459" y="1428449"/>
            <a:ext cx="2258327" cy="3387491"/>
          </a:xfrm>
          <a:prstGeom prst="rect">
            <a:avLst/>
          </a:prstGeom>
        </p:spPr>
      </p:pic>
      <p:pic>
        <p:nvPicPr>
          <p:cNvPr id="9" name="Picture 8">
            <a:extLst>
              <a:ext uri="{FF2B5EF4-FFF2-40B4-BE49-F238E27FC236}">
                <a16:creationId xmlns:a16="http://schemas.microsoft.com/office/drawing/2014/main" id="{5743943A-7BFB-41F2-975A-A91405AC9F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1983" y="454793"/>
            <a:ext cx="2561523" cy="3842285"/>
          </a:xfrm>
          <a:prstGeom prst="rect">
            <a:avLst/>
          </a:prstGeom>
        </p:spPr>
      </p:pic>
      <p:sp>
        <p:nvSpPr>
          <p:cNvPr id="2" name="Title 1">
            <a:extLst>
              <a:ext uri="{FF2B5EF4-FFF2-40B4-BE49-F238E27FC236}">
                <a16:creationId xmlns:a16="http://schemas.microsoft.com/office/drawing/2014/main" id="{12A2E3AE-48A8-4958-880F-6F90B3DCD3F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459597608"/>
      </p:ext>
    </p:extLst>
  </p:cSld>
  <p:clrMapOvr>
    <a:masterClrMapping/>
  </p:clrMapOvr>
</p:sld>
</file>

<file path=ppt/theme/theme1.xml><?xml version="1.0" encoding="utf-8"?>
<a:theme xmlns:a="http://schemas.openxmlformats.org/drawingml/2006/main" name="HS Electives Health Subject for High School - 9th Grade: Healthy Living by Slidesgo">
  <a:themeElements>
    <a:clrScheme name="Simple Light">
      <a:dk1>
        <a:srgbClr val="5F63AF"/>
      </a:dk1>
      <a:lt1>
        <a:srgbClr val="FFFFFF"/>
      </a:lt1>
      <a:dk2>
        <a:srgbClr val="9A9BC9"/>
      </a:dk2>
      <a:lt2>
        <a:srgbClr val="525593"/>
      </a:lt2>
      <a:accent1>
        <a:srgbClr val="424476"/>
      </a:accent1>
      <a:accent2>
        <a:srgbClr val="FAE9CB"/>
      </a:accent2>
      <a:accent3>
        <a:srgbClr val="F9E8E0"/>
      </a:accent3>
      <a:accent4>
        <a:srgbClr val="F7D9CB"/>
      </a:accent4>
      <a:accent5>
        <a:srgbClr val="EA8C6B"/>
      </a:accent5>
      <a:accent6>
        <a:srgbClr val="DD7B59"/>
      </a:accent6>
      <a:hlink>
        <a:srgbClr val="5F63A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gital Divide Infographics by Slidesgo">
  <a:themeElements>
    <a:clrScheme name="Simple Light">
      <a:dk1>
        <a:srgbClr val="000000"/>
      </a:dk1>
      <a:lt1>
        <a:srgbClr val="FFFFFF"/>
      </a:lt1>
      <a:dk2>
        <a:srgbClr val="818181"/>
      </a:dk2>
      <a:lt2>
        <a:srgbClr val="E6E6E6"/>
      </a:lt2>
      <a:accent1>
        <a:srgbClr val="5FD0DB"/>
      </a:accent1>
      <a:accent2>
        <a:srgbClr val="00B2BC"/>
      </a:accent2>
      <a:accent3>
        <a:srgbClr val="008897"/>
      </a:accent3>
      <a:accent4>
        <a:srgbClr val="FFC14A"/>
      </a:accent4>
      <a:accent5>
        <a:srgbClr val="C8D553"/>
      </a:accent5>
      <a:accent6>
        <a:srgbClr val="FF7263"/>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300</TotalTime>
  <Words>1295</Words>
  <Application>Microsoft Office PowerPoint</Application>
  <PresentationFormat>On-screen Show (16:9)</PresentationFormat>
  <Paragraphs>128</Paragraphs>
  <Slides>19</Slides>
  <Notes>18</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19</vt:i4>
      </vt:variant>
    </vt:vector>
  </HeadingPairs>
  <TitlesOfParts>
    <vt:vector size="32" baseType="lpstr">
      <vt:lpstr>Open Sans</vt:lpstr>
      <vt:lpstr>Darker Grotesque</vt:lpstr>
      <vt:lpstr>Roboto</vt:lpstr>
      <vt:lpstr>Calibri</vt:lpstr>
      <vt:lpstr>Wingdings</vt:lpstr>
      <vt:lpstr>Darker Grotesque ExtraBold</vt:lpstr>
      <vt:lpstr>Jost ExtraBold</vt:lpstr>
      <vt:lpstr>Jost Medium</vt:lpstr>
      <vt:lpstr>Fira Sans Extra Condensed</vt:lpstr>
      <vt:lpstr>Jost</vt:lpstr>
      <vt:lpstr>Arial</vt:lpstr>
      <vt:lpstr>HS Electives Health Subject for High School - 9th Grade: Healthy Living by Slidesgo</vt:lpstr>
      <vt:lpstr>Digital Divide Infographics by Slidesgo</vt:lpstr>
      <vt:lpstr>Η δύναμη της εικόνας </vt:lpstr>
      <vt:lpstr>PowerPoint Presentation</vt:lpstr>
      <vt:lpstr>PowerPoint Presentation</vt:lpstr>
      <vt:lpstr>Γιατί πιστεύετε ότι οι άνθρωποι ανεβάζουν φωτογραφίες;</vt:lpstr>
      <vt:lpstr>Τι είναι η selfie?</vt:lpstr>
      <vt:lpstr>PowerPoint Presentation</vt:lpstr>
      <vt:lpstr>PowerPoint Presentation</vt:lpstr>
      <vt:lpstr>Γιατί πιστεύετε ότι οι άνθρωποι ανεβάζουν φωτογραφίες;</vt:lpstr>
      <vt:lpstr>PowerPoint Presentation</vt:lpstr>
      <vt:lpstr>PowerPoint Presentation</vt:lpstr>
      <vt:lpstr>Πώς μπορεί αυτό να επηρεάσει το πώς νιώθουμε για τον εαυτό μας όταν βλέπουμε τις ζωές των άλλων;</vt:lpstr>
      <vt:lpstr>Κάθε φωτογραφία ή  βίντεο μπορεί να στείλει ένα μήνυμα, να επηρεάσει συναισθήματα ή να αλλάξει την εικόνα  που έχουν οι άλλοι  για εμάς.</vt:lpstr>
      <vt:lpstr>Συμβουλές</vt:lpstr>
      <vt:lpstr>PowerPoint Presentation</vt:lpstr>
      <vt:lpstr>PowerPoint Presentation</vt:lpstr>
      <vt:lpstr>Συμβουλές</vt:lpstr>
      <vt:lpstr>Κάθε φορά που δημοσιεύεις περιεχόμενο στα κοινωνικά δίκτυα αναρωτήσου….</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Η δύναμη της εικόνας </dc:title>
  <cp:lastModifiedBy>Marieva Karkanaki</cp:lastModifiedBy>
  <cp:revision>11</cp:revision>
  <dcterms:modified xsi:type="dcterms:W3CDTF">2025-08-01T05:39:48Z</dcterms:modified>
</cp:coreProperties>
</file>