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3" autoAdjust="0"/>
    <p:restoredTop sz="86475" autoAdjust="0"/>
  </p:normalViewPr>
  <p:slideViewPr>
    <p:cSldViewPr>
      <p:cViewPr varScale="1">
        <p:scale>
          <a:sx n="79" d="100"/>
          <a:sy n="79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9D377-3DA6-47BB-AEBC-C1C9E9D9ACE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1A109-BC70-496A-9161-DA47522B2D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623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1A109-BC70-496A-9161-DA47522B2D5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4A5D1-BF90-4FFB-97B4-6FDC837718E5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CEFCC-59E5-4C64-AF6B-CC710111E11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 rot="21287863">
            <a:off x="611560" y="1556792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Διαγωνιασμός</a:t>
            </a:r>
            <a:r>
              <a:rPr lang="el-GR" dirty="0"/>
              <a:t> SID 2018 “Αρχαία Ελλάδα και Διαδίκτυο”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4</a:t>
            </a:r>
            <a:r>
              <a:rPr lang="el-GR" baseline="30000" dirty="0" smtClean="0">
                <a:solidFill>
                  <a:srgbClr val="FF0000"/>
                </a:solidFill>
              </a:rPr>
              <a:t>ο</a:t>
            </a:r>
            <a:r>
              <a:rPr lang="el-GR" dirty="0" smtClean="0">
                <a:solidFill>
                  <a:srgbClr val="FF0000"/>
                </a:solidFill>
              </a:rPr>
              <a:t> ΓΥΜΝΑΣΙΟ ΗΡΑΚΛΕΙΟΥ ΚΡΗΤΗΣ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904656" cy="1728192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 smtClean="0">
                <a:solidFill>
                  <a:srgbClr val="00B0F0"/>
                </a:solidFill>
              </a:rPr>
              <a:t>Μαθήτριες</a:t>
            </a:r>
          </a:p>
          <a:p>
            <a:r>
              <a:rPr lang="el-GR" sz="2800" dirty="0" smtClean="0">
                <a:solidFill>
                  <a:srgbClr val="00B0F0"/>
                </a:solidFill>
              </a:rPr>
              <a:t>Βασιλική Παπαδοπούλου</a:t>
            </a:r>
          </a:p>
          <a:p>
            <a:r>
              <a:rPr lang="el-GR" sz="2800" dirty="0" smtClean="0">
                <a:solidFill>
                  <a:srgbClr val="00B0F0"/>
                </a:solidFill>
              </a:rPr>
              <a:t>Δήμητρα  </a:t>
            </a:r>
            <a:r>
              <a:rPr lang="el-GR" sz="2800" dirty="0" err="1" smtClean="0">
                <a:solidFill>
                  <a:srgbClr val="00B0F0"/>
                </a:solidFill>
              </a:rPr>
              <a:t>Παναγιωτάκη</a:t>
            </a:r>
            <a:endParaRPr lang="el-GR" sz="2800" dirty="0" smtClean="0">
              <a:solidFill>
                <a:srgbClr val="00B0F0"/>
              </a:solidFill>
            </a:endParaRPr>
          </a:p>
          <a:p>
            <a:r>
              <a:rPr lang="el-GR" sz="2800" dirty="0" smtClean="0">
                <a:solidFill>
                  <a:srgbClr val="00B0F0"/>
                </a:solidFill>
              </a:rPr>
              <a:t>Νίκη </a:t>
            </a:r>
            <a:r>
              <a:rPr lang="el-GR" sz="2800" dirty="0" err="1" smtClean="0">
                <a:solidFill>
                  <a:srgbClr val="00B0F0"/>
                </a:solidFill>
              </a:rPr>
              <a:t>Μαρνέλλου</a:t>
            </a:r>
            <a:endParaRPr lang="el-GR" sz="2800" dirty="0" smtClean="0">
              <a:solidFill>
                <a:srgbClr val="00B0F0"/>
              </a:solidFill>
            </a:endParaRPr>
          </a:p>
          <a:p>
            <a:r>
              <a:rPr lang="el-GR" sz="2800" dirty="0" smtClean="0">
                <a:solidFill>
                  <a:srgbClr val="00B0F0"/>
                </a:solidFill>
              </a:rPr>
              <a:t>Θεοδώρα  </a:t>
            </a:r>
            <a:r>
              <a:rPr lang="el-GR" sz="2800" dirty="0" err="1" smtClean="0">
                <a:solidFill>
                  <a:srgbClr val="00B0F0"/>
                </a:solidFill>
              </a:rPr>
              <a:t>Λασιθιωτάκη</a:t>
            </a:r>
            <a:endParaRPr lang="el-GR" sz="2800" dirty="0" smtClean="0">
              <a:solidFill>
                <a:srgbClr val="00B0F0"/>
              </a:solidFill>
            </a:endParaRPr>
          </a:p>
          <a:p>
            <a:endParaRPr lang="el-GR" sz="2800" dirty="0"/>
          </a:p>
        </p:txBody>
      </p:sp>
      <p:pic>
        <p:nvPicPr>
          <p:cNvPr id="2050" name="Picture 2" descr="banners-sid-2018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3428690" cy="16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ποτέλεσμα εικόνας για εικόνες αρχαιους ελληνες carto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8532439" cy="544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 rot="1164973">
            <a:off x="5975972" y="427317"/>
            <a:ext cx="291581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ΝΑΙΙΙΙΙΙΙΙΙΙΙΙ </a:t>
            </a:r>
          </a:p>
          <a:p>
            <a:pPr algn="ctr"/>
            <a:r>
              <a:rPr lang="el-GR" dirty="0" smtClean="0"/>
              <a:t>ΝΙΚΗΣΑΑΑΑΑΑ…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ποτέλεσμα εικόνας για εικόνες αρχαιους ελληνες carto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8136904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Επεξήγηση με σύννεφο"/>
          <p:cNvSpPr/>
          <p:nvPr/>
        </p:nvSpPr>
        <p:spPr>
          <a:xfrm rot="677467">
            <a:off x="5457973" y="100788"/>
            <a:ext cx="3719769" cy="20622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Τώρα θα γίνει η απονομή των στεφανιών .Παρακαλώ οι νικητές να έρθουν να  πάρουν τα στεφάνια τους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ποτέλεσμα εικόνας για εικόνες αρχαιους ελληνες carto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08" y="1772816"/>
            <a:ext cx="5256584" cy="48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 rot="1296682">
            <a:off x="5062241" y="496329"/>
            <a:ext cx="3588144" cy="29559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Επιτέλους τα κατάφερα νίκησα στο άθλημα  και τώρα είμαι και εγώ ολυμπιονίκης. Να στείλω το μήνυμα στους φίλους μου στο </a:t>
            </a:r>
            <a:r>
              <a:rPr lang="en-US" dirty="0" err="1" smtClean="0"/>
              <a:t>facebook</a:t>
            </a:r>
            <a:r>
              <a:rPr lang="en-US" dirty="0" smtClean="0"/>
              <a:t>!!!</a:t>
            </a:r>
            <a:endParaRPr lang="el-GR" dirty="0"/>
          </a:p>
        </p:txBody>
      </p:sp>
      <p:pic>
        <p:nvPicPr>
          <p:cNvPr id="1026" name="Picture 2" descr="Αποτέλεσμα εικόνας για tablet cartoon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78234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Αποτέλεσμα εικόνας για εικόνες αρχαιους ελληνες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71968"/>
            <a:ext cx="8820472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>
            <a:off x="4355976" y="116632"/>
            <a:ext cx="4788023" cy="19888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Παιδιά μου θα ήθελα να σας ανακοινώσω την απόφαση μου να πάρω και εγώ μέρος στους Ολυμπιακούς αγώνες </a:t>
            </a:r>
          </a:p>
          <a:p>
            <a:pPr algn="ctr"/>
            <a:endParaRPr lang="el-GR" dirty="0"/>
          </a:p>
        </p:txBody>
      </p:sp>
      <p:sp>
        <p:nvSpPr>
          <p:cNvPr id="6" name="5 - Επεξήγηση με σύννεφο"/>
          <p:cNvSpPr/>
          <p:nvPr/>
        </p:nvSpPr>
        <p:spPr>
          <a:xfrm rot="20157056">
            <a:off x="471386" y="235846"/>
            <a:ext cx="3153655" cy="21041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Πατέρα πως μπορείς να πάρεις μέρος  στους Ολυμπιακούς Αγώνες  αφού είσαι γέρος?????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Αποτέλεσμα εικόνας για εικόνες αρχαιους ελληνες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42493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>
            <a:off x="5508104" y="0"/>
            <a:ext cx="3635896" cy="20608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Παιδί μου τώρα ο Σόλων είπε ότι ακόμα και γέροι θα μπορούν να παίρνουν μέρος στους αγώνες αρκεί να έχουν  καλή  υγεία</a:t>
            </a:r>
            <a:endParaRPr lang="el-GR" dirty="0"/>
          </a:p>
        </p:txBody>
      </p:sp>
      <p:sp>
        <p:nvSpPr>
          <p:cNvPr id="6" name="5 - Ελλειψοειδής επεξήγηση"/>
          <p:cNvSpPr/>
          <p:nvPr/>
        </p:nvSpPr>
        <p:spPr>
          <a:xfrm rot="19900682">
            <a:off x="1819388" y="34038"/>
            <a:ext cx="1800200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Εντάξει πατέρα όπως νομίζεις…..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Αποτέλεσμα εικόνας για εικόνες αρχαιους ελληνες cartoon με την τεχνολογι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Επεξήγηση με σύννεφο"/>
          <p:cNvSpPr/>
          <p:nvPr/>
        </p:nvSpPr>
        <p:spPr>
          <a:xfrm>
            <a:off x="4211960" y="0"/>
            <a:ext cx="4932040" cy="17008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Πως ανοίγει αυτή η βλακεία θέλω να γραφτώ για τους αγώνες . Αχιλλέα ξέρεις πως ανοίγει ο </a:t>
            </a:r>
            <a:r>
              <a:rPr lang="en-US" dirty="0" smtClean="0"/>
              <a:t>PC</a:t>
            </a:r>
            <a:r>
              <a:rPr lang="el-GR" dirty="0" smtClean="0"/>
              <a:t>???? …….Άστο το βρήκα…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Αποτέλεσμα εικόνας για εικόνες αρχαιους ελληνες cartoon με την τεχνολογι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>
            <a:off x="6444208" y="260648"/>
            <a:ext cx="2016224" cy="14401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ΓΡΑΦΤΗΚΑ……</a:t>
            </a:r>
            <a:endParaRPr lang="el-GR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Αποτέλεσμα εικόνας για εικόνες αρχαιους ελληνες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691679" y="1988840"/>
            <a:ext cx="662473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λλειψοειδής επεξήγηση"/>
          <p:cNvSpPr/>
          <p:nvPr/>
        </p:nvSpPr>
        <p:spPr>
          <a:xfrm rot="594825">
            <a:off x="4283968" y="404664"/>
            <a:ext cx="4320480" cy="165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Σημερινό πρόγραμμα προπόνησης</a:t>
            </a:r>
          </a:p>
          <a:p>
            <a:pPr algn="ctr"/>
            <a:r>
              <a:rPr lang="el-GR" dirty="0" smtClean="0"/>
              <a:t>1)100 κοιλιακούς</a:t>
            </a:r>
          </a:p>
          <a:p>
            <a:pPr algn="ctr"/>
            <a:r>
              <a:rPr lang="el-GR" dirty="0" smtClean="0"/>
              <a:t>2)</a:t>
            </a:r>
            <a:r>
              <a:rPr lang="en-US" dirty="0" smtClean="0"/>
              <a:t>5</a:t>
            </a:r>
            <a:r>
              <a:rPr lang="el-GR" dirty="0" smtClean="0"/>
              <a:t> ώρες τρέξιμο</a:t>
            </a:r>
          </a:p>
          <a:p>
            <a:pPr algn="ctr"/>
            <a:r>
              <a:rPr lang="el-GR" dirty="0" smtClean="0"/>
              <a:t>3)ασκήσεις στο μονόζυγο κτλ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7" name="6 - Επεξήγηση με στρογγυλεμένο παραλληλόγραμμο"/>
          <p:cNvSpPr/>
          <p:nvPr/>
        </p:nvSpPr>
        <p:spPr>
          <a:xfrm>
            <a:off x="1835696" y="620688"/>
            <a:ext cx="2016224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Πως θα τα καταφέρω όλα αυτά ???? Δία βοήθησε με……</a:t>
            </a:r>
            <a:endParaRPr lang="el-G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Αποτέλεσμα εικόνας για εικόνες αρχαιους ελληνες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734481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 rot="609586">
            <a:off x="4312414" y="192764"/>
            <a:ext cx="3607690" cy="227612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Σήμερα αρχίζουν οι ολυμπιακοί αγώνες, ελπίζω να τα καταφέρω πάμε για το  πρώτο άθλημα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ποτέλεσμα εικόνας για εικόνες αρχαιους ελληνες carto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8028384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Επεξήγηση με σύννεφο"/>
          <p:cNvSpPr/>
          <p:nvPr/>
        </p:nvSpPr>
        <p:spPr>
          <a:xfrm rot="1319710">
            <a:off x="5219437" y="402468"/>
            <a:ext cx="3625091" cy="28847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ΠΑΡΑΚΑΛΩ ΠΑΡΑΚΑΛΩ…. ΑΚΟΥΣΤΕ ΜΕ!!!!! Σε λίγα λεπτά  θα αρχίσουν οι ολυμπιακοί αγώνες. </a:t>
            </a:r>
            <a:r>
              <a:rPr lang="el-GR" dirty="0"/>
              <a:t>Π</a:t>
            </a:r>
            <a:r>
              <a:rPr lang="el-GR" dirty="0" smtClean="0"/>
              <a:t>αρακαλώ να είστε όλοι στις θέσεις </a:t>
            </a:r>
            <a:r>
              <a:rPr lang="el-GR" dirty="0" err="1" smtClean="0"/>
              <a:t>σας…ΕΥΧΑΡΙΣΤΩ</a:t>
            </a:r>
            <a:endParaRPr lang="el-G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ποτέλεσμα εικόνας για εικόνες αρχαιους ελληνες carto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24744"/>
            <a:ext cx="7884368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Επεξήγηση με σύννεφο"/>
          <p:cNvSpPr/>
          <p:nvPr/>
        </p:nvSpPr>
        <p:spPr>
          <a:xfrm rot="1347788">
            <a:off x="5796136" y="404664"/>
            <a:ext cx="259228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ΠΑΜΕ  </a:t>
            </a:r>
            <a:r>
              <a:rPr lang="el-GR" dirty="0" err="1" smtClean="0"/>
              <a:t>ΠΑΜΕ</a:t>
            </a:r>
            <a:r>
              <a:rPr lang="el-GR" dirty="0" smtClean="0"/>
              <a:t>  ΔΥΝΑΤΑ ΑΡΧΙΖΟΥΜΕΕΕΕΕΕΕ…..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213</Words>
  <Application>Microsoft Office PowerPoint</Application>
  <PresentationFormat>Προβολή στην οθόνη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Διαγωνιασμός SID 2018 “Αρχαία Ελλάδα και Διαδίκτυο”  4ο ΓΥΜΝΑΣΙΟ ΗΡΑΚΛΕΙΟΥ ΚΡΗΤΗΣ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ΣΧΟΛΙΚΗ ΕΡΓΑΣΙΑ ΜΕ ΘΕΜΑ = ΑΡΧΑΙΑ ΕΛΛΑΔΑ ΚΑΙ ΤΕΧΝΟΛΟΓΙΑ . ΑΠΌ ΤΟ 4ο ΓΥΜΝΑΣΙΟ ΗΡΑΚΛΕΙΟΥ ΚΡΗΤΗΣ</dc:title>
  <dc:creator>user</dc:creator>
  <cp:lastModifiedBy>user</cp:lastModifiedBy>
  <cp:revision>15</cp:revision>
  <dcterms:created xsi:type="dcterms:W3CDTF">2017-12-28T20:35:48Z</dcterms:created>
  <dcterms:modified xsi:type="dcterms:W3CDTF">2018-01-10T13:38:50Z</dcterms:modified>
</cp:coreProperties>
</file>