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F00D8-9C1A-435D-8D35-8CE86019E588}" type="datetimeFigureOut">
              <a:rPr lang="el-GR" smtClean="0"/>
              <a:t>15/1/2018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43B1-A632-4239-9A6B-102ECF5B35B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Πορωμένος</a:t>
            </a:r>
            <a:r>
              <a:rPr lang="el-GR" dirty="0" smtClean="0"/>
              <a:t> στο κινητό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416824" cy="3096344"/>
          </a:xfrm>
        </p:spPr>
        <p:txBody>
          <a:bodyPr>
            <a:normAutofit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ΔΣ Σιδηροκάστρου</a:t>
            </a:r>
          </a:p>
          <a:p>
            <a:r>
              <a:rPr lang="el-GR" dirty="0" err="1" smtClean="0"/>
              <a:t>Βλάχου</a:t>
            </a:r>
            <a:r>
              <a:rPr lang="el-GR" dirty="0" smtClean="0"/>
              <a:t> Σαββίνα</a:t>
            </a:r>
          </a:p>
          <a:p>
            <a:r>
              <a:rPr lang="el-GR" dirty="0" err="1" smtClean="0"/>
              <a:t>Γκόγκα</a:t>
            </a:r>
            <a:r>
              <a:rPr lang="el-GR" dirty="0" smtClean="0"/>
              <a:t> Βασιλιάννα</a:t>
            </a:r>
          </a:p>
          <a:p>
            <a:r>
              <a:rPr lang="el-GR" dirty="0" err="1" smtClean="0"/>
              <a:t>Ευφραιμίδου</a:t>
            </a:r>
            <a:r>
              <a:rPr lang="el-GR" dirty="0" smtClean="0"/>
              <a:t> </a:t>
            </a:r>
            <a:r>
              <a:rPr lang="el-GR" dirty="0" err="1" smtClean="0"/>
              <a:t>Αρχοντούλα</a:t>
            </a:r>
            <a:endParaRPr lang="el-GR" dirty="0" smtClean="0"/>
          </a:p>
          <a:p>
            <a:r>
              <a:rPr lang="el-GR" dirty="0" err="1" smtClean="0"/>
              <a:t>Χριστοφορίδου</a:t>
            </a:r>
            <a:r>
              <a:rPr lang="el-GR" dirty="0" smtClean="0"/>
              <a:t> Παρασκευή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cool-cartoon-1178836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0"/>
            <a:ext cx="6070546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cool-cartoon-1178835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28434"/>
            <a:ext cx="5868342" cy="662956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Πορωμένος στο κινητό 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Πορωμένος στο κινητό </dc:title>
  <dc:creator>Μαθητές</dc:creator>
  <cp:lastModifiedBy>Μαθητές</cp:lastModifiedBy>
  <cp:revision>1</cp:revision>
  <dcterms:created xsi:type="dcterms:W3CDTF">2018-01-15T07:53:48Z</dcterms:created>
  <dcterms:modified xsi:type="dcterms:W3CDTF">2018-01-15T08:02:38Z</dcterms:modified>
</cp:coreProperties>
</file>