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60" r:id="rId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Τίτλος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- Ευθεία γραμμή σύνδεσης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- Έλλειψη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C5BC8-D92F-45FF-963F-736F5571369B}" type="datetimeFigureOut">
              <a:rPr lang="el-GR" smtClean="0"/>
              <a:pPr/>
              <a:t>16/1/2018</a:t>
            </a:fld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E93831-A1EE-4A5B-BA6C-7854A0069234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C5BC8-D92F-45FF-963F-736F5571369B}" type="datetimeFigureOut">
              <a:rPr lang="el-GR" smtClean="0"/>
              <a:pPr/>
              <a:t>16/1/2018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3831-A1EE-4A5B-BA6C-7854A006923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C5BC8-D92F-45FF-963F-736F5571369B}" type="datetimeFigureOut">
              <a:rPr lang="el-GR" smtClean="0"/>
              <a:pPr/>
              <a:t>16/1/2018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3831-A1EE-4A5B-BA6C-7854A006923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περιεχομένου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D1C5BC8-D92F-45FF-963F-736F5571369B}" type="datetimeFigureOut">
              <a:rPr lang="el-GR" smtClean="0"/>
              <a:pPr/>
              <a:t>16/1/2018</a:t>
            </a:fld>
            <a:endParaRPr lang="el-GR"/>
          </a:p>
        </p:txBody>
      </p:sp>
      <p:sp>
        <p:nvSpPr>
          <p:cNvPr id="15" name="14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9E93831-A1EE-4A5B-BA6C-7854A0069234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6" name="15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7" name="16 - Τίτλος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C5BC8-D92F-45FF-963F-736F5571369B}" type="datetimeFigureOut">
              <a:rPr lang="el-GR" smtClean="0"/>
              <a:pPr/>
              <a:t>16/1/2018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3831-A1EE-4A5B-BA6C-7854A0069234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C5BC8-D92F-45FF-963F-736F5571369B}" type="datetimeFigureOut">
              <a:rPr lang="el-GR" smtClean="0"/>
              <a:pPr/>
              <a:t>16/1/2018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3831-A1EE-4A5B-BA6C-7854A0069234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3831-A1EE-4A5B-BA6C-7854A0069234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C5BC8-D92F-45FF-963F-736F5571369B}" type="datetimeFigureOut">
              <a:rPr lang="el-GR" smtClean="0"/>
              <a:pPr/>
              <a:t>16/1/2018</a:t>
            </a:fld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32" name="31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34" name="33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2" name="11 - Θέση κειμένου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cxnSp>
        <p:nvCxnSpPr>
          <p:cNvPr id="10" name="9 - Ευθεία γραμμή σύνδεσης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- Ευθεία γραμμή σύνδεσης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C5BC8-D92F-45FF-963F-736F5571369B}" type="datetimeFigureOut">
              <a:rPr lang="el-GR" smtClean="0"/>
              <a:pPr/>
              <a:t>16/1/2018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3831-A1EE-4A5B-BA6C-7854A0069234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C5BC8-D92F-45FF-963F-736F5571369B}" type="datetimeFigureOut">
              <a:rPr lang="el-GR" smtClean="0"/>
              <a:pPr/>
              <a:t>16/1/2018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3831-A1EE-4A5B-BA6C-7854A006923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31" name="30 - Τίτλος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D1C5BC8-D92F-45FF-963F-736F5571369B}" type="datetimeFigureOut">
              <a:rPr lang="el-GR" smtClean="0"/>
              <a:pPr/>
              <a:t>16/1/2018</a:t>
            </a:fld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9E93831-A1EE-4A5B-BA6C-7854A0069234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C5BC8-D92F-45FF-963F-736F5571369B}" type="datetimeFigureOut">
              <a:rPr lang="el-GR" smtClean="0"/>
              <a:pPr/>
              <a:t>16/1/2018</a:t>
            </a:fld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E93831-A1EE-4A5B-BA6C-7854A0069234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4" name="2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D1C5BC8-D92F-45FF-963F-736F5571369B}" type="datetimeFigureOut">
              <a:rPr lang="el-GR" smtClean="0"/>
              <a:pPr/>
              <a:t>16/1/2018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22" name="21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9E93831-A1EE-4A5B-BA6C-7854A0069234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5" name="4 - Θέση τίτλου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ΣΤΑΥΡΙΑ</a:t>
            </a:r>
            <a:r>
              <a:rPr lang="en-US" dirty="0" smtClean="0"/>
              <a:t>NH</a:t>
            </a:r>
            <a:r>
              <a:rPr lang="el-GR" dirty="0" smtClean="0"/>
              <a:t> ΠΑΥΛΙΔΟΥ</a:t>
            </a:r>
          </a:p>
          <a:p>
            <a:r>
              <a:rPr lang="el-GR" dirty="0" smtClean="0"/>
              <a:t>ΑΓΓΕΛΙΚΗ ΚΙΟΜΟΥΡΤΖΙΔΟΥ</a:t>
            </a:r>
          </a:p>
          <a:p>
            <a:r>
              <a:rPr lang="el-GR" dirty="0" smtClean="0"/>
              <a:t>ΘΩΜΑΗ ΠΑΥΛΙΔΟΥ</a:t>
            </a:r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Ο ΘΥΣΕΑΣ ΜΕ </a:t>
            </a:r>
            <a:r>
              <a:rPr lang="en-US" dirty="0" smtClean="0"/>
              <a:t>GPS</a:t>
            </a:r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ΑΓΓΕΛΙΚΗ-ΘΩΜΑΗ-ΣΤΑΥΡΙΑΝΗ 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85728"/>
            <a:ext cx="8386818" cy="6092986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ΑΓΓΕΛΙΚΗ-ΘΩΜΑΗ-ΣΤΑΥΡΙΑΝΗ 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333948"/>
            <a:ext cx="8291873" cy="602401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Χαρτί">
  <a:themeElements>
    <a:clrScheme name="Χαρτί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Χαρτί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Χαρτί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30</TotalTime>
  <Words>11</Words>
  <Application>Microsoft Office PowerPoint</Application>
  <PresentationFormat>Προβολή στην οθόνη (4:3)</PresentationFormat>
  <Paragraphs>4</Paragraphs>
  <Slides>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</vt:i4>
      </vt:variant>
    </vt:vector>
  </HeadingPairs>
  <TitlesOfParts>
    <vt:vector size="4" baseType="lpstr">
      <vt:lpstr>Χαρτί</vt:lpstr>
      <vt:lpstr>Ο ΘΥΣΕΑΣ ΜΕ GPS</vt:lpstr>
      <vt:lpstr>Διαφάνεια 2</vt:lpstr>
      <vt:lpstr>Διαφάνεια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user</cp:lastModifiedBy>
  <cp:revision>6</cp:revision>
  <dcterms:created xsi:type="dcterms:W3CDTF">2018-01-15T09:45:39Z</dcterms:created>
  <dcterms:modified xsi:type="dcterms:W3CDTF">2018-01-16T10:38:06Z</dcterms:modified>
</cp:coreProperties>
</file>