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67544" y="2348880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ΟΜΑΔΙΚΕΣ &amp; ΑΤΟΜΙΚΕΣ ΖΩΓΡΑΦΙΕΣ</a:t>
            </a:r>
            <a:r>
              <a:rPr lang="el-G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τους </a:t>
            </a:r>
            <a:r>
              <a:rPr lang="el-G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μαθητές/μαθήτριες</a:t>
            </a:r>
            <a:r>
              <a:rPr lang="el-G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τάξης</a:t>
            </a: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Δημοτικού </a:t>
            </a:r>
            <a:r>
              <a:rPr lang="el-GR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</a:t>
            </a:r>
            <a:r>
              <a:rPr lang="el-GR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ΕΚΠΑΙΔΕΥΤΗΡΙΩΝ ΦΡΥΓΑΝΙΩΤΗ</a:t>
            </a:r>
            <a:r>
              <a:rPr lang="el-GR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πλαίσιο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</a:t>
            </a:r>
            <a:r>
              <a:rPr lang="el-G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Διαγωνισμού</a:t>
            </a:r>
            <a: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l-G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«ΘΕΤΙΚΟ /ΔΗΜΙΟΥΡΓΙΚΟ ΠΕΡΙΕΧΟΜΕΝΟ ΣΤΟ ΔΙΑΔΙΚΤΥΟ»</a:t>
            </a:r>
            <a:endParaRPr lang="el-GR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SID2018_EC_Insafe_INHOPE-new-greek-800-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r="26804"/>
          <a:stretch/>
        </p:blipFill>
        <p:spPr bwMode="auto">
          <a:xfrm>
            <a:off x="179512" y="81858"/>
            <a:ext cx="3640508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c-stellas\εγγραφα δημοτικου\Λογότυπα Σχολείου\NEA ΛΟΓΟΤΥΠΑ\ΛΟΓΟΤΥΠΟ ΠΑΝΩ ΚΑΤΩ ΤΕΛΙΚ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-1"/>
            <a:ext cx="3958902" cy="19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9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\\Pc-stellas\εγγραφα δημοτικου\Διαγωνισμοί -Συμμετοχές\2017-2018\Saferinternet 18\Ζωγραφιές για τον 1ο Διαγωνισμό ΘΕΤΙΚΟ ΠΕΡΙΕΧΟΜΕΝΟ\1 Καβαλιέρου Α., Γκουλέτσα Μ., Κόλκα Μ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\\Pc-stellas\εγγραφα δημοτικου\Διαγωνισμοί -Συμμετοχές\2017-2018\Saferinternet 18\Ζωγραφιές για τον 1ο Διαγωνισμό ΘΕΤΙΚΟ ΠΕΡΙΕΧΟΜΕΝΟ\2 Τσουμάνη Γ.,  Ανδριέλλη Μ. &amp; Δ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2195" y="-1081939"/>
            <a:ext cx="6857997" cy="90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7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\\Pc-stellas\εγγραφα δημοτικου\Διαγωνισμοί -Συμμετοχές\2017-2018\Saferinternet 18\Ζωγραφιές για τον 1ο Διαγωνισμό ΘΕΤΙΚΟ ΠΕΡΙΕΧΟΜΕΝΟ\3 Σιάμη Ε., Μιχαηλίδου Κ., Χουρβουλιάδου Σ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564" y="-1102940"/>
            <a:ext cx="6813376" cy="91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2" descr="\\Pc-stellas\εγγραφα δημοτικου\Διαγωνισμοί -Συμμετοχές\2017-2018\Saferinternet4kids 18\Δ΄ τάξη\Δ ΄ Ζωγραφιές για τον 1ο Διαγωνισμό ΘΕΤΙΚΟ ΠΕΡΙΕΧΟΜΕΝΟ\4 Ζεμπόγλου Π. 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5102" y="-1091507"/>
            <a:ext cx="6935055" cy="91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\\Pc-stellas\εγγραφα δημοτικου\Διαγωνισμοί -Συμμετοχές\2017-2018\Saferinternet 18\Ζωγραφιές για τον 1ο Διαγωνισμό ΘΕΤΙΚΟ ΠΕΡΙΕΧΟΜΕΝΟ\5  Σωτηρίου Π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7"/>
          <a:stretch/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\\Pc-stellas\εγγραφα δημοτικου\Διαγωνισμοί -Συμμετοχές\2017-2018\Saferinternet 18\Ζωγραφιές για τον 1ο Διαγωνισμό ΘΕΤΙΚΟ ΠΕΡΙΕΧΟΜΕΝΟ\6 Σιδηροπούλου Ε. Δ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4923" y="-1131077"/>
            <a:ext cx="6833138" cy="91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792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ΔΕΣΠΟΙΝΑ</dc:creator>
  <cp:lastModifiedBy>ΔΕΣΠΟΙΝΑ</cp:lastModifiedBy>
  <cp:revision>13</cp:revision>
  <cp:lastPrinted>2018-01-16T12:31:25Z</cp:lastPrinted>
  <dcterms:created xsi:type="dcterms:W3CDTF">2018-01-05T09:39:02Z</dcterms:created>
  <dcterms:modified xsi:type="dcterms:W3CDTF">2018-01-16T12:46:23Z</dcterms:modified>
</cp:coreProperties>
</file>