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  <p:sldMasterId id="2147483710" r:id="rId4"/>
    <p:sldMasterId id="2147483722" r:id="rId5"/>
    <p:sldMasterId id="2147483782" r:id="rId6"/>
    <p:sldMasterId id="2147483878" r:id="rId7"/>
    <p:sldMasterId id="2147483896" r:id="rId8"/>
    <p:sldMasterId id="2147483908" r:id="rId9"/>
  </p:sldMasterIdLst>
  <p:notesMasterIdLst>
    <p:notesMasterId r:id="rId33"/>
  </p:notesMasterIdLst>
  <p:sldIdLst>
    <p:sldId id="262" r:id="rId10"/>
    <p:sldId id="268" r:id="rId11"/>
    <p:sldId id="263" r:id="rId12"/>
    <p:sldId id="267" r:id="rId13"/>
    <p:sldId id="266" r:id="rId14"/>
    <p:sldId id="298" r:id="rId15"/>
    <p:sldId id="299" r:id="rId16"/>
    <p:sldId id="301" r:id="rId17"/>
    <p:sldId id="270" r:id="rId18"/>
    <p:sldId id="271" r:id="rId19"/>
    <p:sldId id="274" r:id="rId20"/>
    <p:sldId id="283" r:id="rId21"/>
    <p:sldId id="284" r:id="rId22"/>
    <p:sldId id="285" r:id="rId23"/>
    <p:sldId id="336" r:id="rId24"/>
    <p:sldId id="345" r:id="rId25"/>
    <p:sldId id="338" r:id="rId26"/>
    <p:sldId id="327" r:id="rId27"/>
    <p:sldId id="334" r:id="rId28"/>
    <p:sldId id="335" r:id="rId29"/>
    <p:sldId id="342" r:id="rId30"/>
    <p:sldId id="343" r:id="rId31"/>
    <p:sldId id="344" r:id="rId3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227B40-0C27-4DBB-889F-7348889D52B9}" type="datetimeFigureOut">
              <a:rPr lang="el-GR" smtClean="0"/>
              <a:t>17/1/2018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EDE4A-182A-4854-BAF7-F077C97A6CB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5017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fld id="{9E11EC53-F507-411E-9ADC-FBCFECE09D3D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644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1EC53-F507-411E-9ADC-FBCFECE09D3D}" type="slidenum">
              <a:rPr lang="el-GR" smtClean="0">
                <a:solidFill>
                  <a:prstClr val="black"/>
                </a:solidFill>
              </a:rPr>
              <a:pPr/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10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1EC53-F507-411E-9ADC-FBCFECE09D3D}" type="slidenum">
              <a:rPr lang="el-GR" smtClean="0">
                <a:solidFill>
                  <a:prstClr val="black"/>
                </a:solidFill>
              </a:rPr>
              <a:pPr/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10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1EC53-F507-411E-9ADC-FBCFECE09D3D}" type="slidenum">
              <a:rPr lang="el-GR" smtClean="0">
                <a:solidFill>
                  <a:prstClr val="black"/>
                </a:solidFill>
              </a:rPr>
              <a:pPr/>
              <a:t>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10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1EC53-F507-411E-9ADC-FBCFECE09D3D}" type="slidenum">
              <a:rPr lang="el-GR" smtClean="0">
                <a:solidFill>
                  <a:prstClr val="black"/>
                </a:solidFill>
              </a:rPr>
              <a:pPr/>
              <a:t>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10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101471" y="1828800"/>
            <a:ext cx="6916951" cy="2147926"/>
          </a:xfrm>
        </p:spPr>
        <p:txBody>
          <a:bodyPr rtlCol="0" anchor="ctr">
            <a:normAutofit/>
          </a:bodyPr>
          <a:lstStyle>
            <a:lvl1pPr algn="ctr" rtl="0">
              <a:defRPr sz="4400" cap="all" normalizeH="0" baseline="0"/>
            </a:lvl1pPr>
          </a:lstStyle>
          <a:p>
            <a:pPr rtl="0"/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 hasCustomPrompt="1"/>
          </p:nvPr>
        </p:nvSpPr>
        <p:spPr>
          <a:xfrm>
            <a:off x="1101471" y="4063998"/>
            <a:ext cx="6916951" cy="1016000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2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6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4CAAFDD0-DE4C-4F87-92A3-4E401DFA5E8B}" type="datetime1">
              <a:rPr lang="el-GR" smtClean="0">
                <a:solidFill>
                  <a:prstClr val="white"/>
                </a:solidFill>
              </a:rPr>
              <a:pPr/>
              <a:t>17/1/2018</a:t>
            </a:fld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E5FD5434-F838-4DD4-A17B-1CB1A1850DF4}" type="slidenum">
              <a:rPr lang="el-GR" smtClean="0">
                <a:solidFill>
                  <a:prstClr val="white"/>
                </a:solidFill>
              </a:rPr>
              <a:pPr/>
              <a:t>‹#›</a:t>
            </a:fld>
            <a:endParaRPr lang="el-G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78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0" orient="horz" pos="2160" userDrawn="1">
          <p15:clr>
            <a:srgbClr val="FBAE40"/>
          </p15:clr>
        </p15:guide>
        <p15:guide id="1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ναλλακτ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867400" y="482600"/>
            <a:ext cx="2971800" cy="1422400"/>
          </a:xfrm>
        </p:spPr>
        <p:txBody>
          <a:bodyPr rtlCol="0" anchor="b" anchorCtr="0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9" name="Ορθογώνιο 8"/>
          <p:cNvSpPr/>
          <p:nvPr/>
        </p:nvSpPr>
        <p:spPr>
          <a:xfrm>
            <a:off x="0" y="-1115"/>
            <a:ext cx="5715000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1218987"/>
            <a:endParaRPr lang="el-GR" sz="2400" dirty="0">
              <a:solidFill>
                <a:prstClr val="white"/>
              </a:solidFill>
            </a:endParaRPr>
          </a:p>
        </p:txBody>
      </p:sp>
      <p:sp>
        <p:nvSpPr>
          <p:cNvPr id="3" name="Σύμβολο κράτησης θέσης εικόνας 2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"/>
          <p:cNvSpPr>
            <a:spLocks noGrp="1"/>
          </p:cNvSpPr>
          <p:nvPr>
            <p:ph type="pic" idx="1"/>
          </p:nvPr>
        </p:nvSpPr>
        <p:spPr>
          <a:xfrm>
            <a:off x="381001" y="482604"/>
            <a:ext cx="4953001" cy="5842001"/>
          </a:xfrm>
          <a:noFill/>
          <a:ln w="9525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 algn="ctr" rtl="0">
              <a:buNone/>
              <a:defRPr sz="27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2" indent="0" algn="l" rtl="0">
              <a:buNone/>
              <a:defRPr sz="2700"/>
            </a:lvl5pPr>
            <a:lvl6pPr marL="3047466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el-GR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Σύμβολο κράτησης θέσης κειμένου 3"/>
          <p:cNvSpPr>
            <a:spLocks noGrp="1"/>
          </p:cNvSpPr>
          <p:nvPr>
            <p:ph type="body" sz="half" idx="2" hasCustomPrompt="1"/>
          </p:nvPr>
        </p:nvSpPr>
        <p:spPr>
          <a:xfrm>
            <a:off x="5867400" y="2108200"/>
            <a:ext cx="2971800" cy="426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2" indent="0" algn="l" rtl="0">
              <a:buNone/>
              <a:defRPr sz="1200"/>
            </a:lvl5pPr>
            <a:lvl6pPr marL="3047466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el-GR" dirty="0" smtClean="0"/>
              <a:t>Στυλ υποδείγματος κειμένου</a:t>
            </a:r>
            <a:endParaRPr lang="el-GR" dirty="0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6A75D8F-C15C-4820-B616-97300AF961E8}" type="datetime1">
              <a:rPr lang="el-GR" smtClean="0">
                <a:solidFill>
                  <a:prstClr val="white"/>
                </a:solidFill>
              </a:rPr>
              <a:pPr/>
              <a:t>17/1/2018</a:t>
            </a:fld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5FD5434-F838-4DD4-A17B-1CB1A1850DF4}" type="slidenum">
              <a:rPr lang="el-GR" smtClean="0">
                <a:solidFill>
                  <a:prstClr val="white"/>
                </a:solidFill>
              </a:rPr>
              <a:pPr/>
              <a:t>‹#›</a:t>
            </a:fld>
            <a:endParaRPr lang="el-G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65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E429C-AD62-4A6F-B82D-9E6FB524BBFC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17/1/2018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6EC5-3C3F-4C7B-81F7-A48BCC522910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760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E429C-AD62-4A6F-B82D-9E6FB524BBFC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17/1/2018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6EC5-3C3F-4C7B-81F7-A48BCC522910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46755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E429C-AD62-4A6F-B82D-9E6FB524BBFC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17/1/2018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6EC5-3C3F-4C7B-81F7-A48BCC522910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9672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E429C-AD62-4A6F-B82D-9E6FB524BBFC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17/1/2018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6EC5-3C3F-4C7B-81F7-A48BCC522910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68931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E429C-AD62-4A6F-B82D-9E6FB524BBFC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17/1/2018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6EC5-3C3F-4C7B-81F7-A48BCC522910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26251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E429C-AD62-4A6F-B82D-9E6FB524BBFC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17/1/2018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6EC5-3C3F-4C7B-81F7-A48BCC522910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93356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E429C-AD62-4A6F-B82D-9E6FB524BBFC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17/1/2018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6EC5-3C3F-4C7B-81F7-A48BCC522910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52815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E429C-AD62-4A6F-B82D-9E6FB524BBFC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17/1/2018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6EC5-3C3F-4C7B-81F7-A48BCC522910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260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marL="2669581" algn="l" rtl="0">
              <a:defRPr baseline="0"/>
            </a:lvl6pPr>
            <a:lvl7pPr marL="2669581" algn="l" rtl="0">
              <a:defRPr baseline="0"/>
            </a:lvl7pPr>
            <a:lvl8pPr marL="2669581" algn="l" rtl="0">
              <a:defRPr baseline="0"/>
            </a:lvl8pPr>
            <a:lvl9pPr marL="2669581" algn="l" rtl="0">
              <a:defRPr baseline="0"/>
            </a:lvl9pPr>
          </a:lstStyle>
          <a:p>
            <a:pPr lvl="0" rtl="0"/>
            <a:r>
              <a:rPr lang="el-GR" smtClean="0"/>
              <a:t>Kλικ για επεξεργασία των στυλ του υποδείγματος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01BF583-167B-4E78-A704-FB39A614ACEE}" type="datetime1">
              <a:rPr lang="el-GR" smtClean="0">
                <a:solidFill>
                  <a:prstClr val="white"/>
                </a:solidFill>
              </a:rPr>
              <a:pPr/>
              <a:t>17/1/2018</a:t>
            </a:fld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5FD5434-F838-4DD4-A17B-1CB1A1850DF4}" type="slidenum">
              <a:rPr lang="el-GR" smtClean="0">
                <a:solidFill>
                  <a:prstClr val="white"/>
                </a:solidFill>
              </a:rPr>
              <a:pPr/>
              <a:t>‹#›</a:t>
            </a:fld>
            <a:endParaRPr lang="el-G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23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7531994" y="685800"/>
            <a:ext cx="1383347" cy="5588002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85801" y="685800"/>
            <a:ext cx="6781800" cy="5588002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el-GR" smtClean="0"/>
              <a:t>Kλικ για επεξεργασία των στυλ του υποδείγματος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6F681CF-ED46-451A-BF5D-26011578957B}" type="datetime1">
              <a:rPr lang="el-GR" smtClean="0">
                <a:solidFill>
                  <a:prstClr val="white"/>
                </a:solidFill>
              </a:rPr>
              <a:pPr/>
              <a:t>17/1/2018</a:t>
            </a:fld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5FD5434-F838-4DD4-A17B-1CB1A1850DF4}" type="slidenum">
              <a:rPr lang="el-GR" smtClean="0">
                <a:solidFill>
                  <a:prstClr val="white"/>
                </a:solidFill>
              </a:rPr>
              <a:pPr/>
              <a:t>‹#›</a:t>
            </a:fld>
            <a:endParaRPr lang="el-G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80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101471" y="1828800"/>
            <a:ext cx="6916951" cy="2147926"/>
          </a:xfrm>
        </p:spPr>
        <p:txBody>
          <a:bodyPr rtlCol="0" anchor="ctr">
            <a:normAutofit/>
          </a:bodyPr>
          <a:lstStyle>
            <a:lvl1pPr algn="ctr" rtl="0">
              <a:defRPr sz="4400" cap="all" normalizeH="0" baseline="0"/>
            </a:lvl1pPr>
          </a:lstStyle>
          <a:p>
            <a:pPr rtl="0"/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 hasCustomPrompt="1"/>
          </p:nvPr>
        </p:nvSpPr>
        <p:spPr>
          <a:xfrm>
            <a:off x="1101471" y="4063998"/>
            <a:ext cx="6916951" cy="1016000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2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6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4CAAFDD0-DE4C-4F87-92A3-4E401DFA5E8B}" type="datetime1">
              <a:rPr lang="el-GR" smtClean="0">
                <a:solidFill>
                  <a:prstClr val="white"/>
                </a:solidFill>
              </a:rPr>
              <a:pPr/>
              <a:t>17/1/2018</a:t>
            </a:fld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E5FD5434-F838-4DD4-A17B-1CB1A1850DF4}" type="slidenum">
              <a:rPr lang="el-GR" smtClean="0">
                <a:solidFill>
                  <a:prstClr val="white"/>
                </a:solidFill>
              </a:rPr>
              <a:pPr/>
              <a:t>‹#›</a:t>
            </a:fld>
            <a:endParaRPr lang="el-G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95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0" orient="horz" pos="2160" userDrawn="1">
          <p15:clr>
            <a:srgbClr val="FBAE40"/>
          </p15:clr>
        </p15:guide>
        <p15:guide id="1" pos="3839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5801" y="482600"/>
            <a:ext cx="7772400" cy="1219200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>
          <a:xfrm>
            <a:off x="685801" y="1803401"/>
            <a:ext cx="7772400" cy="4470400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el-GR" smtClean="0"/>
              <a:t>Kλικ για επεξεργασία των στυλ του υποδείγματος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A55F738-EFD0-420B-B1B7-D0CE649DB4EA}" type="datetime1">
              <a:rPr lang="el-GR" smtClean="0">
                <a:solidFill>
                  <a:prstClr val="white"/>
                </a:solidFill>
              </a:rPr>
              <a:pPr/>
              <a:t>17/1/2018</a:t>
            </a:fld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5FD5434-F838-4DD4-A17B-1CB1A1850DF4}" type="slidenum">
              <a:rPr lang="el-GR" smtClean="0">
                <a:solidFill>
                  <a:prstClr val="white"/>
                </a:solidFill>
              </a:rPr>
              <a:pPr/>
              <a:t>‹#›</a:t>
            </a:fld>
            <a:endParaRPr lang="el-G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5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1524003"/>
            <a:ext cx="7315200" cy="1992597"/>
          </a:xfrm>
        </p:spPr>
        <p:txBody>
          <a:bodyPr rtlCol="0" anchor="b" anchorCtr="0">
            <a:noAutofit/>
          </a:bodyPr>
          <a:lstStyle>
            <a:lvl1pPr algn="ctr" rtl="0">
              <a:defRPr sz="4400" b="0" cap="all" baseline="0"/>
            </a:lvl1pPr>
          </a:lstStyle>
          <a:p>
            <a:pPr rtl="0"/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914400" y="3632200"/>
            <a:ext cx="7315200" cy="1016000"/>
          </a:xfrm>
        </p:spPr>
        <p:txBody>
          <a:bodyPr rtlCol="0" anchor="t" anchorCtr="0">
            <a:noAutofit/>
          </a:bodyPr>
          <a:lstStyle>
            <a:lvl1pPr marL="0" indent="0" algn="ctr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2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6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E071E6F-0B70-4357-A53D-2F481EEB116E}" type="datetime1">
              <a:rPr lang="el-GR" smtClean="0">
                <a:solidFill>
                  <a:prstClr val="white"/>
                </a:solidFill>
              </a:rPr>
              <a:pPr/>
              <a:t>17/1/2018</a:t>
            </a:fld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5FD5434-F838-4DD4-A17B-1CB1A1850DF4}" type="slidenum">
              <a:rPr lang="el-GR" smtClean="0">
                <a:solidFill>
                  <a:prstClr val="white"/>
                </a:solidFill>
              </a:rPr>
              <a:pPr/>
              <a:t>‹#›</a:t>
            </a:fld>
            <a:endParaRPr lang="el-G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78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5801" y="482600"/>
            <a:ext cx="7772400" cy="1219200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sz="half" idx="1"/>
          </p:nvPr>
        </p:nvSpPr>
        <p:spPr>
          <a:xfrm>
            <a:off x="685800" y="1803401"/>
            <a:ext cx="3733800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marL="2669581" algn="l" rtl="0">
              <a:defRPr sz="1400"/>
            </a:lvl7pPr>
            <a:lvl8pPr marL="2669581" algn="l" rtl="0">
              <a:defRPr sz="1400"/>
            </a:lvl8pPr>
            <a:lvl9pPr marL="2669581" algn="l" rtl="0">
              <a:defRPr sz="1400"/>
            </a:lvl9pPr>
          </a:lstStyle>
          <a:p>
            <a:pPr lvl="0" rtl="0"/>
            <a:r>
              <a:rPr lang="el-GR" smtClean="0"/>
              <a:t>Kλικ για επεξεργασία των στυλ του υποδείγματος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Σύμβολο κράτησης θέσης περιεχομένου 3"/>
          <p:cNvSpPr>
            <a:spLocks noGrp="1"/>
          </p:cNvSpPr>
          <p:nvPr>
            <p:ph sz="half" idx="2"/>
          </p:nvPr>
        </p:nvSpPr>
        <p:spPr>
          <a:xfrm>
            <a:off x="4724400" y="1803401"/>
            <a:ext cx="3733800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marL="2669581" algn="l" rtl="0">
              <a:defRPr sz="1400" baseline="0"/>
            </a:lvl6pPr>
            <a:lvl7pPr marL="2669581" algn="l" rtl="0">
              <a:defRPr sz="1400" baseline="0"/>
            </a:lvl7pPr>
            <a:lvl8pPr marL="2669581" algn="l" rtl="0">
              <a:defRPr sz="1400" baseline="0"/>
            </a:lvl8pPr>
            <a:lvl9pPr marL="2669581" algn="l" rtl="0">
              <a:defRPr sz="1400" baseline="0"/>
            </a:lvl9pPr>
          </a:lstStyle>
          <a:p>
            <a:pPr lvl="0" rtl="0"/>
            <a:r>
              <a:rPr lang="el-GR" smtClean="0"/>
              <a:t>Kλικ για επεξεργασία των στυλ του υποδείγματος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1BD0104-27D1-4D7E-B803-5B51F834C239}" type="datetime1">
              <a:rPr lang="el-GR" smtClean="0">
                <a:solidFill>
                  <a:prstClr val="white"/>
                </a:solidFill>
              </a:rPr>
              <a:pPr/>
              <a:t>17/1/2018</a:t>
            </a:fld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5FD5434-F838-4DD4-A17B-1CB1A1850DF4}" type="slidenum">
              <a:rPr lang="el-GR" smtClean="0">
                <a:solidFill>
                  <a:prstClr val="white"/>
                </a:solidFill>
              </a:rPr>
              <a:pPr/>
              <a:t>‹#›</a:t>
            </a:fld>
            <a:endParaRPr lang="el-G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19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5801" y="482600"/>
            <a:ext cx="7772400" cy="12192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685800" y="1803400"/>
            <a:ext cx="3733800" cy="914400"/>
          </a:xfrm>
        </p:spPr>
        <p:txBody>
          <a:bodyPr rtlCol="0" anchor="ctr">
            <a:noAutofit/>
          </a:bodyPr>
          <a:lstStyle>
            <a:lvl1pPr marL="0" indent="0" algn="l" rtl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2" indent="0" algn="l" rtl="0">
              <a:buNone/>
              <a:defRPr sz="2100" b="1"/>
            </a:lvl5pPr>
            <a:lvl6pPr marL="3047466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Σύμβολο κράτησης θέσης περιεχομένου 3"/>
          <p:cNvSpPr>
            <a:spLocks noGrp="1"/>
          </p:cNvSpPr>
          <p:nvPr>
            <p:ph sz="half" idx="2"/>
          </p:nvPr>
        </p:nvSpPr>
        <p:spPr>
          <a:xfrm>
            <a:off x="685800" y="2717800"/>
            <a:ext cx="3733800" cy="35560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marL="2669581" algn="l" rtl="0">
              <a:defRPr sz="1400"/>
            </a:lvl6pPr>
            <a:lvl7pPr marL="2669581" algn="l" rtl="0">
              <a:defRPr sz="1400"/>
            </a:lvl7pPr>
            <a:lvl8pPr marL="2669581" algn="l" rtl="0">
              <a:defRPr sz="1400"/>
            </a:lvl8pPr>
            <a:lvl9pPr marL="2669581" algn="l" rtl="0">
              <a:defRPr sz="1400"/>
            </a:lvl9pPr>
          </a:lstStyle>
          <a:p>
            <a:pPr lvl="0" rtl="0"/>
            <a:r>
              <a:rPr lang="el-GR" smtClean="0"/>
              <a:t>Kλικ για επεξεργασία των στυλ του υποδείγματος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Σύμβολο κράτησης θέσης κειμένου 4"/>
          <p:cNvSpPr>
            <a:spLocks noGrp="1"/>
          </p:cNvSpPr>
          <p:nvPr>
            <p:ph type="body" sz="quarter" idx="3"/>
          </p:nvPr>
        </p:nvSpPr>
        <p:spPr>
          <a:xfrm>
            <a:off x="4724400" y="1803400"/>
            <a:ext cx="3733800" cy="914400"/>
          </a:xfrm>
        </p:spPr>
        <p:txBody>
          <a:bodyPr rtlCol="0" anchor="ctr">
            <a:noAutofit/>
          </a:bodyPr>
          <a:lstStyle>
            <a:lvl1pPr marL="0" indent="0" algn="l" rtl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2" indent="0" algn="l" rtl="0">
              <a:buNone/>
              <a:defRPr sz="2100" b="1"/>
            </a:lvl5pPr>
            <a:lvl6pPr marL="3047466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Σύμβολο κράτησης θέσης περιεχομένου 5"/>
          <p:cNvSpPr>
            <a:spLocks noGrp="1"/>
          </p:cNvSpPr>
          <p:nvPr>
            <p:ph sz="quarter" idx="4"/>
          </p:nvPr>
        </p:nvSpPr>
        <p:spPr>
          <a:xfrm>
            <a:off x="4724400" y="2717800"/>
            <a:ext cx="3733800" cy="35560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marL="2669581" algn="l" rtl="0">
              <a:defRPr sz="1400"/>
            </a:lvl6pPr>
            <a:lvl7pPr marL="2669581" algn="l" rtl="0">
              <a:defRPr sz="1400"/>
            </a:lvl7pPr>
            <a:lvl8pPr marL="2669581" algn="l" rtl="0">
              <a:defRPr sz="1400" baseline="0"/>
            </a:lvl8pPr>
            <a:lvl9pPr marL="2669581" algn="l" rtl="0">
              <a:defRPr sz="1400" baseline="0"/>
            </a:lvl9pPr>
          </a:lstStyle>
          <a:p>
            <a:pPr lvl="0" rtl="0"/>
            <a:r>
              <a:rPr lang="el-GR" smtClean="0"/>
              <a:t>Kλικ για επεξεργασία των στυλ του υποδείγματος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8" name="Σύμβολο κράτησης θέσης υποσέλιδου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7" name="Σύμβολο κράτησης θέσης ημερομηνίας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D11CFAA-FB00-4979-8871-B0670F4AFE72}" type="datetime1">
              <a:rPr lang="el-GR" smtClean="0">
                <a:solidFill>
                  <a:prstClr val="white"/>
                </a:solidFill>
              </a:rPr>
              <a:pPr/>
              <a:t>17/1/2018</a:t>
            </a:fld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9" name="Σύμβολο κράτησης θέσης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5FD5434-F838-4DD4-A17B-1CB1A1850DF4}" type="slidenum">
              <a:rPr lang="el-GR" smtClean="0">
                <a:solidFill>
                  <a:prstClr val="white"/>
                </a:solidFill>
              </a:rPr>
              <a:pPr/>
              <a:t>‹#›</a:t>
            </a:fld>
            <a:endParaRPr lang="el-G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95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5801" y="482600"/>
            <a:ext cx="7772400" cy="1219200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4" name="Σύμβολο κράτησης θέσης υποσέλιδου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0D1587F-9DA0-489A-B046-05250FE97627}" type="datetime1">
              <a:rPr lang="el-GR" smtClean="0">
                <a:solidFill>
                  <a:prstClr val="white"/>
                </a:solidFill>
              </a:rPr>
              <a:pPr/>
              <a:t>17/1/2018</a:t>
            </a:fld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5" name="Σύμβολο κράτησης θέσης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5FD5434-F838-4DD4-A17B-1CB1A1850DF4}" type="slidenum">
              <a:rPr lang="el-GR" smtClean="0">
                <a:solidFill>
                  <a:prstClr val="white"/>
                </a:solidFill>
              </a:rPr>
              <a:pPr/>
              <a:t>‹#›</a:t>
            </a:fld>
            <a:endParaRPr lang="el-G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44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Σύμβολο κράτησης θέσης υποσέλιδου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" name="Σύμβολο κράτησης θέσης ημερομηνίας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59CBF2A-00AD-46E4-904D-E4456F147851}" type="datetime1">
              <a:rPr lang="el-GR" smtClean="0">
                <a:solidFill>
                  <a:prstClr val="white"/>
                </a:solidFill>
              </a:rPr>
              <a:pPr/>
              <a:t>17/1/2018</a:t>
            </a:fld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5FD5434-F838-4DD4-A17B-1CB1A1850DF4}" type="slidenum">
              <a:rPr lang="el-GR" smtClean="0">
                <a:solidFill>
                  <a:prstClr val="white"/>
                </a:solidFill>
              </a:rPr>
              <a:pPr/>
              <a:t>‹#›</a:t>
            </a:fld>
            <a:endParaRPr lang="el-G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06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5801" y="482600"/>
            <a:ext cx="7772400" cy="1219200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>
          <a:xfrm>
            <a:off x="685801" y="1803401"/>
            <a:ext cx="7772400" cy="4470400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el-GR" smtClean="0"/>
              <a:t>Kλικ για επεξεργασία των στυλ του υποδείγματος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A55F738-EFD0-420B-B1B7-D0CE649DB4EA}" type="datetime1">
              <a:rPr lang="el-GR" smtClean="0">
                <a:solidFill>
                  <a:prstClr val="white"/>
                </a:solidFill>
              </a:rPr>
              <a:pPr/>
              <a:t>17/1/2018</a:t>
            </a:fld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5FD5434-F838-4DD4-A17B-1CB1A1850DF4}" type="slidenum">
              <a:rPr lang="el-GR" smtClean="0">
                <a:solidFill>
                  <a:prstClr val="white"/>
                </a:solidFill>
              </a:rPr>
              <a:pPr/>
              <a:t>‹#›</a:t>
            </a:fld>
            <a:endParaRPr lang="el-G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19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867400" y="482600"/>
            <a:ext cx="2971800" cy="1422400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20" name="Ορθογώνιο 19"/>
          <p:cNvSpPr/>
          <p:nvPr/>
        </p:nvSpPr>
        <p:spPr>
          <a:xfrm>
            <a:off x="0" y="-1115"/>
            <a:ext cx="5715000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1218987"/>
            <a:endParaRPr lang="el-GR" sz="2400" dirty="0">
              <a:solidFill>
                <a:prstClr val="white"/>
              </a:solidFill>
            </a:endParaRPr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 bwMode="white">
          <a:xfrm>
            <a:off x="381000" y="482604"/>
            <a:ext cx="4953000" cy="5842001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18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el-GR" smtClean="0"/>
              <a:t>Kλικ για επεξεργασία των στυλ του υποδείγματος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5867400" y="2108200"/>
            <a:ext cx="2971800" cy="4267200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2" indent="0" algn="l" rtl="0">
              <a:buNone/>
              <a:defRPr sz="1200"/>
            </a:lvl5pPr>
            <a:lvl6pPr marL="3047466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9698727-4975-4DBF-8B0F-C79C6A6A1335}" type="datetime1">
              <a:rPr lang="el-GR" smtClean="0">
                <a:solidFill>
                  <a:prstClr val="white"/>
                </a:solidFill>
              </a:rPr>
              <a:pPr/>
              <a:t>17/1/2018</a:t>
            </a:fld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5FD5434-F838-4DD4-A17B-1CB1A1850DF4}" type="slidenum">
              <a:rPr lang="el-GR" smtClean="0">
                <a:solidFill>
                  <a:prstClr val="white"/>
                </a:solidFill>
              </a:rPr>
              <a:pPr/>
              <a:t>‹#›</a:t>
            </a:fld>
            <a:endParaRPr lang="el-G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66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800601" y="1905000"/>
            <a:ext cx="3886200" cy="1727200"/>
          </a:xfrm>
        </p:spPr>
        <p:txBody>
          <a:bodyPr rtlCol="0" anchor="b" anchorCtr="0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9" name="Ορθογώνιο 8"/>
          <p:cNvSpPr/>
          <p:nvPr/>
        </p:nvSpPr>
        <p:spPr>
          <a:xfrm>
            <a:off x="0" y="-1115"/>
            <a:ext cx="4571386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1218987"/>
            <a:endParaRPr lang="el-GR" sz="2400" dirty="0">
              <a:solidFill>
                <a:prstClr val="white"/>
              </a:solidFill>
            </a:endParaRPr>
          </a:p>
        </p:txBody>
      </p:sp>
      <p:sp>
        <p:nvSpPr>
          <p:cNvPr id="3" name="Σύμβολο κράτησης θέσης εικόνας 2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"/>
          <p:cNvSpPr>
            <a:spLocks noGrp="1"/>
          </p:cNvSpPr>
          <p:nvPr>
            <p:ph type="pic" idx="1"/>
          </p:nvPr>
        </p:nvSpPr>
        <p:spPr>
          <a:xfrm>
            <a:off x="381002" y="482601"/>
            <a:ext cx="3809386" cy="5862706"/>
          </a:xfrm>
          <a:noFill/>
          <a:ln w="9525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 algn="ctr" rtl="0">
              <a:buNone/>
              <a:defRPr sz="27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2" indent="0" algn="l" rtl="0">
              <a:buNone/>
              <a:defRPr sz="2700"/>
            </a:lvl5pPr>
            <a:lvl6pPr marL="3047466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el-GR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4800601" y="3733800"/>
            <a:ext cx="3886200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2" indent="0" algn="l" rtl="0">
              <a:buNone/>
              <a:defRPr sz="1200"/>
            </a:lvl5pPr>
            <a:lvl6pPr marL="3047466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ECC36E1-EA38-4196-8B5F-553CBA1B1A2F}" type="datetime1">
              <a:rPr lang="el-GR" smtClean="0">
                <a:solidFill>
                  <a:prstClr val="white"/>
                </a:solidFill>
              </a:rPr>
              <a:pPr/>
              <a:t>17/1/2018</a:t>
            </a:fld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5FD5434-F838-4DD4-A17B-1CB1A1850DF4}" type="slidenum">
              <a:rPr lang="el-GR" smtClean="0">
                <a:solidFill>
                  <a:prstClr val="white"/>
                </a:solidFill>
              </a:rPr>
              <a:pPr/>
              <a:t>‹#›</a:t>
            </a:fld>
            <a:endParaRPr lang="el-G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52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ναλλακτ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867400" y="482600"/>
            <a:ext cx="2971800" cy="1422400"/>
          </a:xfrm>
        </p:spPr>
        <p:txBody>
          <a:bodyPr rtlCol="0" anchor="b" anchorCtr="0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9" name="Ορθογώνιο 8"/>
          <p:cNvSpPr/>
          <p:nvPr/>
        </p:nvSpPr>
        <p:spPr>
          <a:xfrm>
            <a:off x="0" y="-1115"/>
            <a:ext cx="5715000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1218987"/>
            <a:endParaRPr lang="el-GR" sz="2400" dirty="0">
              <a:solidFill>
                <a:prstClr val="white"/>
              </a:solidFill>
            </a:endParaRPr>
          </a:p>
        </p:txBody>
      </p:sp>
      <p:sp>
        <p:nvSpPr>
          <p:cNvPr id="3" name="Σύμβολο κράτησης θέσης εικόνας 2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"/>
          <p:cNvSpPr>
            <a:spLocks noGrp="1"/>
          </p:cNvSpPr>
          <p:nvPr>
            <p:ph type="pic" idx="1"/>
          </p:nvPr>
        </p:nvSpPr>
        <p:spPr>
          <a:xfrm>
            <a:off x="381001" y="482604"/>
            <a:ext cx="4953001" cy="5842001"/>
          </a:xfrm>
          <a:noFill/>
          <a:ln w="9525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 algn="ctr" rtl="0">
              <a:buNone/>
              <a:defRPr sz="27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2" indent="0" algn="l" rtl="0">
              <a:buNone/>
              <a:defRPr sz="2700"/>
            </a:lvl5pPr>
            <a:lvl6pPr marL="3047466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el-GR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Σύμβολο κράτησης θέσης κειμένου 3"/>
          <p:cNvSpPr>
            <a:spLocks noGrp="1"/>
          </p:cNvSpPr>
          <p:nvPr>
            <p:ph type="body" sz="half" idx="2" hasCustomPrompt="1"/>
          </p:nvPr>
        </p:nvSpPr>
        <p:spPr>
          <a:xfrm>
            <a:off x="5867400" y="2108200"/>
            <a:ext cx="2971800" cy="426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2" indent="0" algn="l" rtl="0">
              <a:buNone/>
              <a:defRPr sz="1200"/>
            </a:lvl5pPr>
            <a:lvl6pPr marL="3047466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el-GR" dirty="0" smtClean="0"/>
              <a:t>Στυλ υποδείγματος κειμένου</a:t>
            </a:r>
            <a:endParaRPr lang="el-GR" dirty="0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6A75D8F-C15C-4820-B616-97300AF961E8}" type="datetime1">
              <a:rPr lang="el-GR" smtClean="0">
                <a:solidFill>
                  <a:prstClr val="white"/>
                </a:solidFill>
              </a:rPr>
              <a:pPr/>
              <a:t>17/1/2018</a:t>
            </a:fld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5FD5434-F838-4DD4-A17B-1CB1A1850DF4}" type="slidenum">
              <a:rPr lang="el-GR" smtClean="0">
                <a:solidFill>
                  <a:prstClr val="white"/>
                </a:solidFill>
              </a:rPr>
              <a:pPr/>
              <a:t>‹#›</a:t>
            </a:fld>
            <a:endParaRPr lang="el-G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55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marL="2669581" algn="l" rtl="0">
              <a:defRPr baseline="0"/>
            </a:lvl6pPr>
            <a:lvl7pPr marL="2669581" algn="l" rtl="0">
              <a:defRPr baseline="0"/>
            </a:lvl7pPr>
            <a:lvl8pPr marL="2669581" algn="l" rtl="0">
              <a:defRPr baseline="0"/>
            </a:lvl8pPr>
            <a:lvl9pPr marL="2669581" algn="l" rtl="0">
              <a:defRPr baseline="0"/>
            </a:lvl9pPr>
          </a:lstStyle>
          <a:p>
            <a:pPr lvl="0" rtl="0"/>
            <a:r>
              <a:rPr lang="el-GR" smtClean="0"/>
              <a:t>Kλικ για επεξεργασία των στυλ του υποδείγματος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01BF583-167B-4E78-A704-FB39A614ACEE}" type="datetime1">
              <a:rPr lang="el-GR" smtClean="0">
                <a:solidFill>
                  <a:prstClr val="white"/>
                </a:solidFill>
              </a:rPr>
              <a:pPr/>
              <a:t>17/1/2018</a:t>
            </a:fld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5FD5434-F838-4DD4-A17B-1CB1A1850DF4}" type="slidenum">
              <a:rPr lang="el-GR" smtClean="0">
                <a:solidFill>
                  <a:prstClr val="white"/>
                </a:solidFill>
              </a:rPr>
              <a:pPr/>
              <a:t>‹#›</a:t>
            </a:fld>
            <a:endParaRPr lang="el-G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67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7531994" y="685800"/>
            <a:ext cx="1383347" cy="5588002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85801" y="685800"/>
            <a:ext cx="6781800" cy="5588002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el-GR" smtClean="0"/>
              <a:t>Kλικ για επεξεργασία των στυλ του υποδείγματος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6F681CF-ED46-451A-BF5D-26011578957B}" type="datetime1">
              <a:rPr lang="el-GR" smtClean="0">
                <a:solidFill>
                  <a:prstClr val="white"/>
                </a:solidFill>
              </a:rPr>
              <a:pPr/>
              <a:t>17/1/2018</a:t>
            </a:fld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5FD5434-F838-4DD4-A17B-1CB1A1850DF4}" type="slidenum">
              <a:rPr lang="el-GR" smtClean="0">
                <a:solidFill>
                  <a:prstClr val="white"/>
                </a:solidFill>
              </a:rPr>
              <a:pPr/>
              <a:t>‹#›</a:t>
            </a:fld>
            <a:endParaRPr lang="el-G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41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28" name="Θέση ημερομηνίας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AEDF1-2764-4055-B265-ADA62FA91AA9}" type="datetimeFigureOut">
              <a:rPr lang="el-GR" smtClean="0">
                <a:solidFill>
                  <a:prstClr val="white">
                    <a:shade val="50000"/>
                  </a:prstClr>
                </a:solidFill>
              </a:rPr>
              <a:pPr/>
              <a:t>17/1/2018</a:t>
            </a:fld>
            <a:endParaRPr lang="el-G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Θέση υποσέλιδου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Θέση αριθμού διαφάνειας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62C6-D18F-41F2-A8D0-CD4F828EA7CD}" type="slidenum">
              <a:rPr lang="el-GR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l-G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Υπότιτλος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806932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AEDF1-2764-4055-B265-ADA62FA91AA9}" type="datetimeFigureOut">
              <a:rPr lang="el-GR" smtClean="0">
                <a:solidFill>
                  <a:prstClr val="white">
                    <a:shade val="50000"/>
                  </a:prstClr>
                </a:solidFill>
              </a:rPr>
              <a:pPr/>
              <a:t>17/1/2018</a:t>
            </a:fld>
            <a:endParaRPr lang="el-G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62C6-D18F-41F2-A8D0-CD4F828EA7CD}" type="slidenum">
              <a:rPr lang="el-GR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l-GR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8420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600201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600201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AEDF1-2764-4055-B265-ADA62FA91AA9}" type="datetimeFigureOut">
              <a:rPr lang="el-GR" smtClean="0">
                <a:solidFill>
                  <a:prstClr val="white">
                    <a:shade val="50000"/>
                  </a:prstClr>
                </a:solidFill>
              </a:rPr>
              <a:pPr/>
              <a:t>17/1/2018</a:t>
            </a:fld>
            <a:endParaRPr lang="el-G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7924801" y="6416677"/>
            <a:ext cx="762000" cy="365125"/>
          </a:xfrm>
        </p:spPr>
        <p:txBody>
          <a:bodyPr/>
          <a:lstStyle/>
          <a:p>
            <a:fld id="{169B62C6-D18F-41F2-A8D0-CD4F828EA7CD}" type="slidenum">
              <a:rPr lang="el-GR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l-GR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8107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AEDF1-2764-4055-B265-ADA62FA91AA9}" type="datetimeFigureOut">
              <a:rPr lang="el-GR" smtClean="0">
                <a:solidFill>
                  <a:prstClr val="white">
                    <a:shade val="50000"/>
                  </a:prstClr>
                </a:solidFill>
              </a:rPr>
              <a:pPr/>
              <a:t>17/1/2018</a:t>
            </a:fld>
            <a:endParaRPr lang="el-G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62C6-D18F-41F2-A8D0-CD4F828EA7CD}" type="slidenum">
              <a:rPr lang="el-GR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l-GR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6038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2"/>
          </p:nvPr>
        </p:nvSpPr>
        <p:spPr>
          <a:xfrm>
            <a:off x="457200" y="2362202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362202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AEDF1-2764-4055-B265-ADA62FA91AA9}" type="datetimeFigureOut">
              <a:rPr lang="el-GR" smtClean="0">
                <a:solidFill>
                  <a:prstClr val="white">
                    <a:shade val="50000"/>
                  </a:prstClr>
                </a:solidFill>
              </a:rPr>
              <a:pPr/>
              <a:t>17/1/2018</a:t>
            </a:fld>
            <a:endParaRPr lang="el-G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62C6-D18F-41F2-A8D0-CD4F828EA7CD}" type="slidenum">
              <a:rPr lang="el-GR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l-GR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267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1524003"/>
            <a:ext cx="7315200" cy="1992597"/>
          </a:xfrm>
        </p:spPr>
        <p:txBody>
          <a:bodyPr rtlCol="0" anchor="b" anchorCtr="0">
            <a:noAutofit/>
          </a:bodyPr>
          <a:lstStyle>
            <a:lvl1pPr algn="ctr" rtl="0">
              <a:defRPr sz="4400" b="0" cap="all" baseline="0"/>
            </a:lvl1pPr>
          </a:lstStyle>
          <a:p>
            <a:pPr rtl="0"/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914400" y="3632200"/>
            <a:ext cx="7315200" cy="1016000"/>
          </a:xfrm>
        </p:spPr>
        <p:txBody>
          <a:bodyPr rtlCol="0" anchor="t" anchorCtr="0">
            <a:noAutofit/>
          </a:bodyPr>
          <a:lstStyle>
            <a:lvl1pPr marL="0" indent="0" algn="ctr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2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6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E071E6F-0B70-4357-A53D-2F481EEB116E}" type="datetime1">
              <a:rPr lang="el-GR" smtClean="0">
                <a:solidFill>
                  <a:prstClr val="white"/>
                </a:solidFill>
              </a:rPr>
              <a:pPr/>
              <a:t>17/1/2018</a:t>
            </a:fld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5FD5434-F838-4DD4-A17B-1CB1A1850DF4}" type="slidenum">
              <a:rPr lang="el-GR" smtClean="0">
                <a:solidFill>
                  <a:prstClr val="white"/>
                </a:solidFill>
              </a:rPr>
              <a:pPr/>
              <a:t>‹#›</a:t>
            </a:fld>
            <a:endParaRPr lang="el-G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48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AEDF1-2764-4055-B265-ADA62FA91AA9}" type="datetimeFigureOut">
              <a:rPr lang="el-GR" smtClean="0">
                <a:solidFill>
                  <a:prstClr val="white">
                    <a:shade val="50000"/>
                  </a:prstClr>
                </a:solidFill>
              </a:rPr>
              <a:pPr/>
              <a:t>17/1/2018</a:t>
            </a:fld>
            <a:endParaRPr lang="el-G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62C6-D18F-41F2-A8D0-CD4F828EA7CD}" type="slidenum">
              <a:rPr lang="el-GR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l-GR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3442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AEDF1-2764-4055-B265-ADA62FA91AA9}" type="datetimeFigureOut">
              <a:rPr lang="el-GR" smtClean="0">
                <a:solidFill>
                  <a:prstClr val="white">
                    <a:shade val="50000"/>
                  </a:prstClr>
                </a:solidFill>
              </a:rPr>
              <a:pPr/>
              <a:t>17/1/2018</a:t>
            </a:fld>
            <a:endParaRPr lang="el-G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62C6-D18F-41F2-A8D0-CD4F828EA7CD}" type="slidenum">
              <a:rPr lang="el-GR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l-GR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1626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457201" y="1524002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AEDF1-2764-4055-B265-ADA62FA91AA9}" type="datetimeFigureOut">
              <a:rPr lang="el-GR" smtClean="0">
                <a:solidFill>
                  <a:prstClr val="white">
                    <a:shade val="50000"/>
                  </a:prstClr>
                </a:solidFill>
              </a:rPr>
              <a:pPr/>
              <a:t>17/1/2018</a:t>
            </a:fld>
            <a:endParaRPr lang="el-G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62C6-D18F-41F2-A8D0-CD4F828EA7CD}" type="slidenum">
              <a:rPr lang="el-GR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l-GR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2555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l-G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Κάντε κλικ στο εικονίδιο για να προσθέσετε μια εικόνα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AEDF1-2764-4055-B265-ADA62FA91AA9}" type="datetimeFigureOut">
              <a:rPr lang="el-GR" smtClean="0">
                <a:solidFill>
                  <a:prstClr val="white">
                    <a:shade val="50000"/>
                  </a:prstClr>
                </a:solidFill>
              </a:rPr>
              <a:pPr/>
              <a:t>17/1/2018</a:t>
            </a:fld>
            <a:endParaRPr lang="el-G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62C6-D18F-41F2-A8D0-CD4F828EA7CD}" type="slidenum">
              <a:rPr lang="el-GR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l-GR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5755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AEDF1-2764-4055-B265-ADA62FA91AA9}" type="datetimeFigureOut">
              <a:rPr lang="el-GR" smtClean="0">
                <a:solidFill>
                  <a:prstClr val="white">
                    <a:shade val="50000"/>
                  </a:prstClr>
                </a:solidFill>
              </a:rPr>
              <a:pPr/>
              <a:t>17/1/2018</a:t>
            </a:fld>
            <a:endParaRPr lang="el-G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62C6-D18F-41F2-A8D0-CD4F828EA7CD}" type="slidenum">
              <a:rPr lang="el-GR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l-GR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8193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AEDF1-2764-4055-B265-ADA62FA91AA9}" type="datetimeFigureOut">
              <a:rPr lang="el-GR" smtClean="0">
                <a:solidFill>
                  <a:prstClr val="white">
                    <a:shade val="50000"/>
                  </a:prstClr>
                </a:solidFill>
              </a:rPr>
              <a:pPr/>
              <a:t>17/1/2018</a:t>
            </a:fld>
            <a:endParaRPr lang="el-G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62C6-D18F-41F2-A8D0-CD4F828EA7CD}" type="slidenum">
              <a:rPr lang="el-GR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l-GR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0015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9" name="Υπότιτλος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  <p:sp>
        <p:nvSpPr>
          <p:cNvPr id="28" name="Θέση ημερομηνίας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0D1EDBA-3747-4A7F-9115-448FD023C36E}" type="datetimeFigureOut">
              <a:rPr lang="el-GR" smtClean="0">
                <a:solidFill>
                  <a:srgbClr val="575F6D"/>
                </a:solidFill>
              </a:rPr>
              <a:pPr/>
              <a:t>17/1/2018</a:t>
            </a:fld>
            <a:endParaRPr lang="el-GR">
              <a:solidFill>
                <a:srgbClr val="575F6D"/>
              </a:solidFill>
            </a:endParaRPr>
          </a:p>
        </p:txBody>
      </p:sp>
      <p:sp>
        <p:nvSpPr>
          <p:cNvPr id="17" name="Θέση υποσέλιδου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70"/>
            <a:ext cx="3657600" cy="384048"/>
          </a:xfrm>
        </p:spPr>
        <p:txBody>
          <a:bodyPr/>
          <a:lstStyle/>
          <a:p>
            <a:endParaRPr lang="el-GR">
              <a:solidFill>
                <a:srgbClr val="575F6D"/>
              </a:solidFill>
            </a:endParaRPr>
          </a:p>
        </p:txBody>
      </p:sp>
      <p:sp>
        <p:nvSpPr>
          <p:cNvPr id="10" name="Ορθογώνιο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Ορθογώνιο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Ορθογώνιο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Ορθογώνιο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Ευθεία γραμμή σύνδεσης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Ευθεία γραμμή σύνδεσης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Ευθεία γραμμή σύνδεσης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Ευθεία γραμμή σύνδεσης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Ευθεία γραμμή σύνδεσης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Ευθεία γραμμή σύνδεσης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Ορθογώνιο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Έλλειψη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Έλλειψη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Έλλειψη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Έλλειψη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Έλλειψη 24"/>
          <p:cNvSpPr/>
          <p:nvPr/>
        </p:nvSpPr>
        <p:spPr>
          <a:xfrm>
            <a:off x="1905001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Θέση αριθμού διαφάνειας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00AB858-2C90-4EAC-9CCF-4D887144257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37799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8" name="Θέση περιεχομένου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0D1EDBA-3747-4A7F-9115-448FD023C36E}" type="datetimeFigureOut">
              <a:rPr lang="el-GR" smtClean="0">
                <a:solidFill>
                  <a:srgbClr val="575F6D"/>
                </a:solidFill>
              </a:rPr>
              <a:pPr/>
              <a:t>17/1/2018</a:t>
            </a:fld>
            <a:endParaRPr lang="el-GR">
              <a:solidFill>
                <a:srgbClr val="575F6D"/>
              </a:solidFill>
            </a:endParaRP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00AB858-2C90-4EAC-9CCF-4D887144257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Θέση υποσέλιδου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l-G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2168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0D1EDBA-3747-4A7F-9115-448FD023C36E}" type="datetimeFigureOut">
              <a:rPr lang="el-GR" smtClean="0">
                <a:solidFill>
                  <a:srgbClr val="FFF39D"/>
                </a:solidFill>
              </a:rPr>
              <a:pPr/>
              <a:t>17/1/2018</a:t>
            </a:fld>
            <a:endParaRPr lang="el-GR">
              <a:solidFill>
                <a:srgbClr val="FFF39D"/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9"/>
            <a:ext cx="3657600" cy="384048"/>
          </a:xfrm>
        </p:spPr>
        <p:txBody>
          <a:bodyPr/>
          <a:lstStyle/>
          <a:p>
            <a:endParaRPr lang="el-GR">
              <a:solidFill>
                <a:srgbClr val="FFF39D"/>
              </a:solidFill>
            </a:endParaRPr>
          </a:p>
        </p:txBody>
      </p:sp>
      <p:sp>
        <p:nvSpPr>
          <p:cNvPr id="9" name="Ορθογώνιο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Ορθογώνιο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Ορθογώνιο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Ορθογώνιο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Ευθεία γραμμή σύνδεσης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Ευθεία γραμμή σύνδεσης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Ευθεία γραμμή σύνδεσης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Ευθεία γραμμή σύνδεσης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Ευθεία γραμμή σύνδεσης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Ορθογώνιο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Έλλειψη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Έλλειψη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Έλλειψη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Έλλειψη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Έλλειψη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Ευθεία γραμμή σύνδεσης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00AB858-2C90-4EAC-9CCF-4D887144257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494307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1EDBA-3747-4A7F-9115-448FD023C36E}" type="datetimeFigureOut">
              <a:rPr lang="el-GR" smtClean="0">
                <a:solidFill>
                  <a:srgbClr val="575F6D"/>
                </a:solidFill>
              </a:rPr>
              <a:pPr/>
              <a:t>17/1/2018</a:t>
            </a:fld>
            <a:endParaRPr lang="el-GR">
              <a:solidFill>
                <a:srgbClr val="575F6D"/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575F6D"/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AB858-2C90-4EAC-9CCF-4D887144257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Θέση περιεχομένου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Θέση περιεχομένου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76664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5801" y="482600"/>
            <a:ext cx="7772400" cy="1219200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sz="half" idx="1"/>
          </p:nvPr>
        </p:nvSpPr>
        <p:spPr>
          <a:xfrm>
            <a:off x="685800" y="1803401"/>
            <a:ext cx="3733800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marL="2669581" algn="l" rtl="0">
              <a:defRPr sz="1400"/>
            </a:lvl7pPr>
            <a:lvl8pPr marL="2669581" algn="l" rtl="0">
              <a:defRPr sz="1400"/>
            </a:lvl8pPr>
            <a:lvl9pPr marL="2669581" algn="l" rtl="0">
              <a:defRPr sz="1400"/>
            </a:lvl9pPr>
          </a:lstStyle>
          <a:p>
            <a:pPr lvl="0" rtl="0"/>
            <a:r>
              <a:rPr lang="el-GR" smtClean="0"/>
              <a:t>Kλικ για επεξεργασία των στυλ του υποδείγματος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Σύμβολο κράτησης θέσης περιεχομένου 3"/>
          <p:cNvSpPr>
            <a:spLocks noGrp="1"/>
          </p:cNvSpPr>
          <p:nvPr>
            <p:ph sz="half" idx="2"/>
          </p:nvPr>
        </p:nvSpPr>
        <p:spPr>
          <a:xfrm>
            <a:off x="4724400" y="1803401"/>
            <a:ext cx="3733800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marL="2669581" algn="l" rtl="0">
              <a:defRPr sz="1400" baseline="0"/>
            </a:lvl6pPr>
            <a:lvl7pPr marL="2669581" algn="l" rtl="0">
              <a:defRPr sz="1400" baseline="0"/>
            </a:lvl7pPr>
            <a:lvl8pPr marL="2669581" algn="l" rtl="0">
              <a:defRPr sz="1400" baseline="0"/>
            </a:lvl8pPr>
            <a:lvl9pPr marL="2669581" algn="l" rtl="0">
              <a:defRPr sz="1400" baseline="0"/>
            </a:lvl9pPr>
          </a:lstStyle>
          <a:p>
            <a:pPr lvl="0" rtl="0"/>
            <a:r>
              <a:rPr lang="el-GR" smtClean="0"/>
              <a:t>Kλικ για επεξεργασία των στυλ του υποδείγματος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1BD0104-27D1-4D7E-B803-5B51F834C239}" type="datetime1">
              <a:rPr lang="el-GR" smtClean="0">
                <a:solidFill>
                  <a:prstClr val="white"/>
                </a:solidFill>
              </a:rPr>
              <a:pPr/>
              <a:t>17/1/2018</a:t>
            </a:fld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5FD5434-F838-4DD4-A17B-1CB1A1850DF4}" type="slidenum">
              <a:rPr lang="el-GR" smtClean="0">
                <a:solidFill>
                  <a:prstClr val="white"/>
                </a:solidFill>
              </a:rPr>
              <a:pPr/>
              <a:t>‹#›</a:t>
            </a:fld>
            <a:endParaRPr lang="el-G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35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1EDBA-3747-4A7F-9115-448FD023C36E}" type="datetimeFigureOut">
              <a:rPr lang="el-GR" smtClean="0">
                <a:solidFill>
                  <a:srgbClr val="575F6D"/>
                </a:solidFill>
              </a:rPr>
              <a:pPr/>
              <a:t>17/1/2018</a:t>
            </a:fld>
            <a:endParaRPr lang="el-GR">
              <a:solidFill>
                <a:srgbClr val="575F6D"/>
              </a:solidFill>
            </a:endParaRPr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575F6D"/>
              </a:solidFill>
            </a:endParaRP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AB858-2C90-4EAC-9CCF-4D887144257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Θέση περιεχομένου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Θέση περιεχομένου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2" name="Θέση κειμένου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14" name="Θέση κειμένου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5208731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6" name="Θέση ημερομηνίας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0D1EDBA-3747-4A7F-9115-448FD023C36E}" type="datetimeFigureOut">
              <a:rPr lang="el-GR" smtClean="0">
                <a:solidFill>
                  <a:srgbClr val="575F6D"/>
                </a:solidFill>
              </a:rPr>
              <a:pPr/>
              <a:t>17/1/2018</a:t>
            </a:fld>
            <a:endParaRPr lang="el-GR">
              <a:solidFill>
                <a:srgbClr val="575F6D"/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00AB858-2C90-4EAC-9CCF-4D887144257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l-G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3350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1EDBA-3747-4A7F-9115-448FD023C36E}" type="datetimeFigureOut">
              <a:rPr lang="el-GR" smtClean="0">
                <a:solidFill>
                  <a:srgbClr val="575F6D"/>
                </a:solidFill>
              </a:rPr>
              <a:pPr/>
              <a:t>17/1/2018</a:t>
            </a:fld>
            <a:endParaRPr lang="el-GR">
              <a:solidFill>
                <a:srgbClr val="575F6D"/>
              </a:solidFill>
            </a:endParaRP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575F6D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AB858-2C90-4EAC-9CCF-4D887144257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120547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Ευθεία γραμμή σύνδεσης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 rot="5400000">
            <a:off x="3371850" y="3200401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8" name="Ευθεία γραμμή σύνδεσης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Ευθεία γραμμή σύνδεσης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Ευθεία γραμμή σύνδεσης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Ορθογώνιο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Ευθεία γραμμή σύνδεσης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Έλλειψη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Θέση περιεχομένου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1" name="Θέση ημερομηνίας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0D1EDBA-3747-4A7F-9115-448FD023C36E}" type="datetimeFigureOut">
              <a:rPr lang="el-GR" smtClean="0">
                <a:solidFill>
                  <a:srgbClr val="575F6D"/>
                </a:solidFill>
              </a:rPr>
              <a:pPr/>
              <a:t>17/1/2018</a:t>
            </a:fld>
            <a:endParaRPr lang="el-GR">
              <a:solidFill>
                <a:srgbClr val="575F6D"/>
              </a:solidFill>
            </a:endParaRPr>
          </a:p>
        </p:txBody>
      </p:sp>
      <p:sp>
        <p:nvSpPr>
          <p:cNvPr id="22" name="Θέση αριθμού διαφάνειας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00AB858-2C90-4EAC-9CCF-4D887144257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3" name="Θέση υποσέλιδου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l-G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9159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Ευθεία γραμμή σύνδεσης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Έλλειψη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 rot="5400000">
            <a:off x="3350133" y="3200401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765799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10" name="Ευθεία γραμμή σύνδεσης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Ορθογώνιο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Ευθεία γραμμή σύνδεσης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Ευθεία γραμμή σύνδεσης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Ευθεία γραμμή σύνδεσης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Θέση ημερομηνίας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0D1EDBA-3747-4A7F-9115-448FD023C36E}" type="datetimeFigureOut">
              <a:rPr lang="el-GR" smtClean="0">
                <a:solidFill>
                  <a:srgbClr val="575F6D"/>
                </a:solidFill>
              </a:rPr>
              <a:pPr/>
              <a:t>17/1/2018</a:t>
            </a:fld>
            <a:endParaRPr lang="el-GR">
              <a:solidFill>
                <a:srgbClr val="575F6D"/>
              </a:solidFill>
            </a:endParaRPr>
          </a:p>
        </p:txBody>
      </p:sp>
      <p:sp>
        <p:nvSpPr>
          <p:cNvPr id="18" name="Θέση αριθμού διαφάνειας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00AB858-2C90-4EAC-9CCF-4D887144257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1" name="Θέση υποσέλιδου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l-G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5371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1EDBA-3747-4A7F-9115-448FD023C36E}" type="datetimeFigureOut">
              <a:rPr lang="el-GR" smtClean="0">
                <a:solidFill>
                  <a:srgbClr val="575F6D"/>
                </a:solidFill>
              </a:rPr>
              <a:pPr/>
              <a:t>17/1/2018</a:t>
            </a:fld>
            <a:endParaRPr lang="el-GR">
              <a:solidFill>
                <a:srgbClr val="575F6D"/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575F6D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AB858-2C90-4EAC-9CCF-4D887144257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617142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1EDBA-3747-4A7F-9115-448FD023C36E}" type="datetimeFigureOut">
              <a:rPr lang="el-GR" smtClean="0">
                <a:solidFill>
                  <a:srgbClr val="575F6D"/>
                </a:solidFill>
              </a:rPr>
              <a:pPr/>
              <a:t>17/1/2018</a:t>
            </a:fld>
            <a:endParaRPr lang="el-GR">
              <a:solidFill>
                <a:srgbClr val="575F6D"/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575F6D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AB858-2C90-4EAC-9CCF-4D887144257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350570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9" name="Υπότιτλος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  <p:sp>
        <p:nvSpPr>
          <p:cNvPr id="28" name="Θέση ημερομηνίας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0D1EDBA-3747-4A7F-9115-448FD023C36E}" type="datetimeFigureOut">
              <a:rPr lang="el-GR" smtClean="0">
                <a:solidFill>
                  <a:srgbClr val="575F6D"/>
                </a:solidFill>
              </a:rPr>
              <a:pPr/>
              <a:t>17/1/2018</a:t>
            </a:fld>
            <a:endParaRPr lang="el-GR">
              <a:solidFill>
                <a:srgbClr val="575F6D"/>
              </a:solidFill>
            </a:endParaRPr>
          </a:p>
        </p:txBody>
      </p:sp>
      <p:sp>
        <p:nvSpPr>
          <p:cNvPr id="17" name="Θέση υποσέλιδου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70"/>
            <a:ext cx="3657600" cy="384048"/>
          </a:xfrm>
        </p:spPr>
        <p:txBody>
          <a:bodyPr/>
          <a:lstStyle/>
          <a:p>
            <a:endParaRPr lang="el-GR">
              <a:solidFill>
                <a:srgbClr val="575F6D"/>
              </a:solidFill>
            </a:endParaRPr>
          </a:p>
        </p:txBody>
      </p:sp>
      <p:sp>
        <p:nvSpPr>
          <p:cNvPr id="10" name="Ορθογώνιο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Ορθογώνιο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Ορθογώνιο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Ορθογώνιο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Ευθεία γραμμή σύνδεσης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Ευθεία γραμμή σύνδεσης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Ευθεία γραμμή σύνδεσης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Ευθεία γραμμή σύνδεσης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Ευθεία γραμμή σύνδεσης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Ευθεία γραμμή σύνδεσης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Ορθογώνιο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Έλλειψη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Έλλειψη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Έλλειψη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Έλλειψη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Έλλειψη 24"/>
          <p:cNvSpPr/>
          <p:nvPr/>
        </p:nvSpPr>
        <p:spPr>
          <a:xfrm>
            <a:off x="1905001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Θέση αριθμού διαφάνειας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00AB858-2C90-4EAC-9CCF-4D887144257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37799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8" name="Θέση περιεχομένου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0D1EDBA-3747-4A7F-9115-448FD023C36E}" type="datetimeFigureOut">
              <a:rPr lang="el-GR" smtClean="0">
                <a:solidFill>
                  <a:srgbClr val="575F6D"/>
                </a:solidFill>
              </a:rPr>
              <a:pPr/>
              <a:t>17/1/2018</a:t>
            </a:fld>
            <a:endParaRPr lang="el-GR">
              <a:solidFill>
                <a:srgbClr val="575F6D"/>
              </a:solidFill>
            </a:endParaRP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00AB858-2C90-4EAC-9CCF-4D887144257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Θέση υποσέλιδου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l-G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2168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0D1EDBA-3747-4A7F-9115-448FD023C36E}" type="datetimeFigureOut">
              <a:rPr lang="el-GR" smtClean="0">
                <a:solidFill>
                  <a:srgbClr val="FFF39D"/>
                </a:solidFill>
              </a:rPr>
              <a:pPr/>
              <a:t>17/1/2018</a:t>
            </a:fld>
            <a:endParaRPr lang="el-GR">
              <a:solidFill>
                <a:srgbClr val="FFF39D"/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9"/>
            <a:ext cx="3657600" cy="384048"/>
          </a:xfrm>
        </p:spPr>
        <p:txBody>
          <a:bodyPr/>
          <a:lstStyle/>
          <a:p>
            <a:endParaRPr lang="el-GR">
              <a:solidFill>
                <a:srgbClr val="FFF39D"/>
              </a:solidFill>
            </a:endParaRPr>
          </a:p>
        </p:txBody>
      </p:sp>
      <p:sp>
        <p:nvSpPr>
          <p:cNvPr id="9" name="Ορθογώνιο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Ορθογώνιο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Ορθογώνιο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Ορθογώνιο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Ευθεία γραμμή σύνδεσης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Ευθεία γραμμή σύνδεσης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Ευθεία γραμμή σύνδεσης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Ευθεία γραμμή σύνδεσης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Ευθεία γραμμή σύνδεσης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Ορθογώνιο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Έλλειψη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Έλλειψη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Έλλειψη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Έλλειψη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Έλλειψη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Ευθεία γραμμή σύνδεσης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00AB858-2C90-4EAC-9CCF-4D887144257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494307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5801" y="482600"/>
            <a:ext cx="7772400" cy="12192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685800" y="1803400"/>
            <a:ext cx="3733800" cy="914400"/>
          </a:xfrm>
        </p:spPr>
        <p:txBody>
          <a:bodyPr rtlCol="0" anchor="ctr">
            <a:noAutofit/>
          </a:bodyPr>
          <a:lstStyle>
            <a:lvl1pPr marL="0" indent="0" algn="l" rtl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2" indent="0" algn="l" rtl="0">
              <a:buNone/>
              <a:defRPr sz="2100" b="1"/>
            </a:lvl5pPr>
            <a:lvl6pPr marL="3047466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Σύμβολο κράτησης θέσης περιεχομένου 3"/>
          <p:cNvSpPr>
            <a:spLocks noGrp="1"/>
          </p:cNvSpPr>
          <p:nvPr>
            <p:ph sz="half" idx="2"/>
          </p:nvPr>
        </p:nvSpPr>
        <p:spPr>
          <a:xfrm>
            <a:off x="685800" y="2717800"/>
            <a:ext cx="3733800" cy="35560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marL="2669581" algn="l" rtl="0">
              <a:defRPr sz="1400"/>
            </a:lvl6pPr>
            <a:lvl7pPr marL="2669581" algn="l" rtl="0">
              <a:defRPr sz="1400"/>
            </a:lvl7pPr>
            <a:lvl8pPr marL="2669581" algn="l" rtl="0">
              <a:defRPr sz="1400"/>
            </a:lvl8pPr>
            <a:lvl9pPr marL="2669581" algn="l" rtl="0">
              <a:defRPr sz="1400"/>
            </a:lvl9pPr>
          </a:lstStyle>
          <a:p>
            <a:pPr lvl="0" rtl="0"/>
            <a:r>
              <a:rPr lang="el-GR" smtClean="0"/>
              <a:t>Kλικ για επεξεργασία των στυλ του υποδείγματος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Σύμβολο κράτησης θέσης κειμένου 4"/>
          <p:cNvSpPr>
            <a:spLocks noGrp="1"/>
          </p:cNvSpPr>
          <p:nvPr>
            <p:ph type="body" sz="quarter" idx="3"/>
          </p:nvPr>
        </p:nvSpPr>
        <p:spPr>
          <a:xfrm>
            <a:off x="4724400" y="1803400"/>
            <a:ext cx="3733800" cy="914400"/>
          </a:xfrm>
        </p:spPr>
        <p:txBody>
          <a:bodyPr rtlCol="0" anchor="ctr">
            <a:noAutofit/>
          </a:bodyPr>
          <a:lstStyle>
            <a:lvl1pPr marL="0" indent="0" algn="l" rtl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2" indent="0" algn="l" rtl="0">
              <a:buNone/>
              <a:defRPr sz="2100" b="1"/>
            </a:lvl5pPr>
            <a:lvl6pPr marL="3047466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Σύμβολο κράτησης θέσης περιεχομένου 5"/>
          <p:cNvSpPr>
            <a:spLocks noGrp="1"/>
          </p:cNvSpPr>
          <p:nvPr>
            <p:ph sz="quarter" idx="4"/>
          </p:nvPr>
        </p:nvSpPr>
        <p:spPr>
          <a:xfrm>
            <a:off x="4724400" y="2717800"/>
            <a:ext cx="3733800" cy="35560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marL="2669581" algn="l" rtl="0">
              <a:defRPr sz="1400"/>
            </a:lvl6pPr>
            <a:lvl7pPr marL="2669581" algn="l" rtl="0">
              <a:defRPr sz="1400"/>
            </a:lvl7pPr>
            <a:lvl8pPr marL="2669581" algn="l" rtl="0">
              <a:defRPr sz="1400" baseline="0"/>
            </a:lvl8pPr>
            <a:lvl9pPr marL="2669581" algn="l" rtl="0">
              <a:defRPr sz="1400" baseline="0"/>
            </a:lvl9pPr>
          </a:lstStyle>
          <a:p>
            <a:pPr lvl="0" rtl="0"/>
            <a:r>
              <a:rPr lang="el-GR" smtClean="0"/>
              <a:t>Kλικ για επεξεργασία των στυλ του υποδείγματος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8" name="Σύμβολο κράτησης θέσης υποσέλιδου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7" name="Σύμβολο κράτησης θέσης ημερομηνίας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D11CFAA-FB00-4979-8871-B0670F4AFE72}" type="datetime1">
              <a:rPr lang="el-GR" smtClean="0">
                <a:solidFill>
                  <a:prstClr val="white"/>
                </a:solidFill>
              </a:rPr>
              <a:pPr/>
              <a:t>17/1/2018</a:t>
            </a:fld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9" name="Σύμβολο κράτησης θέσης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5FD5434-F838-4DD4-A17B-1CB1A1850DF4}" type="slidenum">
              <a:rPr lang="el-GR" smtClean="0">
                <a:solidFill>
                  <a:prstClr val="white"/>
                </a:solidFill>
              </a:rPr>
              <a:pPr/>
              <a:t>‹#›</a:t>
            </a:fld>
            <a:endParaRPr lang="el-G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31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1EDBA-3747-4A7F-9115-448FD023C36E}" type="datetimeFigureOut">
              <a:rPr lang="el-GR" smtClean="0">
                <a:solidFill>
                  <a:srgbClr val="575F6D"/>
                </a:solidFill>
              </a:rPr>
              <a:pPr/>
              <a:t>17/1/2018</a:t>
            </a:fld>
            <a:endParaRPr lang="el-GR">
              <a:solidFill>
                <a:srgbClr val="575F6D"/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575F6D"/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AB858-2C90-4EAC-9CCF-4D887144257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Θέση περιεχομένου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Θέση περιεχομένου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766642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1EDBA-3747-4A7F-9115-448FD023C36E}" type="datetimeFigureOut">
              <a:rPr lang="el-GR" smtClean="0">
                <a:solidFill>
                  <a:srgbClr val="575F6D"/>
                </a:solidFill>
              </a:rPr>
              <a:pPr/>
              <a:t>17/1/2018</a:t>
            </a:fld>
            <a:endParaRPr lang="el-GR">
              <a:solidFill>
                <a:srgbClr val="575F6D"/>
              </a:solidFill>
            </a:endParaRPr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575F6D"/>
              </a:solidFill>
            </a:endParaRP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AB858-2C90-4EAC-9CCF-4D887144257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Θέση περιεχομένου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Θέση περιεχομένου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2" name="Θέση κειμένου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14" name="Θέση κειμένου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5208731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6" name="Θέση ημερομηνίας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0D1EDBA-3747-4A7F-9115-448FD023C36E}" type="datetimeFigureOut">
              <a:rPr lang="el-GR" smtClean="0">
                <a:solidFill>
                  <a:srgbClr val="575F6D"/>
                </a:solidFill>
              </a:rPr>
              <a:pPr/>
              <a:t>17/1/2018</a:t>
            </a:fld>
            <a:endParaRPr lang="el-GR">
              <a:solidFill>
                <a:srgbClr val="575F6D"/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00AB858-2C90-4EAC-9CCF-4D887144257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l-G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3350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1EDBA-3747-4A7F-9115-448FD023C36E}" type="datetimeFigureOut">
              <a:rPr lang="el-GR" smtClean="0">
                <a:solidFill>
                  <a:srgbClr val="575F6D"/>
                </a:solidFill>
              </a:rPr>
              <a:pPr/>
              <a:t>17/1/2018</a:t>
            </a:fld>
            <a:endParaRPr lang="el-GR">
              <a:solidFill>
                <a:srgbClr val="575F6D"/>
              </a:solidFill>
            </a:endParaRP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575F6D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AB858-2C90-4EAC-9CCF-4D887144257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120547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Ευθεία γραμμή σύνδεσης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 rot="5400000">
            <a:off x="3371850" y="3200401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8" name="Ευθεία γραμμή σύνδεσης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Ευθεία γραμμή σύνδεσης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Ευθεία γραμμή σύνδεσης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Ορθογώνιο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Ευθεία γραμμή σύνδεσης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Έλλειψη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Θέση περιεχομένου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1" name="Θέση ημερομηνίας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0D1EDBA-3747-4A7F-9115-448FD023C36E}" type="datetimeFigureOut">
              <a:rPr lang="el-GR" smtClean="0">
                <a:solidFill>
                  <a:srgbClr val="575F6D"/>
                </a:solidFill>
              </a:rPr>
              <a:pPr/>
              <a:t>17/1/2018</a:t>
            </a:fld>
            <a:endParaRPr lang="el-GR">
              <a:solidFill>
                <a:srgbClr val="575F6D"/>
              </a:solidFill>
            </a:endParaRPr>
          </a:p>
        </p:txBody>
      </p:sp>
      <p:sp>
        <p:nvSpPr>
          <p:cNvPr id="22" name="Θέση αριθμού διαφάνειας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00AB858-2C90-4EAC-9CCF-4D887144257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3" name="Θέση υποσέλιδου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l-G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9159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Ευθεία γραμμή σύνδεσης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Έλλειψη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 rot="5400000">
            <a:off x="3350133" y="3200401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765799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10" name="Ευθεία γραμμή σύνδεσης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Ορθογώνιο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Ευθεία γραμμή σύνδεσης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Ευθεία γραμμή σύνδεσης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Ευθεία γραμμή σύνδεσης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Θέση ημερομηνίας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0D1EDBA-3747-4A7F-9115-448FD023C36E}" type="datetimeFigureOut">
              <a:rPr lang="el-GR" smtClean="0">
                <a:solidFill>
                  <a:srgbClr val="575F6D"/>
                </a:solidFill>
              </a:rPr>
              <a:pPr/>
              <a:t>17/1/2018</a:t>
            </a:fld>
            <a:endParaRPr lang="el-GR">
              <a:solidFill>
                <a:srgbClr val="575F6D"/>
              </a:solidFill>
            </a:endParaRPr>
          </a:p>
        </p:txBody>
      </p:sp>
      <p:sp>
        <p:nvSpPr>
          <p:cNvPr id="18" name="Θέση αριθμού διαφάνειας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00AB858-2C90-4EAC-9CCF-4D887144257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1" name="Θέση υποσέλιδου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l-G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5371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1EDBA-3747-4A7F-9115-448FD023C36E}" type="datetimeFigureOut">
              <a:rPr lang="el-GR" smtClean="0">
                <a:solidFill>
                  <a:srgbClr val="575F6D"/>
                </a:solidFill>
              </a:rPr>
              <a:pPr/>
              <a:t>17/1/2018</a:t>
            </a:fld>
            <a:endParaRPr lang="el-GR">
              <a:solidFill>
                <a:srgbClr val="575F6D"/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575F6D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AB858-2C90-4EAC-9CCF-4D887144257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617142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1EDBA-3747-4A7F-9115-448FD023C36E}" type="datetimeFigureOut">
              <a:rPr lang="el-GR" smtClean="0">
                <a:solidFill>
                  <a:srgbClr val="575F6D"/>
                </a:solidFill>
              </a:rPr>
              <a:pPr/>
              <a:t>17/1/2018</a:t>
            </a:fld>
            <a:endParaRPr lang="el-GR">
              <a:solidFill>
                <a:srgbClr val="575F6D"/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575F6D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AB858-2C90-4EAC-9CCF-4D887144257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350570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Τίτλος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- Ευθεία γραμμή σύνδεσης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- Έλλειψη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1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>
                <a:solidFill>
                  <a:srgbClr val="EEECE1"/>
                </a:solidFill>
              </a:rPr>
              <a:pPr/>
              <a:t>17/1/2018</a:t>
            </a:fld>
            <a:endParaRPr lang="el-GR" dirty="0">
              <a:solidFill>
                <a:srgbClr val="EEECE1"/>
              </a:solidFill>
            </a:endParaRPr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D45B6D-1AE9-4C4D-AC38-C455C96DF37A}" type="slidenum">
              <a:rPr lang="el-GR" smtClean="0">
                <a:solidFill>
                  <a:srgbClr val="EEECE1"/>
                </a:solidFill>
              </a:rPr>
              <a:pPr/>
              <a:t>‹#›</a:t>
            </a:fld>
            <a:endParaRPr lang="el-GR" dirty="0">
              <a:solidFill>
                <a:srgbClr val="EEECE1"/>
              </a:solidFill>
            </a:endParaRPr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 dirty="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91660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περιεχομένου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526F0F3-3C53-41BC-8FFD-0BFB6DD91672}" type="datetimeFigureOut">
              <a:rPr lang="el-GR" smtClean="0">
                <a:solidFill>
                  <a:srgbClr val="EEECE1"/>
                </a:solidFill>
              </a:rPr>
              <a:pPr/>
              <a:t>17/1/2018</a:t>
            </a:fld>
            <a:endParaRPr lang="el-GR" dirty="0">
              <a:solidFill>
                <a:srgbClr val="EEECE1"/>
              </a:solidFill>
            </a:endParaRPr>
          </a:p>
        </p:txBody>
      </p:sp>
      <p:sp>
        <p:nvSpPr>
          <p:cNvPr id="15" name="14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1D45B6D-1AE9-4C4D-AC38-C455C96DF37A}" type="slidenum">
              <a:rPr lang="el-GR" smtClean="0">
                <a:solidFill>
                  <a:srgbClr val="EEECE1"/>
                </a:solidFill>
              </a:rPr>
              <a:pPr/>
              <a:t>‹#›</a:t>
            </a:fld>
            <a:endParaRPr lang="el-GR" dirty="0">
              <a:solidFill>
                <a:srgbClr val="EEECE1"/>
              </a:solidFill>
            </a:endParaRPr>
          </a:p>
        </p:txBody>
      </p:sp>
      <p:sp>
        <p:nvSpPr>
          <p:cNvPr id="16" name="15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l-GR" dirty="0">
              <a:solidFill>
                <a:srgbClr val="EEECE1"/>
              </a:solidFill>
            </a:endParaRPr>
          </a:p>
        </p:txBody>
      </p:sp>
      <p:sp>
        <p:nvSpPr>
          <p:cNvPr id="17" name="16 - Τίτλος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78576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5801" y="482600"/>
            <a:ext cx="7772400" cy="1219200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4" name="Σύμβολο κράτησης θέσης υποσέλιδου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0D1587F-9DA0-489A-B046-05250FE97627}" type="datetime1">
              <a:rPr lang="el-GR" smtClean="0">
                <a:solidFill>
                  <a:prstClr val="white"/>
                </a:solidFill>
              </a:rPr>
              <a:pPr/>
              <a:t>17/1/2018</a:t>
            </a:fld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5" name="Σύμβολο κράτησης θέσης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5FD5434-F838-4DD4-A17B-1CB1A1850DF4}" type="slidenum">
              <a:rPr lang="el-GR" smtClean="0">
                <a:solidFill>
                  <a:prstClr val="white"/>
                </a:solidFill>
              </a:rPr>
              <a:pPr/>
              <a:t>‹#›</a:t>
            </a:fld>
            <a:endParaRPr lang="el-G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20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>
                <a:solidFill>
                  <a:srgbClr val="EEECE1"/>
                </a:solidFill>
              </a:rPr>
              <a:pPr/>
              <a:t>17/1/2018</a:t>
            </a:fld>
            <a:endParaRPr lang="el-GR" dirty="0">
              <a:solidFill>
                <a:srgbClr val="EEECE1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srgbClr val="EEECE1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>
                <a:solidFill>
                  <a:srgbClr val="EEECE1"/>
                </a:solidFill>
              </a:rPr>
              <a:pPr/>
              <a:t>‹#›</a:t>
            </a:fld>
            <a:endParaRPr lang="el-GR" dirty="0">
              <a:solidFill>
                <a:srgbClr val="EEECE1"/>
              </a:solidFill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685800" y="4916996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685036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>
                <a:solidFill>
                  <a:srgbClr val="EEECE1"/>
                </a:solidFill>
              </a:rPr>
              <a:pPr/>
              <a:t>17/1/2018</a:t>
            </a:fld>
            <a:endParaRPr lang="el-GR" dirty="0">
              <a:solidFill>
                <a:srgbClr val="EEECE1"/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srgbClr val="EEECE1"/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>
                <a:solidFill>
                  <a:srgbClr val="EEECE1"/>
                </a:solidFill>
              </a:rPr>
              <a:pPr/>
              <a:t>‹#›</a:t>
            </a:fld>
            <a:endParaRPr lang="el-GR" dirty="0">
              <a:solidFill>
                <a:srgbClr val="EEECE1"/>
              </a:solidFill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3391229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>
                <a:solidFill>
                  <a:srgbClr val="EEECE1"/>
                </a:solidFill>
              </a:rPr>
              <a:pPr/>
              <a:t>‹#›</a:t>
            </a:fld>
            <a:endParaRPr lang="el-GR" dirty="0">
              <a:solidFill>
                <a:srgbClr val="EEECE1"/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srgbClr val="EEECE1"/>
              </a:solidFill>
            </a:endParaRP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>
                <a:solidFill>
                  <a:srgbClr val="EEECE1"/>
                </a:solidFill>
              </a:rPr>
              <a:pPr/>
              <a:t>17/1/2018</a:t>
            </a:fld>
            <a:endParaRPr lang="el-GR" dirty="0">
              <a:solidFill>
                <a:srgbClr val="EEECE1"/>
              </a:solidFill>
            </a:endParaRP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32" name="31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34" name="33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2" name="11 - Θέση κειμένου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cxnSp>
        <p:nvCxnSpPr>
          <p:cNvPr id="10" name="9 - Ευθεία γραμμή σύνδεσης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- Ευθεία γραμμή σύνδεσης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06266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>
                <a:solidFill>
                  <a:srgbClr val="EEECE1"/>
                </a:solidFill>
              </a:rPr>
              <a:pPr/>
              <a:t>17/1/2018</a:t>
            </a:fld>
            <a:endParaRPr lang="el-GR" dirty="0">
              <a:solidFill>
                <a:srgbClr val="EEECE1"/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srgbClr val="EEECE1"/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>
                <a:solidFill>
                  <a:srgbClr val="EEECE1"/>
                </a:solidFill>
              </a:rPr>
              <a:pPr/>
              <a:t>‹#›</a:t>
            </a:fld>
            <a:endParaRPr lang="el-GR" dirty="0">
              <a:solidFill>
                <a:srgbClr val="EEECE1"/>
              </a:solidFill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3834998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>
                <a:solidFill>
                  <a:srgbClr val="EEECE1"/>
                </a:solidFill>
              </a:rPr>
              <a:pPr/>
              <a:t>17/1/2018</a:t>
            </a:fld>
            <a:endParaRPr lang="el-GR" dirty="0">
              <a:solidFill>
                <a:srgbClr val="EEECE1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srgbClr val="EEECE1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>
                <a:solidFill>
                  <a:srgbClr val="EEECE1"/>
                </a:solidFill>
              </a:rPr>
              <a:pPr/>
              <a:t>‹#›</a:t>
            </a:fld>
            <a:endParaRPr lang="el-GR" dirty="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83443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31" name="30 - Τίτλος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526F0F3-3C53-41BC-8FFD-0BFB6DD91672}" type="datetimeFigureOut">
              <a:rPr lang="el-GR" smtClean="0">
                <a:solidFill>
                  <a:srgbClr val="EEECE1"/>
                </a:solidFill>
              </a:rPr>
              <a:pPr/>
              <a:t>17/1/2018</a:t>
            </a:fld>
            <a:endParaRPr lang="el-GR" dirty="0">
              <a:solidFill>
                <a:srgbClr val="EEECE1"/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1D45B6D-1AE9-4C4D-AC38-C455C96DF37A}" type="slidenum">
              <a:rPr lang="el-GR" smtClean="0">
                <a:solidFill>
                  <a:srgbClr val="EEECE1"/>
                </a:solidFill>
              </a:rPr>
              <a:pPr/>
              <a:t>‹#›</a:t>
            </a:fld>
            <a:endParaRPr lang="el-GR" dirty="0">
              <a:solidFill>
                <a:srgbClr val="EEECE1"/>
              </a:solidFill>
            </a:endParaRPr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l-GR" dirty="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23692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l-GR" dirty="0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>
                <a:solidFill>
                  <a:srgbClr val="EEECE1"/>
                </a:solidFill>
              </a:rPr>
              <a:pPr/>
              <a:t>17/1/2018</a:t>
            </a:fld>
            <a:endParaRPr lang="el-GR" dirty="0">
              <a:solidFill>
                <a:srgbClr val="EEECE1"/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D45B6D-1AE9-4C4D-AC38-C455C96DF37A}" type="slidenum">
              <a:rPr lang="el-GR" smtClean="0">
                <a:solidFill>
                  <a:srgbClr val="EEECE1"/>
                </a:solidFill>
              </a:rPr>
              <a:pPr/>
              <a:t>‹#›</a:t>
            </a:fld>
            <a:endParaRPr lang="el-GR" dirty="0">
              <a:solidFill>
                <a:srgbClr val="EEECE1"/>
              </a:solidFill>
            </a:endParaRPr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 dirty="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04826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>
                <a:solidFill>
                  <a:srgbClr val="EEECE1"/>
                </a:solidFill>
              </a:rPr>
              <a:pPr/>
              <a:t>17/1/2018</a:t>
            </a:fld>
            <a:endParaRPr lang="el-GR" dirty="0">
              <a:solidFill>
                <a:srgbClr val="EEECE1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srgbClr val="EEECE1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>
                <a:solidFill>
                  <a:srgbClr val="EEECE1"/>
                </a:solidFill>
              </a:rPr>
              <a:pPr/>
              <a:t>‹#›</a:t>
            </a:fld>
            <a:endParaRPr lang="el-GR" dirty="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82834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>
                <a:solidFill>
                  <a:srgbClr val="EEECE1"/>
                </a:solidFill>
              </a:rPr>
              <a:pPr/>
              <a:t>17/1/2018</a:t>
            </a:fld>
            <a:endParaRPr lang="el-GR" dirty="0">
              <a:solidFill>
                <a:srgbClr val="EEECE1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srgbClr val="EEECE1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>
                <a:solidFill>
                  <a:srgbClr val="EEECE1"/>
                </a:solidFill>
              </a:rPr>
              <a:pPr/>
              <a:t>‹#›</a:t>
            </a:fld>
            <a:endParaRPr lang="el-GR" dirty="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82337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2099733"/>
            <a:ext cx="6619244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216" y="4777380"/>
            <a:ext cx="6619244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5414" y="1830325"/>
            <a:ext cx="990599" cy="2285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25D5CBBD-50EC-49CE-B4DE-8537A0A9C855}" type="datetimeFigureOut">
              <a:rPr lang="el-GR" smtClean="0">
                <a:solidFill>
                  <a:prstClr val="white">
                    <a:alpha val="60000"/>
                  </a:prstClr>
                </a:solidFill>
              </a:rPr>
              <a:pPr/>
              <a:t>17/1/2018</a:t>
            </a:fld>
            <a:endParaRPr lang="el-GR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1508" y="3265933"/>
            <a:ext cx="3859795" cy="2286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l-GR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4406" y="295730"/>
            <a:ext cx="628649" cy="767687"/>
          </a:xfrm>
        </p:spPr>
        <p:txBody>
          <a:bodyPr/>
          <a:lstStyle/>
          <a:p>
            <a:fld id="{7C984DCA-966C-41C0-AAB0-D09FF3D62BA6}" type="slidenum">
              <a:rPr lang="el-GR" smtClean="0">
                <a:solidFill>
                  <a:prstClr val="white"/>
                </a:solidFill>
              </a:rPr>
              <a:pPr/>
              <a:t>‹#›</a:t>
            </a:fld>
            <a:endParaRPr lang="el-G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630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Σύμβολο κράτησης θέσης υποσέλιδου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" name="Σύμβολο κράτησης θέσης ημερομηνίας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59CBF2A-00AD-46E4-904D-E4456F147851}" type="datetime1">
              <a:rPr lang="el-GR" smtClean="0">
                <a:solidFill>
                  <a:prstClr val="white"/>
                </a:solidFill>
              </a:rPr>
              <a:pPr/>
              <a:t>17/1/2018</a:t>
            </a:fld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5FD5434-F838-4DD4-A17B-1CB1A1850DF4}" type="slidenum">
              <a:rPr lang="el-GR" smtClean="0">
                <a:solidFill>
                  <a:prstClr val="white"/>
                </a:solidFill>
              </a:rPr>
              <a:pPr/>
              <a:t>‹#›</a:t>
            </a:fld>
            <a:endParaRPr lang="el-G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12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216" y="2603500"/>
            <a:ext cx="6619244" cy="3416300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5CBBD-50EC-49CE-B4DE-8537A0A9C855}" type="datetimeFigureOut">
              <a:rPr lang="el-GR" smtClean="0">
                <a:solidFill>
                  <a:srgbClr val="B31166"/>
                </a:solidFill>
              </a:rPr>
              <a:pPr/>
              <a:t>17/1/2018</a:t>
            </a:fld>
            <a:endParaRPr lang="el-G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4DCA-966C-41C0-AAB0-D09FF3D62BA6}" type="slidenum">
              <a:rPr lang="el-GR" smtClean="0">
                <a:solidFill>
                  <a:prstClr val="white"/>
                </a:solidFill>
              </a:rPr>
              <a:pPr/>
              <a:t>‹#›</a:t>
            </a:fld>
            <a:endParaRPr lang="el-G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24973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677645"/>
            <a:ext cx="3263269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71670" y="2677644"/>
            <a:ext cx="2818159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5CBBD-50EC-49CE-B4DE-8537A0A9C855}" type="datetimeFigureOut">
              <a:rPr lang="el-GR" smtClean="0">
                <a:solidFill>
                  <a:srgbClr val="B31166"/>
                </a:solidFill>
              </a:rPr>
              <a:pPr/>
              <a:t>17/1/2018</a:t>
            </a:fld>
            <a:endParaRPr lang="el-G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4DCA-966C-41C0-AAB0-D09FF3D62BA6}" type="slidenum">
              <a:rPr lang="el-GR" smtClean="0">
                <a:solidFill>
                  <a:prstClr val="white"/>
                </a:solidFill>
              </a:rPr>
              <a:pPr/>
              <a:t>‹#›</a:t>
            </a:fld>
            <a:endParaRPr lang="el-G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6783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215" y="2603501"/>
            <a:ext cx="3618869" cy="3416301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6535" y="2603500"/>
            <a:ext cx="3618869" cy="3416300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5CBBD-50EC-49CE-B4DE-8537A0A9C855}" type="datetimeFigureOut">
              <a:rPr lang="el-GR" smtClean="0">
                <a:solidFill>
                  <a:srgbClr val="B31166"/>
                </a:solidFill>
              </a:rPr>
              <a:pPr/>
              <a:t>17/1/2018</a:t>
            </a:fld>
            <a:endParaRPr lang="el-GR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B311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4DCA-966C-41C0-AAB0-D09FF3D62BA6}" type="slidenum">
              <a:rPr lang="el-GR" smtClean="0">
                <a:solidFill>
                  <a:prstClr val="white"/>
                </a:solidFill>
              </a:rPr>
              <a:pPr/>
              <a:t>‹#›</a:t>
            </a:fld>
            <a:endParaRPr lang="el-G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66324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2603500"/>
            <a:ext cx="36188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215" y="3179763"/>
            <a:ext cx="3618869" cy="2840039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6535" y="2603500"/>
            <a:ext cx="361886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6535" y="3179763"/>
            <a:ext cx="361886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5CBBD-50EC-49CE-B4DE-8537A0A9C855}" type="datetimeFigureOut">
              <a:rPr lang="el-GR" smtClean="0">
                <a:solidFill>
                  <a:srgbClr val="B31166"/>
                </a:solidFill>
              </a:rPr>
              <a:pPr/>
              <a:t>17/1/2018</a:t>
            </a:fld>
            <a:endParaRPr lang="el-GR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4DCA-966C-41C0-AAB0-D09FF3D62BA6}" type="slidenum">
              <a:rPr lang="el-GR" smtClean="0">
                <a:solidFill>
                  <a:prstClr val="white"/>
                </a:solidFill>
              </a:rPr>
              <a:pPr/>
              <a:t>‹#›</a:t>
            </a:fld>
            <a:endParaRPr lang="el-G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65701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66216" y="973668"/>
            <a:ext cx="6571060" cy="706964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5CBBD-50EC-49CE-B4DE-8537A0A9C855}" type="datetimeFigureOut">
              <a:rPr lang="el-GR" smtClean="0">
                <a:solidFill>
                  <a:srgbClr val="B31166"/>
                </a:solidFill>
              </a:rPr>
              <a:pPr/>
              <a:t>17/1/2018</a:t>
            </a:fld>
            <a:endParaRPr lang="el-GR">
              <a:solidFill>
                <a:srgbClr val="B311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B311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4DCA-966C-41C0-AAB0-D09FF3D62BA6}" type="slidenum">
              <a:rPr lang="el-GR" smtClean="0">
                <a:solidFill>
                  <a:prstClr val="white"/>
                </a:solidFill>
              </a:rPr>
              <a:pPr/>
              <a:t>‹#›</a:t>
            </a:fld>
            <a:endParaRPr lang="el-G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1219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5CBBD-50EC-49CE-B4DE-8537A0A9C855}" type="datetimeFigureOut">
              <a:rPr lang="el-GR" smtClean="0">
                <a:solidFill>
                  <a:srgbClr val="B31166"/>
                </a:solidFill>
              </a:rPr>
              <a:pPr/>
              <a:t>17/1/2018</a:t>
            </a:fld>
            <a:endParaRPr lang="el-GR">
              <a:solidFill>
                <a:srgbClr val="B311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B3116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4DCA-966C-41C0-AAB0-D09FF3D62BA6}" type="slidenum">
              <a:rPr lang="el-GR" smtClean="0">
                <a:solidFill>
                  <a:prstClr val="white"/>
                </a:solidFill>
              </a:rPr>
              <a:pPr/>
              <a:t>‹#›</a:t>
            </a:fld>
            <a:endParaRPr lang="el-G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82362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295400"/>
            <a:ext cx="209486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5859" y="1447800"/>
            <a:ext cx="3892550" cy="4572000"/>
          </a:xfrm>
        </p:spPr>
        <p:txBody>
          <a:bodyPr anchor="ctr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215" y="3129281"/>
            <a:ext cx="209486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5CBBD-50EC-49CE-B4DE-8537A0A9C855}" type="datetimeFigureOut">
              <a:rPr lang="el-GR" smtClean="0">
                <a:solidFill>
                  <a:srgbClr val="B31166"/>
                </a:solidFill>
              </a:rPr>
              <a:pPr/>
              <a:t>17/1/2018</a:t>
            </a:fld>
            <a:endParaRPr lang="el-GR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4DCA-966C-41C0-AAB0-D09FF3D62BA6}" type="slidenum">
              <a:rPr lang="el-GR" smtClean="0">
                <a:solidFill>
                  <a:prstClr val="white"/>
                </a:solidFill>
              </a:rPr>
              <a:pPr/>
              <a:t>‹#›</a:t>
            </a:fld>
            <a:endParaRPr lang="el-G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35214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693334"/>
            <a:ext cx="2898851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10903" y="1143000"/>
            <a:ext cx="242039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215" y="3657600"/>
            <a:ext cx="2894409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5CBBD-50EC-49CE-B4DE-8537A0A9C855}" type="datetimeFigureOut">
              <a:rPr lang="el-GR" smtClean="0">
                <a:solidFill>
                  <a:srgbClr val="B31166"/>
                </a:solidFill>
              </a:rPr>
              <a:pPr/>
              <a:t>17/1/2018</a:t>
            </a:fld>
            <a:endParaRPr lang="el-GR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4DCA-966C-41C0-AAB0-D09FF3D62BA6}" type="slidenum">
              <a:rPr lang="el-GR" smtClean="0">
                <a:solidFill>
                  <a:prstClr val="white"/>
                </a:solidFill>
              </a:rPr>
              <a:pPr/>
              <a:t>‹#›</a:t>
            </a:fld>
            <a:endParaRPr lang="el-G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39045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4969927"/>
            <a:ext cx="661924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685800"/>
            <a:ext cx="661924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5536665"/>
            <a:ext cx="661924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5CBBD-50EC-49CE-B4DE-8537A0A9C855}" type="datetimeFigureOut">
              <a:rPr lang="el-GR" smtClean="0">
                <a:solidFill>
                  <a:srgbClr val="B31166"/>
                </a:solidFill>
              </a:rPr>
              <a:pPr/>
              <a:t>17/1/2018</a:t>
            </a:fld>
            <a:endParaRPr lang="el-GR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4DCA-966C-41C0-AAB0-D09FF3D62BA6}" type="slidenum">
              <a:rPr lang="el-GR" smtClean="0">
                <a:solidFill>
                  <a:prstClr val="white"/>
                </a:solidFill>
              </a:rPr>
              <a:pPr/>
              <a:t>‹#›</a:t>
            </a:fld>
            <a:endParaRPr lang="el-G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68431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598" y="1063417"/>
            <a:ext cx="6623862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543300"/>
            <a:ext cx="6619244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5CBBD-50EC-49CE-B4DE-8537A0A9C855}" type="datetimeFigureOut">
              <a:rPr lang="el-GR" smtClean="0">
                <a:solidFill>
                  <a:srgbClr val="B31166"/>
                </a:solidFill>
              </a:rPr>
              <a:pPr/>
              <a:t>17/1/2018</a:t>
            </a:fld>
            <a:endParaRPr lang="el-G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B31166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4DCA-966C-41C0-AAB0-D09FF3D62BA6}" type="slidenum">
              <a:rPr lang="el-GR" smtClean="0">
                <a:solidFill>
                  <a:prstClr val="white"/>
                </a:solidFill>
              </a:rPr>
              <a:pPr/>
              <a:t>‹#›</a:t>
            </a:fld>
            <a:endParaRPr lang="el-G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469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867400" y="482600"/>
            <a:ext cx="2971800" cy="1422400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20" name="Ορθογώνιο 19"/>
          <p:cNvSpPr/>
          <p:nvPr/>
        </p:nvSpPr>
        <p:spPr>
          <a:xfrm>
            <a:off x="0" y="-1115"/>
            <a:ext cx="5715000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1218987"/>
            <a:endParaRPr lang="el-GR" sz="2400" dirty="0">
              <a:solidFill>
                <a:prstClr val="white"/>
              </a:solidFill>
            </a:endParaRPr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 bwMode="white">
          <a:xfrm>
            <a:off x="381000" y="482604"/>
            <a:ext cx="4953000" cy="5842001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18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el-GR" smtClean="0"/>
              <a:t>Kλικ για επεξεργασία των στυλ του υποδείγματος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5867400" y="2108200"/>
            <a:ext cx="2971800" cy="4267200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2" indent="0" algn="l" rtl="0">
              <a:buNone/>
              <a:defRPr sz="1200"/>
            </a:lvl5pPr>
            <a:lvl6pPr marL="3047466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9698727-4975-4DBF-8B0F-C79C6A6A1335}" type="datetime1">
              <a:rPr lang="el-GR" smtClean="0">
                <a:solidFill>
                  <a:prstClr val="white"/>
                </a:solidFill>
              </a:rPr>
              <a:pPr/>
              <a:t>17/1/2018</a:t>
            </a:fld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5FD5434-F838-4DD4-A17B-1CB1A1850DF4}" type="slidenum">
              <a:rPr lang="el-GR" smtClean="0">
                <a:solidFill>
                  <a:prstClr val="white"/>
                </a:solidFill>
              </a:rPr>
              <a:pPr/>
              <a:t>‹#›</a:t>
            </a:fld>
            <a:endParaRPr lang="el-G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39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661175" y="607336"/>
            <a:ext cx="6014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96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7413344" y="2613787"/>
            <a:ext cx="4895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96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6408" y="982134"/>
            <a:ext cx="6340430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459459" y="3678766"/>
            <a:ext cx="5798414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5029200"/>
            <a:ext cx="6933673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5CBBD-50EC-49CE-B4DE-8537A0A9C855}" type="datetimeFigureOut">
              <a:rPr lang="el-GR" smtClean="0">
                <a:solidFill>
                  <a:srgbClr val="B31166"/>
                </a:solidFill>
              </a:rPr>
              <a:pPr/>
              <a:t>17/1/2018</a:t>
            </a:fld>
            <a:endParaRPr lang="el-G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B31166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4DCA-966C-41C0-AAB0-D09FF3D62BA6}" type="slidenum">
              <a:rPr lang="el-GR" smtClean="0">
                <a:solidFill>
                  <a:prstClr val="white"/>
                </a:solidFill>
              </a:rPr>
              <a:pPr/>
              <a:t>‹#›</a:t>
            </a:fld>
            <a:endParaRPr lang="el-G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51495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370667"/>
            <a:ext cx="6619245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5024967"/>
            <a:ext cx="661924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5CBBD-50EC-49CE-B4DE-8537A0A9C855}" type="datetimeFigureOut">
              <a:rPr lang="el-GR" smtClean="0">
                <a:solidFill>
                  <a:srgbClr val="B31166"/>
                </a:solidFill>
              </a:rPr>
              <a:pPr/>
              <a:t>17/1/2018</a:t>
            </a:fld>
            <a:endParaRPr lang="el-G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B31166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4DCA-966C-41C0-AAB0-D09FF3D62BA6}" type="slidenum">
              <a:rPr lang="el-GR" smtClean="0">
                <a:solidFill>
                  <a:prstClr val="white"/>
                </a:solidFill>
              </a:rPr>
              <a:pPr/>
              <a:t>‹#›</a:t>
            </a:fld>
            <a:endParaRPr lang="el-G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72332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973668"/>
            <a:ext cx="6619244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5" y="2603502"/>
            <a:ext cx="23564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215" y="3179765"/>
            <a:ext cx="23564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4541" y="2603500"/>
            <a:ext cx="2360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4541" y="3179764"/>
            <a:ext cx="2360257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16101" y="2603501"/>
            <a:ext cx="235929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16247" y="3179762"/>
            <a:ext cx="2359152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302978" y="2569634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29301" y="2569634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5CBBD-50EC-49CE-B4DE-8537A0A9C855}" type="datetimeFigureOut">
              <a:rPr lang="el-GR" smtClean="0">
                <a:solidFill>
                  <a:srgbClr val="B31166"/>
                </a:solidFill>
              </a:rPr>
              <a:pPr/>
              <a:t>17/1/2018</a:t>
            </a:fld>
            <a:endParaRPr lang="el-GR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4DCA-966C-41C0-AAB0-D09FF3D62BA6}" type="slidenum">
              <a:rPr lang="el-GR" smtClean="0">
                <a:solidFill>
                  <a:prstClr val="white"/>
                </a:solidFill>
              </a:rPr>
              <a:pPr/>
              <a:t>‹#›</a:t>
            </a:fld>
            <a:endParaRPr lang="el-G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87243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973668"/>
            <a:ext cx="6619244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5" y="4532844"/>
            <a:ext cx="228782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00915" y="2603500"/>
            <a:ext cx="201843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215" y="5109106"/>
            <a:ext cx="2287829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649" y="4532845"/>
            <a:ext cx="2287829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61347" y="2603500"/>
            <a:ext cx="201843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7629" y="5109105"/>
            <a:ext cx="2287829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7082" y="4532845"/>
            <a:ext cx="228832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22273" y="2603500"/>
            <a:ext cx="201843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87081" y="5109104"/>
            <a:ext cx="2288322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3304373" y="2569634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848352" y="2569634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5CBBD-50EC-49CE-B4DE-8537A0A9C855}" type="datetimeFigureOut">
              <a:rPr lang="el-GR" smtClean="0">
                <a:solidFill>
                  <a:srgbClr val="B31166"/>
                </a:solidFill>
              </a:rPr>
              <a:pPr/>
              <a:t>17/1/2018</a:t>
            </a:fld>
            <a:endParaRPr lang="el-GR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20833" y="6391839"/>
            <a:ext cx="2733212" cy="304801"/>
          </a:xfrm>
        </p:spPr>
        <p:txBody>
          <a:bodyPr/>
          <a:lstStyle/>
          <a:p>
            <a:endParaRPr lang="el-GR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4DCA-966C-41C0-AAB0-D09FF3D62BA6}" type="slidenum">
              <a:rPr lang="el-GR" smtClean="0">
                <a:solidFill>
                  <a:prstClr val="white"/>
                </a:solidFill>
              </a:rPr>
              <a:pPr/>
              <a:t>‹#›</a:t>
            </a:fld>
            <a:endParaRPr lang="el-G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78760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973668"/>
            <a:ext cx="6619244" cy="706964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16" y="2603500"/>
            <a:ext cx="6619244" cy="3416300"/>
          </a:xfrm>
        </p:spPr>
        <p:txBody>
          <a:bodyPr vert="eaVert" anchor="t" anchorCtr="0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21580" y="6391839"/>
            <a:ext cx="742949" cy="304799"/>
          </a:xfrm>
        </p:spPr>
        <p:txBody>
          <a:bodyPr/>
          <a:lstStyle/>
          <a:p>
            <a:fld id="{25D5CBBD-50EC-49CE-B4DE-8537A0A9C855}" type="datetimeFigureOut">
              <a:rPr lang="el-GR" smtClean="0">
                <a:solidFill>
                  <a:srgbClr val="B31166"/>
                </a:solidFill>
              </a:rPr>
              <a:pPr/>
              <a:t>17/1/2018</a:t>
            </a:fld>
            <a:endParaRPr lang="el-G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4DCA-966C-41C0-AAB0-D09FF3D62BA6}" type="slidenum">
              <a:rPr lang="el-GR" smtClean="0">
                <a:solidFill>
                  <a:prstClr val="white"/>
                </a:solidFill>
              </a:rPr>
              <a:pPr/>
              <a:t>‹#›</a:t>
            </a:fld>
            <a:endParaRPr lang="el-G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10886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27" y="1278467"/>
            <a:ext cx="1057474" cy="4748590"/>
          </a:xfrm>
        </p:spPr>
        <p:txBody>
          <a:bodyPr vert="eaVert" anchor="b" anchorCtr="0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16" y="1278467"/>
            <a:ext cx="4692019" cy="4748590"/>
          </a:xfrm>
        </p:spPr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9829" y="6391839"/>
            <a:ext cx="744101" cy="304799"/>
          </a:xfrm>
        </p:spPr>
        <p:txBody>
          <a:bodyPr/>
          <a:lstStyle/>
          <a:p>
            <a:fld id="{25D5CBBD-50EC-49CE-B4DE-8537A0A9C855}" type="datetimeFigureOut">
              <a:rPr lang="el-GR" smtClean="0">
                <a:solidFill>
                  <a:srgbClr val="B31166"/>
                </a:solidFill>
              </a:rPr>
              <a:pPr/>
              <a:t>17/1/2018</a:t>
            </a:fld>
            <a:endParaRPr lang="el-G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B31166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4DCA-966C-41C0-AAB0-D09FF3D62BA6}" type="slidenum">
              <a:rPr lang="el-GR" smtClean="0">
                <a:solidFill>
                  <a:prstClr val="white"/>
                </a:solidFill>
              </a:rPr>
              <a:pPr/>
              <a:t>‹#›</a:t>
            </a:fld>
            <a:endParaRPr lang="el-G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87824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Ευθεία γραμμή σύνδεσης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Τίτλος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9" name="Υπότιτλος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  <p:sp>
        <p:nvSpPr>
          <p:cNvPr id="16" name="Θέση ημερομηνίας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D0261-19A2-4104-92F8-30B01373D019}" type="datetimeFigureOut">
              <a:rPr lang="el-GR" smtClean="0">
                <a:solidFill>
                  <a:srgbClr val="F0A22E">
                    <a:shade val="75000"/>
                  </a:srgbClr>
                </a:solidFill>
              </a:rPr>
              <a:pPr/>
              <a:t>17/1/2018</a:t>
            </a:fld>
            <a:endParaRPr lang="el-G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Θέση αριθμού διαφάνειας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3A8C254-788B-4362-B60C-779786C50A9F}" type="slidenum">
              <a:rPr lang="el-G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l-G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73918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Τίτλος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27" name="Θέση περιεχομένου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Θέση ημερομηνίας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D0261-19A2-4104-92F8-30B01373D019}" type="datetimeFigureOut">
              <a:rPr lang="el-GR" smtClean="0">
                <a:solidFill>
                  <a:srgbClr val="F0A22E">
                    <a:shade val="75000"/>
                  </a:srgbClr>
                </a:solidFill>
              </a:rPr>
              <a:pPr/>
              <a:t>17/1/2018</a:t>
            </a:fld>
            <a:endParaRPr lang="el-G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Θέση υποσέλιδου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l-G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Θέση αριθμού διαφάνειας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3A8C254-788B-4362-B60C-779786C50A9F}" type="slidenum">
              <a:rPr lang="el-G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l-G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42501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Ευθεία γραμμή σύνδεσης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19" name="Θέση ημερομηνίας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D0261-19A2-4104-92F8-30B01373D019}" type="datetimeFigureOut">
              <a:rPr lang="el-GR" smtClean="0">
                <a:solidFill>
                  <a:srgbClr val="F0A22E">
                    <a:shade val="75000"/>
                  </a:srgbClr>
                </a:solidFill>
              </a:rPr>
              <a:pPr/>
              <a:t>17/1/2018</a:t>
            </a:fld>
            <a:endParaRPr lang="el-G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Θέση υποσέλιδου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Θέση αριθμού διαφάνειας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8C254-788B-4362-B60C-779786C50A9F}" type="slidenum">
              <a:rPr lang="el-G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l-G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Τίτλος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782368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Τίτλος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4" name="Θέση περιεχομένου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Θέση περιεχομένου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1" name="Θέση ημερομηνίας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D0261-19A2-4104-92F8-30B01373D019}" type="datetimeFigureOut">
              <a:rPr lang="el-GR" smtClean="0">
                <a:solidFill>
                  <a:srgbClr val="F0A22E">
                    <a:shade val="75000"/>
                  </a:srgbClr>
                </a:solidFill>
              </a:rPr>
              <a:pPr/>
              <a:t>17/1/2018</a:t>
            </a:fld>
            <a:endParaRPr lang="el-G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Θέση υποσέλιδου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Θέση αριθμού διαφάνειας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8C254-788B-4362-B60C-779786C50A9F}" type="slidenum">
              <a:rPr lang="el-G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l-G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279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800601" y="1905000"/>
            <a:ext cx="3886200" cy="1727200"/>
          </a:xfrm>
        </p:spPr>
        <p:txBody>
          <a:bodyPr rtlCol="0" anchor="b" anchorCtr="0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9" name="Ορθογώνιο 8"/>
          <p:cNvSpPr/>
          <p:nvPr/>
        </p:nvSpPr>
        <p:spPr>
          <a:xfrm>
            <a:off x="0" y="-1115"/>
            <a:ext cx="4571386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1218987"/>
            <a:endParaRPr lang="el-GR" sz="2400" dirty="0">
              <a:solidFill>
                <a:prstClr val="white"/>
              </a:solidFill>
            </a:endParaRPr>
          </a:p>
        </p:txBody>
      </p:sp>
      <p:sp>
        <p:nvSpPr>
          <p:cNvPr id="3" name="Σύμβολο κράτησης θέσης εικόνας 2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"/>
          <p:cNvSpPr>
            <a:spLocks noGrp="1"/>
          </p:cNvSpPr>
          <p:nvPr>
            <p:ph type="pic" idx="1"/>
          </p:nvPr>
        </p:nvSpPr>
        <p:spPr>
          <a:xfrm>
            <a:off x="381002" y="482601"/>
            <a:ext cx="3809386" cy="5862706"/>
          </a:xfrm>
          <a:noFill/>
          <a:ln w="9525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 algn="ctr" rtl="0">
              <a:buNone/>
              <a:defRPr sz="27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2" indent="0" algn="l" rtl="0">
              <a:buNone/>
              <a:defRPr sz="2700"/>
            </a:lvl5pPr>
            <a:lvl6pPr marL="3047466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el-GR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4800601" y="3733800"/>
            <a:ext cx="3886200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2" indent="0" algn="l" rtl="0">
              <a:buNone/>
              <a:defRPr sz="1200"/>
            </a:lvl5pPr>
            <a:lvl6pPr marL="3047466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ECC36E1-EA38-4196-8B5F-553CBA1B1A2F}" type="datetime1">
              <a:rPr lang="el-GR" smtClean="0">
                <a:solidFill>
                  <a:prstClr val="white"/>
                </a:solidFill>
              </a:rPr>
              <a:pPr/>
              <a:t>17/1/2018</a:t>
            </a:fld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5FD5434-F838-4DD4-A17B-1CB1A1850DF4}" type="slidenum">
              <a:rPr lang="el-GR" smtClean="0">
                <a:solidFill>
                  <a:prstClr val="white"/>
                </a:solidFill>
              </a:rPr>
              <a:pPr/>
              <a:t>‹#›</a:t>
            </a:fld>
            <a:endParaRPr lang="el-G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36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Τίτλος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3" name="Θέση κειμένου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25" name="Θέση κειμένου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8" name="Θέση περιεχομένου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Θέση ημερομηνίας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D0261-19A2-4104-92F8-30B01373D019}" type="datetimeFigureOut">
              <a:rPr lang="el-GR" smtClean="0">
                <a:solidFill>
                  <a:srgbClr val="F0A22E">
                    <a:shade val="75000"/>
                  </a:srgbClr>
                </a:solidFill>
              </a:rPr>
              <a:pPr/>
              <a:t>17/1/2018</a:t>
            </a:fld>
            <a:endParaRPr lang="el-G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3A8C254-788B-4362-B60C-779786C50A9F}" type="slidenum">
              <a:rPr lang="el-G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l-G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Ευθεία γραμμή σύνδεσης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28457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Τίτλος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2" name="Θέση ημερομηνίας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D0261-19A2-4104-92F8-30B01373D019}" type="datetimeFigureOut">
              <a:rPr lang="el-GR" smtClean="0">
                <a:solidFill>
                  <a:srgbClr val="F0A22E">
                    <a:shade val="75000"/>
                  </a:srgbClr>
                </a:solidFill>
              </a:rPr>
              <a:pPr/>
              <a:t>17/1/2018</a:t>
            </a:fld>
            <a:endParaRPr lang="el-G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Θέση υποσέλιδου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8C254-788B-4362-B60C-779786C50A9F}" type="slidenum">
              <a:rPr lang="el-G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l-G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54720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D0261-19A2-4104-92F8-30B01373D019}" type="datetimeFigureOut">
              <a:rPr lang="el-GR" smtClean="0">
                <a:solidFill>
                  <a:srgbClr val="F0A22E">
                    <a:shade val="75000"/>
                  </a:srgbClr>
                </a:solidFill>
              </a:rPr>
              <a:pPr/>
              <a:t>17/1/2018</a:t>
            </a:fld>
            <a:endParaRPr lang="el-G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Θέση υποσέλιδου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8C254-788B-4362-B60C-779786C50A9F}" type="slidenum">
              <a:rPr lang="el-G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l-G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78607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Ευθεία γραμμή σύνδεσης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Τίτλος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26" name="Θέση κειμένου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14" name="Θέση περιεχομένου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Θέση ημερομηνίας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D0261-19A2-4104-92F8-30B01373D019}" type="datetimeFigureOut">
              <a:rPr lang="el-GR" smtClean="0">
                <a:solidFill>
                  <a:srgbClr val="F0A22E">
                    <a:shade val="75000"/>
                  </a:srgbClr>
                </a:solidFill>
              </a:rPr>
              <a:pPr/>
              <a:t>17/1/2018</a:t>
            </a:fld>
            <a:endParaRPr lang="el-G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Θέση υποσέλιδου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8C254-788B-4362-B60C-779786C50A9F}" type="slidenum">
              <a:rPr lang="el-G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l-G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44514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Θέση εικόνας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D0261-19A2-4104-92F8-30B01373D019}" type="datetimeFigureOut">
              <a:rPr lang="el-GR" smtClean="0">
                <a:solidFill>
                  <a:srgbClr val="F0A22E">
                    <a:shade val="75000"/>
                  </a:srgbClr>
                </a:solidFill>
              </a:rPr>
              <a:pPr/>
              <a:t>17/1/2018</a:t>
            </a:fld>
            <a:endParaRPr lang="el-G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Θέση αριθμού διαφάνειας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8C254-788B-4362-B60C-779786C50A9F}" type="slidenum">
              <a:rPr lang="el-G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l-G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Τίτλος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26" name="Θέση κειμένου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93419771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D0261-19A2-4104-92F8-30B01373D019}" type="datetimeFigureOut">
              <a:rPr lang="el-GR" smtClean="0">
                <a:solidFill>
                  <a:srgbClr val="F0A22E">
                    <a:shade val="75000"/>
                  </a:srgbClr>
                </a:solidFill>
              </a:rPr>
              <a:pPr/>
              <a:t>17/1/2018</a:t>
            </a:fld>
            <a:endParaRPr lang="el-G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8C254-788B-4362-B60C-779786C50A9F}" type="slidenum">
              <a:rPr lang="el-G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l-G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8036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D0261-19A2-4104-92F8-30B01373D019}" type="datetimeFigureOut">
              <a:rPr lang="el-GR" smtClean="0">
                <a:solidFill>
                  <a:srgbClr val="F0A22E">
                    <a:shade val="75000"/>
                  </a:srgbClr>
                </a:solidFill>
              </a:rPr>
              <a:pPr/>
              <a:t>17/1/2018</a:t>
            </a:fld>
            <a:endParaRPr lang="el-G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8C254-788B-4362-B60C-779786C50A9F}" type="slidenum">
              <a:rPr lang="el-G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l-G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15084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E429C-AD62-4A6F-B82D-9E6FB524BBFC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17/1/2018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6EC5-3C3F-4C7B-81F7-A48BCC522910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49973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E429C-AD62-4A6F-B82D-9E6FB524BBFC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17/1/2018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6EC5-3C3F-4C7B-81F7-A48BCC522910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80078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E429C-AD62-4A6F-B82D-9E6FB524BBFC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17/1/2018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6EC5-3C3F-4C7B-81F7-A48BCC522910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140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19" Type="http://schemas.openxmlformats.org/officeDocument/2006/relationships/image" Target="../media/image7.jpeg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τίτλου 1"/>
          <p:cNvSpPr>
            <a:spLocks noGrp="1"/>
          </p:cNvSpPr>
          <p:nvPr>
            <p:ph type="title"/>
          </p:nvPr>
        </p:nvSpPr>
        <p:spPr>
          <a:xfrm>
            <a:off x="685801" y="482600"/>
            <a:ext cx="7772400" cy="1219200"/>
          </a:xfrm>
          <a:prstGeom prst="rect">
            <a:avLst/>
          </a:prstGeom>
          <a:effectLst/>
        </p:spPr>
        <p:txBody>
          <a:bodyPr vert="horz" lIns="121899" tIns="60949" rIns="121899" bIns="60949" rtlCol="0" anchor="b" anchorCtr="0">
            <a:normAutofit/>
          </a:bodyPr>
          <a:lstStyle/>
          <a:p>
            <a:pPr rt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685801" y="1803401"/>
            <a:ext cx="77724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el-GR" dirty="0"/>
              <a:t>Στυλ υποδείγματος κειμένου</a:t>
            </a:r>
          </a:p>
          <a:p>
            <a:pPr lvl="1" rtl="0"/>
            <a:r>
              <a:rPr lang="el-GR" dirty="0"/>
              <a:t>Δεύτερου επιπέδου</a:t>
            </a:r>
          </a:p>
          <a:p>
            <a:pPr lvl="2" rtl="0"/>
            <a:r>
              <a:rPr lang="el-GR" dirty="0"/>
              <a:t>Τρίτου επιπέδου</a:t>
            </a:r>
          </a:p>
          <a:p>
            <a:pPr lvl="3" rtl="0"/>
            <a:r>
              <a:rPr lang="el-GR" dirty="0"/>
              <a:t>Τέταρτου επιπέδου</a:t>
            </a:r>
          </a:p>
          <a:p>
            <a:pPr lvl="4" rtl="0"/>
            <a:r>
              <a:rPr lang="el-GR" dirty="0"/>
              <a:t>Πέμπτου επιπέδου</a:t>
            </a:r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3"/>
          </p:nvPr>
        </p:nvSpPr>
        <p:spPr>
          <a:xfrm>
            <a:off x="685801" y="6375400"/>
            <a:ext cx="5562600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defTabSz="1218987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2"/>
          </p:nvPr>
        </p:nvSpPr>
        <p:spPr>
          <a:xfrm>
            <a:off x="6553200" y="6375400"/>
            <a:ext cx="1066800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 rtl="0">
              <a:defRPr sz="1100">
                <a:solidFill>
                  <a:schemeClr val="tx1"/>
                </a:solidFill>
              </a:defRPr>
            </a:lvl1pPr>
          </a:lstStyle>
          <a:p>
            <a:pPr defTabSz="1218987"/>
            <a:fld id="{138FC493-38D0-44AF-99FD-E8619040A21B}" type="datetime1">
              <a:rPr lang="el-GR" smtClean="0">
                <a:solidFill>
                  <a:prstClr val="white"/>
                </a:solidFill>
              </a:rPr>
              <a:pPr defTabSz="1218987"/>
              <a:t>17/1/2018</a:t>
            </a:fld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7833360" y="6375400"/>
            <a:ext cx="624840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 rtl="0">
              <a:defRPr sz="1100">
                <a:solidFill>
                  <a:schemeClr val="tx1"/>
                </a:solidFill>
              </a:defRPr>
            </a:lvl1pPr>
          </a:lstStyle>
          <a:p>
            <a:pPr defTabSz="1218987"/>
            <a:fld id="{E5FD5434-F838-4DD4-A17B-1CB1A1850DF4}" type="slidenum">
              <a:rPr lang="el-GR" smtClean="0">
                <a:solidFill>
                  <a:prstClr val="white"/>
                </a:solidFill>
              </a:rPr>
              <a:pPr defTabSz="1218987"/>
              <a:t>‹#›</a:t>
            </a:fld>
            <a:endParaRPr lang="el-G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3258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1218987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SzPct val="9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90000"/>
        <a:buFont typeface="Cambria" pitchFamily="18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Cambria" pitchFamily="18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99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59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2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6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τίτλου 1"/>
          <p:cNvSpPr>
            <a:spLocks noGrp="1"/>
          </p:cNvSpPr>
          <p:nvPr>
            <p:ph type="title"/>
          </p:nvPr>
        </p:nvSpPr>
        <p:spPr>
          <a:xfrm>
            <a:off x="685801" y="482600"/>
            <a:ext cx="7772400" cy="1219200"/>
          </a:xfrm>
          <a:prstGeom prst="rect">
            <a:avLst/>
          </a:prstGeom>
          <a:effectLst/>
        </p:spPr>
        <p:txBody>
          <a:bodyPr vert="horz" lIns="121899" tIns="60949" rIns="121899" bIns="60949" rtlCol="0" anchor="b" anchorCtr="0">
            <a:normAutofit/>
          </a:bodyPr>
          <a:lstStyle/>
          <a:p>
            <a:pPr rt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685801" y="1803401"/>
            <a:ext cx="77724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el-GR" dirty="0"/>
              <a:t>Στυλ υποδείγματος κειμένου</a:t>
            </a:r>
          </a:p>
          <a:p>
            <a:pPr lvl="1" rtl="0"/>
            <a:r>
              <a:rPr lang="el-GR" dirty="0"/>
              <a:t>Δεύτερου επιπέδου</a:t>
            </a:r>
          </a:p>
          <a:p>
            <a:pPr lvl="2" rtl="0"/>
            <a:r>
              <a:rPr lang="el-GR" dirty="0"/>
              <a:t>Τρίτου επιπέδου</a:t>
            </a:r>
          </a:p>
          <a:p>
            <a:pPr lvl="3" rtl="0"/>
            <a:r>
              <a:rPr lang="el-GR" dirty="0"/>
              <a:t>Τέταρτου επιπέδου</a:t>
            </a:r>
          </a:p>
          <a:p>
            <a:pPr lvl="4" rtl="0"/>
            <a:r>
              <a:rPr lang="el-GR" dirty="0"/>
              <a:t>Πέμπτου επιπέδου</a:t>
            </a:r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3"/>
          </p:nvPr>
        </p:nvSpPr>
        <p:spPr>
          <a:xfrm>
            <a:off x="685801" y="6375400"/>
            <a:ext cx="5562600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defTabSz="1218987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2"/>
          </p:nvPr>
        </p:nvSpPr>
        <p:spPr>
          <a:xfrm>
            <a:off x="6553200" y="6375400"/>
            <a:ext cx="1066800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 rtl="0">
              <a:defRPr sz="1100">
                <a:solidFill>
                  <a:schemeClr val="tx1"/>
                </a:solidFill>
              </a:defRPr>
            </a:lvl1pPr>
          </a:lstStyle>
          <a:p>
            <a:pPr defTabSz="1218987"/>
            <a:fld id="{138FC493-38D0-44AF-99FD-E8619040A21B}" type="datetime1">
              <a:rPr lang="el-GR" smtClean="0">
                <a:solidFill>
                  <a:prstClr val="white"/>
                </a:solidFill>
              </a:rPr>
              <a:pPr defTabSz="1218987"/>
              <a:t>17/1/2018</a:t>
            </a:fld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7833360" y="6375400"/>
            <a:ext cx="624840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 rtl="0">
              <a:defRPr sz="1100">
                <a:solidFill>
                  <a:schemeClr val="tx1"/>
                </a:solidFill>
              </a:defRPr>
            </a:lvl1pPr>
          </a:lstStyle>
          <a:p>
            <a:pPr defTabSz="1218987"/>
            <a:fld id="{E5FD5434-F838-4DD4-A17B-1CB1A1850DF4}" type="slidenum">
              <a:rPr lang="el-GR" smtClean="0">
                <a:solidFill>
                  <a:prstClr val="white"/>
                </a:solidFill>
              </a:rPr>
              <a:pPr defTabSz="1218987"/>
              <a:t>‹#›</a:t>
            </a:fld>
            <a:endParaRPr lang="el-G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7218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1218987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SzPct val="9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90000"/>
        <a:buFont typeface="Cambria" pitchFamily="18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Cambria" pitchFamily="18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99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59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2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6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Θέση τίτλου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3" name="Θέση κειμένου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Θέση ημερομηνίας 13"/>
          <p:cNvSpPr>
            <a:spLocks noGrp="1"/>
          </p:cNvSpPr>
          <p:nvPr>
            <p:ph type="dt" sz="half" idx="2"/>
          </p:nvPr>
        </p:nvSpPr>
        <p:spPr>
          <a:xfrm>
            <a:off x="457200" y="6416677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D7AEDF1-2764-4055-B265-ADA62FA91AA9}" type="datetimeFigureOut">
              <a:rPr lang="el-GR" smtClean="0">
                <a:solidFill>
                  <a:prstClr val="white">
                    <a:shade val="50000"/>
                  </a:prstClr>
                </a:solidFill>
              </a:rPr>
              <a:pPr/>
              <a:t>17/1/2018</a:t>
            </a:fld>
            <a:endParaRPr lang="el-G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>
          <a:xfrm>
            <a:off x="3124200" y="6416677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l-G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Θέση αριθμού διαφάνειας 22"/>
          <p:cNvSpPr>
            <a:spLocks noGrp="1"/>
          </p:cNvSpPr>
          <p:nvPr>
            <p:ph type="sldNum" sz="quarter" idx="4"/>
          </p:nvPr>
        </p:nvSpPr>
        <p:spPr>
          <a:xfrm>
            <a:off x="7924801" y="6416677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69B62C6-D18F-41F2-A8D0-CD4F828EA7CD}" type="slidenum">
              <a:rPr lang="el-GR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l-GR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735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Ευθεία γραμμή σύνδεσης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Θέση τίτλου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3" name="Θέση κειμένου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Θέση ημερομηνίας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2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0D1EDBA-3747-4A7F-9115-448FD023C36E}" type="datetimeFigureOut">
              <a:rPr lang="el-GR" smtClean="0">
                <a:solidFill>
                  <a:srgbClr val="575F6D"/>
                </a:solidFill>
              </a:rPr>
              <a:pPr/>
              <a:t>17/1/2018</a:t>
            </a:fld>
            <a:endParaRPr lang="el-GR">
              <a:solidFill>
                <a:srgbClr val="575F6D"/>
              </a:solidFill>
            </a:endParaRP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l-GR">
              <a:solidFill>
                <a:srgbClr val="575F6D"/>
              </a:solidFill>
            </a:endParaRPr>
          </a:p>
        </p:txBody>
      </p:sp>
      <p:sp>
        <p:nvSpPr>
          <p:cNvPr id="7" name="Ευθεία γραμμή σύνδεσης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Ευθεία γραμμή σύνδεσης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Ορθογώνιο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Ευθεία γραμμή σύνδεσης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Έλλειψη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Θέση αριθμού διαφάνειας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00AB858-2C90-4EAC-9CCF-4D887144257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175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Ευθεία γραμμή σύνδεσης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Θέση τίτλου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3" name="Θέση κειμένου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Θέση ημερομηνίας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2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0D1EDBA-3747-4A7F-9115-448FD023C36E}" type="datetimeFigureOut">
              <a:rPr lang="el-GR" smtClean="0">
                <a:solidFill>
                  <a:srgbClr val="575F6D"/>
                </a:solidFill>
              </a:rPr>
              <a:pPr/>
              <a:t>17/1/2018</a:t>
            </a:fld>
            <a:endParaRPr lang="el-GR">
              <a:solidFill>
                <a:srgbClr val="575F6D"/>
              </a:solidFill>
            </a:endParaRP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l-GR">
              <a:solidFill>
                <a:srgbClr val="575F6D"/>
              </a:solidFill>
            </a:endParaRPr>
          </a:p>
        </p:txBody>
      </p:sp>
      <p:sp>
        <p:nvSpPr>
          <p:cNvPr id="7" name="Ευθεία γραμμή σύνδεσης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Ευθεία γραμμή σύνδεσης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Ορθογώνιο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Ευθεία γραμμή σύνδεσης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Έλλειψη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Θέση αριθμού διαφάνειας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00AB858-2C90-4EAC-9CCF-4D887144257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175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4" name="2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526F0F3-3C53-41BC-8FFD-0BFB6DD91672}" type="datetimeFigureOut">
              <a:rPr lang="el-GR" smtClean="0">
                <a:solidFill>
                  <a:srgbClr val="EEECE1"/>
                </a:solidFill>
              </a:rPr>
              <a:pPr/>
              <a:t>17/1/2018</a:t>
            </a:fld>
            <a:endParaRPr lang="el-GR" dirty="0">
              <a:solidFill>
                <a:srgbClr val="EEECE1"/>
              </a:solidFill>
            </a:endParaRPr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l-GR" dirty="0">
              <a:solidFill>
                <a:srgbClr val="EEECE1"/>
              </a:solidFill>
            </a:endParaRPr>
          </a:p>
        </p:txBody>
      </p:sp>
      <p:sp>
        <p:nvSpPr>
          <p:cNvPr id="22" name="21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1D45B6D-1AE9-4C4D-AC38-C455C96DF37A}" type="slidenum">
              <a:rPr lang="el-GR" smtClean="0">
                <a:solidFill>
                  <a:srgbClr val="EEECE1"/>
                </a:solidFill>
              </a:rPr>
              <a:pPr/>
              <a:t>‹#›</a:t>
            </a:fld>
            <a:endParaRPr lang="el-GR" dirty="0">
              <a:solidFill>
                <a:srgbClr val="EEECE1"/>
              </a:solidFill>
            </a:endParaRPr>
          </a:p>
        </p:txBody>
      </p:sp>
      <p:sp>
        <p:nvSpPr>
          <p:cNvPr id="5" name="4 - Θέση τίτλου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498648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216" y="973668"/>
            <a:ext cx="6571060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2603500"/>
            <a:ext cx="6571060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89829" y="6391839"/>
            <a:ext cx="74294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pPr defTabSz="457200"/>
            <a:fld id="{25D5CBBD-50EC-49CE-B4DE-8537A0A9C855}" type="datetimeFigureOut">
              <a:rPr lang="el-GR" smtClean="0">
                <a:solidFill>
                  <a:srgbClr val="B31166"/>
                </a:solidFill>
              </a:rPr>
              <a:pPr defTabSz="457200"/>
              <a:t>17/1/2018</a:t>
            </a:fld>
            <a:endParaRPr lang="el-G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0833" y="6391839"/>
            <a:ext cx="2894846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pPr defTabSz="457200"/>
            <a:endParaRPr lang="el-GR">
              <a:solidFill>
                <a:srgbClr val="B31166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6" y="295730"/>
            <a:ext cx="62864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pPr defTabSz="457200"/>
            <a:fld id="{7C984DCA-966C-41C0-AAB0-D09FF3D62BA6}" type="slidenum">
              <a:rPr lang="el-GR" smtClean="0">
                <a:solidFill>
                  <a:prstClr val="white"/>
                </a:solidFill>
              </a:rPr>
              <a:pPr defTabSz="457200"/>
              <a:t>‹#›</a:t>
            </a:fld>
            <a:endParaRPr lang="el-G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291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890" r:id="rId12"/>
    <p:sldLayoutId id="2147483891" r:id="rId13"/>
    <p:sldLayoutId id="2147483892" r:id="rId14"/>
    <p:sldLayoutId id="2147483893" r:id="rId15"/>
    <p:sldLayoutId id="2147483894" r:id="rId16"/>
    <p:sldLayoutId id="21474838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Ευθεία γραμμή σύνδεσης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Θέση κειμένου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1" name="Θέση ημερομηνίας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26D0261-19A2-4104-92F8-30B01373D019}" type="datetimeFigureOut">
              <a:rPr lang="el-GR" smtClean="0">
                <a:solidFill>
                  <a:srgbClr val="F0A22E">
                    <a:shade val="75000"/>
                  </a:srgbClr>
                </a:solidFill>
              </a:rPr>
              <a:pPr/>
              <a:t>17/1/2018</a:t>
            </a:fld>
            <a:endParaRPr lang="el-G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Θέση υποσέλιδου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l-G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3A8C254-788B-4362-B60C-779786C50A9F}" type="slidenum">
              <a:rPr lang="el-G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l-G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Θέση τίτλου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9" name="Ευθεία γραμμή σύνδεσης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Ευθεία γραμμή σύνδεσης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320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E429C-AD62-4A6F-B82D-9E6FB524BBFC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17/1/2018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F6EC5-3C3F-4C7B-81F7-A48BCC522910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895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7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87.xml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7.xml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7.xml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7" Type="http://schemas.openxmlformats.org/officeDocument/2006/relationships/image" Target="../media/image18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15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97.xml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7.xml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7.xml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" Target="slide4.xm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" Target="slide5.xm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9.xml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image" Target="../media/image2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067275" y="1988840"/>
            <a:ext cx="7111787" cy="648072"/>
          </a:xfrm>
        </p:spPr>
        <p:txBody>
          <a:bodyPr rtlCol="0">
            <a:normAutofit fontScale="90000"/>
          </a:bodyPr>
          <a:lstStyle/>
          <a:p>
            <a:pPr rtl="0"/>
            <a:r>
              <a:rPr lang="en-US" sz="6000" b="1" dirty="0" smtClean="0"/>
              <a:t>KOYIZ </a:t>
            </a:r>
            <a:r>
              <a:rPr lang="el-GR" sz="6000" b="1" dirty="0" smtClean="0"/>
              <a:t>ΓΝΩΣΕΩΝ</a:t>
            </a:r>
            <a:r>
              <a:rPr lang="el-GR" b="1" dirty="0" smtClean="0"/>
              <a:t/>
            </a:r>
            <a:br>
              <a:rPr lang="el-GR" b="1" dirty="0" smtClean="0"/>
            </a:br>
            <a:endParaRPr lang="el-GR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6949">
            <a:off x="307246" y="2746385"/>
            <a:ext cx="3126594" cy="1834055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02977">
            <a:off x="5713891" y="2482565"/>
            <a:ext cx="3455648" cy="254978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013175"/>
            <a:ext cx="5574946" cy="17614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Εικόνα 5" descr="C:\Users\ΔΕΣΠΟΙΝΑ\Desktop\2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867" y="94977"/>
            <a:ext cx="4053341" cy="14618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313060" y="3820601"/>
            <a:ext cx="273630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l-GR" b="1" dirty="0" smtClean="0"/>
              <a:t>Από τους μαθητές</a:t>
            </a:r>
          </a:p>
          <a:p>
            <a:pPr algn="ctr"/>
            <a:r>
              <a:rPr lang="el-GR" b="1" dirty="0" smtClean="0"/>
              <a:t> του Ε</a:t>
            </a:r>
            <a:r>
              <a:rPr lang="en-US" b="1" dirty="0" smtClean="0"/>
              <a:t>1</a:t>
            </a:r>
            <a:endParaRPr lang="el-GR" b="1" dirty="0" smtClean="0"/>
          </a:p>
        </p:txBody>
      </p:sp>
    </p:spTree>
    <p:extLst>
      <p:ext uri="{BB962C8B-B14F-4D97-AF65-F5344CB8AC3E}">
        <p14:creationId xmlns:p14="http://schemas.microsoft.com/office/powerpoint/2010/main" val="13877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467545" y="1844824"/>
            <a:ext cx="7772400" cy="1584176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l-GR" sz="2800" dirty="0"/>
          </a:p>
        </p:txBody>
      </p:sp>
      <p:sp>
        <p:nvSpPr>
          <p:cNvPr id="3" name="Ορθογώνιο 2"/>
          <p:cNvSpPr/>
          <p:nvPr/>
        </p:nvSpPr>
        <p:spPr>
          <a:xfrm>
            <a:off x="2051720" y="1772816"/>
            <a:ext cx="4572000" cy="1071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4F81BD">
                  <a:lumMod val="60000"/>
                  <a:lumOff val="40000"/>
                </a:srgbClr>
              </a:buClr>
              <a:buNone/>
            </a:pPr>
            <a:r>
              <a:rPr lang="el-GR" sz="2400" b="1" dirty="0">
                <a:solidFill>
                  <a:srgbClr val="EEECE1"/>
                </a:solidFill>
                <a:latin typeface="Calibri"/>
              </a:rPr>
              <a:t>Πολύ σωστά!</a:t>
            </a:r>
            <a:r>
              <a:rPr lang="en-US" sz="2400" b="1" dirty="0">
                <a:solidFill>
                  <a:srgbClr val="EEECE1"/>
                </a:solidFill>
                <a:latin typeface="Calibri"/>
              </a:rPr>
              <a:t>!!</a:t>
            </a:r>
            <a:r>
              <a:rPr lang="el-GR" sz="2400" b="1" dirty="0">
                <a:solidFill>
                  <a:srgbClr val="EEECE1"/>
                </a:solidFill>
                <a:latin typeface="Calibri"/>
              </a:rPr>
              <a:t> </a:t>
            </a:r>
            <a:endParaRPr lang="el-GR" sz="2400" b="1" dirty="0" smtClean="0">
              <a:solidFill>
                <a:srgbClr val="EEECE1"/>
              </a:solidFill>
              <a:latin typeface="Calibri"/>
            </a:endParaRPr>
          </a:p>
          <a:p>
            <a:pPr algn="ctr">
              <a:spcBef>
                <a:spcPct val="20000"/>
              </a:spcBef>
              <a:buClr>
                <a:srgbClr val="4F81BD">
                  <a:lumMod val="60000"/>
                  <a:lumOff val="40000"/>
                </a:srgbClr>
              </a:buClr>
              <a:buNone/>
            </a:pPr>
            <a:r>
              <a:rPr lang="el-GR" b="1" dirty="0" smtClean="0">
                <a:solidFill>
                  <a:srgbClr val="EEECE1"/>
                </a:solidFill>
                <a:latin typeface="Calibri"/>
              </a:rPr>
              <a:t>Φαίνεται </a:t>
            </a:r>
            <a:r>
              <a:rPr lang="el-GR" b="1" dirty="0">
                <a:solidFill>
                  <a:srgbClr val="EEECE1"/>
                </a:solidFill>
                <a:latin typeface="Calibri"/>
              </a:rPr>
              <a:t>πως είσαι πολύ καλά εξοικειωμένος όσον αφορά στην ασφάλεια του </a:t>
            </a:r>
            <a:r>
              <a:rPr lang="el-GR" b="1" dirty="0" smtClean="0">
                <a:solidFill>
                  <a:srgbClr val="EEECE1"/>
                </a:solidFill>
                <a:latin typeface="Calibri"/>
              </a:rPr>
              <a:t>διαδικτύου. </a:t>
            </a:r>
            <a:endParaRPr lang="el-GR" b="1" dirty="0">
              <a:solidFill>
                <a:srgbClr val="EEECE1"/>
              </a:solidFill>
              <a:latin typeface="Calibri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6163497" y="5085184"/>
            <a:ext cx="19351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prstClr val="white"/>
                </a:solidFill>
                <a:latin typeface="Calibri"/>
                <a:hlinkClick r:id="rId2" action="ppaction://hlinksldjump"/>
              </a:rPr>
              <a:t>Επόμενη ερώτηση</a:t>
            </a:r>
            <a:endParaRPr lang="el-GR" dirty="0"/>
          </a:p>
        </p:txBody>
      </p:sp>
      <p:pic>
        <p:nvPicPr>
          <p:cNvPr id="6" name="Εικόνα 5" descr="D:\ΕΓΓΡΑΦΑ ΔΗΜΟΤΙΚΟΥ\Λογότυπα Σχολείου\NEA ΛΟΓΟΤΥΠΑ\ΣΗΜΑ ΤΕΛΙΚΟ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15" t="10333" r="24773" b="10942"/>
          <a:stretch>
            <a:fillRect/>
          </a:stretch>
        </p:blipFill>
        <p:spPr bwMode="auto">
          <a:xfrm>
            <a:off x="60763" y="67341"/>
            <a:ext cx="926224" cy="841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87298"/>
            <a:ext cx="2016224" cy="13530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tic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561145"/>
            <a:ext cx="1674622" cy="1708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60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467545" y="1844824"/>
            <a:ext cx="7772400" cy="1584176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l-GR" sz="2800" dirty="0"/>
          </a:p>
        </p:txBody>
      </p:sp>
      <p:sp>
        <p:nvSpPr>
          <p:cNvPr id="3" name="Ορθογώνιο 2"/>
          <p:cNvSpPr/>
          <p:nvPr/>
        </p:nvSpPr>
        <p:spPr>
          <a:xfrm>
            <a:off x="1475656" y="1340768"/>
            <a:ext cx="61206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</a:rPr>
              <a:t>Λάθος!!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</a:rPr>
              <a:t>!</a:t>
            </a:r>
            <a:r>
              <a:rPr kumimoji="0" lang="el-G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Θα πρέπει να έχεις </a:t>
            </a:r>
            <a:r>
              <a:rPr kumimoji="0" lang="el-GR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</a:rPr>
              <a:t>περίπλοκο</a:t>
            </a:r>
            <a:r>
              <a:rPr kumimoji="0" lang="el-GR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 κωδικό, έτσι  ώστε </a:t>
            </a:r>
            <a:r>
              <a:rPr kumimoji="0" lang="el-GR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</a:rPr>
              <a:t>να μην μπορεί </a:t>
            </a:r>
            <a:r>
              <a:rPr kumimoji="0" lang="el-GR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κάποιος </a:t>
            </a:r>
            <a:r>
              <a:rPr kumimoji="0" lang="el-GR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</a:rPr>
              <a:t>εύκολα</a:t>
            </a:r>
            <a:r>
              <a:rPr kumimoji="0" lang="el-GR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 να τον </a:t>
            </a:r>
            <a:r>
              <a:rPr kumimoji="0" lang="el-GR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</a:rPr>
              <a:t>παραβιάσει.</a:t>
            </a:r>
            <a:r>
              <a:rPr kumimoji="0" lang="el-GR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endParaRPr kumimoji="0" lang="el-GR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pic>
        <p:nvPicPr>
          <p:cNvPr id="4" name="Picture 2" descr="https://encrypted-tbn3.gstatic.com/images?q=tbn:ANd9GcS4NsUA092EmDz-E7dDpuA7r65jEw5t_t6ibSLcdFDf3PmRl3z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966857"/>
            <a:ext cx="3724847" cy="341324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6" name="Ορθογώνιο 5"/>
          <p:cNvSpPr/>
          <p:nvPr/>
        </p:nvSpPr>
        <p:spPr>
          <a:xfrm>
            <a:off x="7020272" y="4665954"/>
            <a:ext cx="2060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prstClr val="white"/>
                </a:solidFill>
                <a:latin typeface="Calibri"/>
                <a:hlinkClick r:id="rId3" action="ppaction://hlinksldjump"/>
              </a:rPr>
              <a:t>Ξαναπροσπάθησε! </a:t>
            </a:r>
            <a:endParaRPr lang="el-GR" dirty="0"/>
          </a:p>
        </p:txBody>
      </p:sp>
      <p:pic>
        <p:nvPicPr>
          <p:cNvPr id="7" name="Εικόνα 6" descr="D:\ΕΓΓΡΑΦΑ ΔΗΜΟΤΙΚΟΥ\Λογότυπα Σχολείου\NEA ΛΟΓΟΤΥΠΑ\ΣΗΜΑ ΤΕΛΙΚΟ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15" t="10333" r="24773" b="10942"/>
          <a:stretch>
            <a:fillRect/>
          </a:stretch>
        </p:blipFill>
        <p:spPr bwMode="auto">
          <a:xfrm>
            <a:off x="60763" y="67341"/>
            <a:ext cx="926224" cy="841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87298"/>
            <a:ext cx="2016224" cy="13530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388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492109" y="1124744"/>
            <a:ext cx="7467600" cy="4873752"/>
          </a:xfrm>
        </p:spPr>
        <p:txBody>
          <a:bodyPr>
            <a:normAutofit/>
          </a:bodyPr>
          <a:lstStyle/>
          <a:p>
            <a:pPr marL="0" lvl="0" indent="0" algn="just" defTabSz="1218987">
              <a:lnSpc>
                <a:spcPct val="90000"/>
              </a:lnSpc>
              <a:spcBef>
                <a:spcPts val="1600"/>
              </a:spcBef>
              <a:buClr>
                <a:srgbClr val="DDDDDD"/>
              </a:buClr>
              <a:buSzPct val="90000"/>
              <a:buNone/>
            </a:pPr>
            <a:r>
              <a:rPr lang="el-GR" b="1" dirty="0">
                <a:latin typeface="Calibri" panose="020F0502020204030204" pitchFamily="34" charset="0"/>
              </a:rPr>
              <a:t>Ερώτηση </a:t>
            </a:r>
            <a:r>
              <a:rPr lang="el-GR" b="1" dirty="0" smtClean="0">
                <a:latin typeface="Calibri" panose="020F0502020204030204" pitchFamily="34" charset="0"/>
              </a:rPr>
              <a:t>4</a:t>
            </a:r>
            <a:r>
              <a:rPr lang="el-GR" b="1" baseline="30000" dirty="0" smtClean="0">
                <a:latin typeface="Calibri" panose="020F0502020204030204" pitchFamily="34" charset="0"/>
              </a:rPr>
              <a:t>η</a:t>
            </a:r>
            <a:r>
              <a:rPr lang="el-GR" b="1" dirty="0" smtClean="0">
                <a:latin typeface="Calibri" panose="020F0502020204030204" pitchFamily="34" charset="0"/>
              </a:rPr>
              <a:t> </a:t>
            </a:r>
            <a:endParaRPr lang="el-GR" b="1" dirty="0">
              <a:latin typeface="Calibri" panose="020F0502020204030204" pitchFamily="34" charset="0"/>
            </a:endParaRPr>
          </a:p>
          <a:p>
            <a:endParaRPr lang="el-GR" sz="20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l-GR" sz="18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Ανοίγεις </a:t>
            </a:r>
            <a:r>
              <a:rPr lang="el-GR" sz="1800" b="1" dirty="0">
                <a:solidFill>
                  <a:schemeClr val="tx2"/>
                </a:solidFill>
                <a:latin typeface="Calibri" panose="020F0502020204030204" pitchFamily="34" charset="0"/>
              </a:rPr>
              <a:t>τα ηλεκτρονικά μηνύματα και τα συνημμένα τους αρχεία που λαμβάνεις από αγνώστους;</a:t>
            </a:r>
          </a:p>
          <a:p>
            <a:pPr marL="0" indent="0">
              <a:buNone/>
            </a:pPr>
            <a:r>
              <a:rPr lang="el-GR" sz="1800" b="1" dirty="0" smtClean="0">
                <a:solidFill>
                  <a:schemeClr val="tx2"/>
                </a:solidFill>
                <a:latin typeface="Calibri" panose="020F0502020204030204" pitchFamily="34" charset="0"/>
                <a:hlinkClick r:id="rId2" action="ppaction://hlinksldjump"/>
              </a:rPr>
              <a:t>Α.  </a:t>
            </a:r>
            <a:r>
              <a:rPr lang="el-GR" sz="1800" b="1" dirty="0">
                <a:solidFill>
                  <a:schemeClr val="tx2"/>
                </a:solidFill>
                <a:latin typeface="Calibri" panose="020F0502020204030204" pitchFamily="34" charset="0"/>
                <a:hlinkClick r:id="rId2" action="ppaction://hlinksldjump"/>
              </a:rPr>
              <a:t>Ναι, τα ανοίγω για να τα διαβάσω</a:t>
            </a:r>
            <a:r>
              <a:rPr lang="el-GR" sz="1800" b="1" dirty="0" smtClean="0">
                <a:solidFill>
                  <a:schemeClr val="tx2"/>
                </a:solidFill>
                <a:latin typeface="Calibri" panose="020F0502020204030204" pitchFamily="34" charset="0"/>
                <a:hlinkClick r:id="rId2" action="ppaction://hlinksldjump"/>
              </a:rPr>
              <a:t>.</a:t>
            </a:r>
            <a:endParaRPr lang="en-US" sz="1800" b="1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l-GR" sz="1800" b="1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l-GR" sz="1800" b="1" dirty="0" smtClean="0">
                <a:solidFill>
                  <a:schemeClr val="tx2"/>
                </a:solidFill>
                <a:latin typeface="Calibri" panose="020F0502020204030204" pitchFamily="34" charset="0"/>
                <a:hlinkClick r:id="rId3" action="ppaction://hlinksldjump"/>
              </a:rPr>
              <a:t>Β.  Όχι</a:t>
            </a:r>
            <a:r>
              <a:rPr lang="en-US" sz="1800" b="1" dirty="0" smtClean="0">
                <a:solidFill>
                  <a:schemeClr val="tx2"/>
                </a:solidFill>
                <a:latin typeface="Calibri" panose="020F0502020204030204" pitchFamily="34" charset="0"/>
                <a:hlinkClick r:id="rId3" action="ppaction://hlinksldjump"/>
              </a:rPr>
              <a:t>,</a:t>
            </a:r>
            <a:r>
              <a:rPr lang="el-GR" sz="1800" b="1" dirty="0" smtClean="0">
                <a:solidFill>
                  <a:schemeClr val="tx2"/>
                </a:solidFill>
                <a:latin typeface="Calibri" panose="020F0502020204030204" pitchFamily="34" charset="0"/>
                <a:hlinkClick r:id="rId3" action="ppaction://hlinksldjump"/>
              </a:rPr>
              <a:t> </a:t>
            </a:r>
            <a:r>
              <a:rPr lang="el-GR" sz="1800" b="1" dirty="0">
                <a:solidFill>
                  <a:schemeClr val="tx2"/>
                </a:solidFill>
                <a:latin typeface="Calibri" panose="020F0502020204030204" pitchFamily="34" charset="0"/>
                <a:hlinkClick r:id="rId3" action="ppaction://hlinksldjump"/>
              </a:rPr>
              <a:t>όταν δεν γνωρίζω τον αποστολέα.</a:t>
            </a:r>
            <a:endParaRPr lang="el-GR" sz="1800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933056"/>
            <a:ext cx="4032448" cy="2618801"/>
          </a:xfrm>
          <a:prstGeom prst="rect">
            <a:avLst/>
          </a:prstGeom>
        </p:spPr>
      </p:pic>
      <p:pic>
        <p:nvPicPr>
          <p:cNvPr id="6" name="Εικόνα 5" descr="D:\ΕΓΓΡΑΦΑ ΔΗΜΟΤΙΚΟΥ\Λογότυπα Σχολείου\NEA ΛΟΓΟΤΥΠΑ\ΣΗΜΑ ΤΕΛΙΚΟ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15" t="10333" r="24773" b="10942"/>
          <a:stretch>
            <a:fillRect/>
          </a:stretch>
        </p:blipFill>
        <p:spPr bwMode="auto">
          <a:xfrm>
            <a:off x="60763" y="67341"/>
            <a:ext cx="926224" cy="841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87298"/>
            <a:ext cx="2016224" cy="13530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455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13897" y="2309478"/>
            <a:ext cx="6520997" cy="1400944"/>
          </a:xfrm>
        </p:spPr>
        <p:txBody>
          <a:bodyPr>
            <a:normAutofit/>
          </a:bodyPr>
          <a:lstStyle/>
          <a:p>
            <a:r>
              <a:rPr lang="el-GR" sz="2400" b="1" dirty="0" smtClean="0">
                <a:latin typeface="Calibri" panose="020F0502020204030204" pitchFamily="34" charset="0"/>
                <a:ea typeface="+mn-ea"/>
                <a:cs typeface="+mn-cs"/>
              </a:rPr>
              <a:t>ΜΠΡΑΒΟ! </a:t>
            </a:r>
            <a:r>
              <a:rPr lang="el-GR" sz="2000" b="1" dirty="0">
                <a:latin typeface="+mn-lt"/>
                <a:ea typeface="+mn-ea"/>
                <a:cs typeface="+mn-cs"/>
              </a:rPr>
              <a:t/>
            </a:r>
            <a:br>
              <a:rPr lang="el-GR" sz="2000" b="1" dirty="0">
                <a:latin typeface="+mn-lt"/>
                <a:ea typeface="+mn-ea"/>
                <a:cs typeface="+mn-cs"/>
              </a:rPr>
            </a:br>
            <a:r>
              <a:rPr lang="el-GR" sz="1800" b="1" cap="none" dirty="0" smtClean="0">
                <a:latin typeface="Calibri" panose="020F0502020204030204" pitchFamily="34" charset="0"/>
                <a:ea typeface="+mn-ea"/>
                <a:cs typeface="+mn-cs"/>
              </a:rPr>
              <a:t>Αφού δεν ξέρεις ποιος σου το έστειλε, καλύτερα να το διαγράψεις κατευθείαν.</a:t>
            </a:r>
            <a:endParaRPr lang="el-GR" sz="1800" b="1" cap="none" dirty="0"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5" name="Picture 7" descr="ti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96559"/>
            <a:ext cx="1674622" cy="1708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04664"/>
            <a:ext cx="2016224" cy="1869588"/>
          </a:xfrm>
          <a:prstGeom prst="rect">
            <a:avLst/>
          </a:prstGeom>
        </p:spPr>
      </p:pic>
      <p:sp>
        <p:nvSpPr>
          <p:cNvPr id="9" name="Ορθογώνιο 8"/>
          <p:cNvSpPr/>
          <p:nvPr/>
        </p:nvSpPr>
        <p:spPr>
          <a:xfrm>
            <a:off x="6163497" y="5085184"/>
            <a:ext cx="19351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prstClr val="white"/>
                </a:solidFill>
                <a:latin typeface="Calibri"/>
                <a:hlinkClick r:id="rId4" action="ppaction://hlinksldjump"/>
              </a:rPr>
              <a:t>Επόμενη ερώτηση</a:t>
            </a:r>
            <a:endParaRPr lang="el-GR" dirty="0"/>
          </a:p>
        </p:txBody>
      </p:sp>
      <p:pic>
        <p:nvPicPr>
          <p:cNvPr id="8" name="Εικόνα 7" descr="D:\ΕΓΓΡΑΦΑ ΔΗΜΟΤΙΚΟΥ\Λογότυπα Σχολείου\NEA ΛΟΓΟΤΥΠΑ\ΣΗΜΑ ΤΕΛΙΚΟ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15" t="10333" r="24773" b="10942"/>
          <a:stretch>
            <a:fillRect/>
          </a:stretch>
        </p:blipFill>
        <p:spPr bwMode="auto">
          <a:xfrm>
            <a:off x="60763" y="67341"/>
            <a:ext cx="926224" cy="841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87298"/>
            <a:ext cx="2016224" cy="13530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455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15299" y="1700808"/>
            <a:ext cx="6520997" cy="1400944"/>
          </a:xfrm>
        </p:spPr>
        <p:txBody>
          <a:bodyPr>
            <a:normAutofit/>
          </a:bodyPr>
          <a:lstStyle/>
          <a:p>
            <a:r>
              <a:rPr lang="el-GR" sz="2400" b="1" dirty="0" smtClean="0">
                <a:latin typeface="Calibri" panose="020F0502020204030204" pitchFamily="34" charset="0"/>
                <a:ea typeface="+mn-ea"/>
                <a:cs typeface="+mn-cs"/>
              </a:rPr>
              <a:t>ΛΑΘΟΣ! </a:t>
            </a:r>
            <a:r>
              <a:rPr lang="el-GR" sz="2000" b="1" dirty="0" smtClean="0">
                <a:latin typeface="+mn-lt"/>
                <a:ea typeface="+mn-ea"/>
                <a:cs typeface="+mn-cs"/>
              </a:rPr>
              <a:t/>
            </a:r>
            <a:br>
              <a:rPr lang="el-GR" sz="2000" b="1" dirty="0" smtClean="0">
                <a:latin typeface="+mn-lt"/>
                <a:ea typeface="+mn-ea"/>
                <a:cs typeface="+mn-cs"/>
              </a:rPr>
            </a:br>
            <a:r>
              <a:rPr lang="el-GR" sz="1800" b="1" cap="none" dirty="0" smtClean="0">
                <a:latin typeface="Calibri" panose="020F0502020204030204" pitchFamily="34" charset="0"/>
                <a:ea typeface="+mn-ea"/>
                <a:cs typeface="+mn-cs"/>
              </a:rPr>
              <a:t>Εφόσον δεν γνωρίζεις τον αποστολέα, δε θα πρέπει να το ανοίξεις, γιατί μπορεί ο υπολογιστής σου να κολλήσει κάποιον ιό.</a:t>
            </a:r>
            <a:endParaRPr lang="el-GR" sz="1800" b="1" cap="none" dirty="0"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520028"/>
            <a:ext cx="3168352" cy="29525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Ορθογώνιο 4"/>
          <p:cNvSpPr/>
          <p:nvPr/>
        </p:nvSpPr>
        <p:spPr>
          <a:xfrm>
            <a:off x="6163497" y="5085184"/>
            <a:ext cx="2060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prstClr val="white"/>
                </a:solidFill>
                <a:latin typeface="Calibri"/>
                <a:hlinkClick r:id="rId3" action="ppaction://hlinksldjump"/>
              </a:rPr>
              <a:t>Ξαναπροσπάθησε! </a:t>
            </a:r>
            <a:endParaRPr lang="el-GR" dirty="0"/>
          </a:p>
        </p:txBody>
      </p:sp>
      <p:pic>
        <p:nvPicPr>
          <p:cNvPr id="6" name="Εικόνα 5" descr="D:\ΕΓΓΡΑΦΑ ΔΗΜΟΤΙΚΟΥ\Λογότυπα Σχολείου\NEA ΛΟΓΟΤΥΠΑ\ΣΗΜΑ ΤΕΛΙΚΟ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15" t="10333" r="24773" b="10942"/>
          <a:stretch>
            <a:fillRect/>
          </a:stretch>
        </p:blipFill>
        <p:spPr bwMode="auto">
          <a:xfrm>
            <a:off x="60763" y="67341"/>
            <a:ext cx="926224" cy="841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87298"/>
            <a:ext cx="2016224" cy="13530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336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περιεχομένου 1"/>
          <p:cNvSpPr>
            <a:spLocks noGrp="1"/>
          </p:cNvSpPr>
          <p:nvPr>
            <p:ph idx="1"/>
          </p:nvPr>
        </p:nvSpPr>
        <p:spPr>
          <a:xfrm>
            <a:off x="755576" y="1772816"/>
            <a:ext cx="6196405" cy="3603812"/>
          </a:xfrm>
        </p:spPr>
        <p:txBody>
          <a:bodyPr>
            <a:noAutofit/>
          </a:bodyPr>
          <a:lstStyle/>
          <a:p>
            <a:pPr marL="0" lvl="0" indent="0" algn="just" defTabSz="1218987">
              <a:lnSpc>
                <a:spcPct val="90000"/>
              </a:lnSpc>
              <a:spcBef>
                <a:spcPts val="1600"/>
              </a:spcBef>
              <a:buClr>
                <a:srgbClr val="DDDDDD"/>
              </a:buClr>
              <a:buSzPct val="90000"/>
              <a:buNone/>
            </a:pPr>
            <a:r>
              <a:rPr lang="el-GR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Ερώτηση </a:t>
            </a:r>
            <a:r>
              <a:rPr lang="el-GR" sz="2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5</a:t>
            </a:r>
            <a:r>
              <a:rPr lang="el-GR" sz="2400" b="1" baseline="30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η</a:t>
            </a:r>
            <a:r>
              <a:rPr lang="el-GR" sz="2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endParaRPr lang="el-GR" sz="24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 algn="just" defTabSz="1218987">
              <a:lnSpc>
                <a:spcPct val="90000"/>
              </a:lnSpc>
              <a:spcBef>
                <a:spcPts val="1600"/>
              </a:spcBef>
              <a:buSzPct val="90000"/>
              <a:buNone/>
            </a:pPr>
            <a:r>
              <a:rPr lang="el-GR" sz="2000" dirty="0"/>
              <a:t>	</a:t>
            </a:r>
            <a:endParaRPr lang="el-GR" sz="2000" b="1" dirty="0"/>
          </a:p>
          <a:p>
            <a:pPr marL="0" indent="0" algn="just" defTabSz="1218987">
              <a:lnSpc>
                <a:spcPct val="90000"/>
              </a:lnSpc>
              <a:spcBef>
                <a:spcPts val="1600"/>
              </a:spcBef>
              <a:buSzPct val="90000"/>
              <a:buNone/>
            </a:pPr>
            <a:r>
              <a:rPr lang="el-GR" sz="1800" b="1" dirty="0" smtClean="0">
                <a:latin typeface="Calibri" panose="020F0502020204030204" pitchFamily="34" charset="0"/>
              </a:rPr>
              <a:t>Στο </a:t>
            </a:r>
            <a:r>
              <a:rPr lang="el-GR" sz="1800" b="1" dirty="0">
                <a:latin typeface="Calibri" panose="020F0502020204030204" pitchFamily="34" charset="0"/>
              </a:rPr>
              <a:t>Διαδίκτυο ανεβάζω τα προσωπικά μου δεδομένα;</a:t>
            </a:r>
          </a:p>
          <a:p>
            <a:pPr marL="0" indent="0" algn="just" defTabSz="1218987">
              <a:lnSpc>
                <a:spcPct val="90000"/>
              </a:lnSpc>
              <a:spcBef>
                <a:spcPts val="1600"/>
              </a:spcBef>
              <a:buSzPct val="90000"/>
              <a:buNone/>
            </a:pPr>
            <a:r>
              <a:rPr lang="el-GR" sz="1800" b="1" dirty="0" smtClean="0">
                <a:latin typeface="Calibri" panose="020F0502020204030204" pitchFamily="34" charset="0"/>
                <a:hlinkClick r:id="rId2" action="ppaction://hlinksldjump"/>
              </a:rPr>
              <a:t>1. Φυσικά </a:t>
            </a:r>
            <a:r>
              <a:rPr lang="el-GR" sz="1800" b="1" dirty="0">
                <a:latin typeface="Calibri" panose="020F0502020204030204" pitchFamily="34" charset="0"/>
                <a:hlinkClick r:id="rId2" action="ppaction://hlinksldjump"/>
              </a:rPr>
              <a:t>και ανεβάζω τα προσωπικά μου δεδομένα στο Διαδίκτυο. </a:t>
            </a:r>
            <a:r>
              <a:rPr lang="el-GR" sz="1800" b="1" dirty="0" smtClean="0">
                <a:latin typeface="Calibri" panose="020F0502020204030204" pitchFamily="34" charset="0"/>
                <a:hlinkClick r:id="rId2" action="ppaction://hlinksldjump"/>
              </a:rPr>
              <a:t> Άλλωστε </a:t>
            </a:r>
            <a:r>
              <a:rPr lang="el-GR" sz="1800" b="1" dirty="0">
                <a:latin typeface="Calibri" panose="020F0502020204030204" pitchFamily="34" charset="0"/>
                <a:hlinkClick r:id="rId2" action="ppaction://hlinksldjump"/>
              </a:rPr>
              <a:t>όλοι το κάνουν! </a:t>
            </a:r>
            <a:endParaRPr lang="el-GR" sz="1800" b="1" dirty="0">
              <a:latin typeface="Calibri" panose="020F0502020204030204" pitchFamily="34" charset="0"/>
            </a:endParaRPr>
          </a:p>
          <a:p>
            <a:pPr marL="0" indent="0" algn="just" defTabSz="1218987">
              <a:lnSpc>
                <a:spcPct val="90000"/>
              </a:lnSpc>
              <a:spcBef>
                <a:spcPts val="1600"/>
              </a:spcBef>
              <a:buSzPct val="90000"/>
              <a:buNone/>
            </a:pPr>
            <a:r>
              <a:rPr lang="el-GR" sz="1800" b="1" dirty="0" smtClean="0">
                <a:latin typeface="Calibri" panose="020F0502020204030204" pitchFamily="34" charset="0"/>
                <a:hlinkClick r:id="rId3" action="ppaction://hlinksldjump"/>
              </a:rPr>
              <a:t>2. Είμαι </a:t>
            </a:r>
            <a:r>
              <a:rPr lang="el-GR" sz="1800" b="1" dirty="0">
                <a:latin typeface="Calibri" panose="020F0502020204030204" pitchFamily="34" charset="0"/>
                <a:hlinkClick r:id="rId3" action="ppaction://hlinksldjump"/>
              </a:rPr>
              <a:t>πολύ προσεκτικός στο τι </a:t>
            </a:r>
            <a:r>
              <a:rPr lang="el-GR" sz="1800" b="1" dirty="0" smtClean="0">
                <a:latin typeface="Calibri" panose="020F0502020204030204" pitchFamily="34" charset="0"/>
                <a:hlinkClick r:id="rId3" action="ppaction://hlinksldjump"/>
              </a:rPr>
              <a:t>ανεβάζω</a:t>
            </a:r>
            <a:r>
              <a:rPr lang="en-US" sz="1800" b="1" dirty="0" smtClean="0">
                <a:latin typeface="Calibri" panose="020F0502020204030204" pitchFamily="34" charset="0"/>
                <a:hlinkClick r:id="rId3" action="ppaction://hlinksldjump"/>
              </a:rPr>
              <a:t>,</a:t>
            </a:r>
            <a:r>
              <a:rPr lang="el-GR" sz="1800" b="1" dirty="0" smtClean="0">
                <a:latin typeface="Calibri" panose="020F0502020204030204" pitchFamily="34" charset="0"/>
                <a:hlinkClick r:id="rId3" action="ppaction://hlinksldjump"/>
              </a:rPr>
              <a:t> γιατί </a:t>
            </a:r>
            <a:r>
              <a:rPr lang="el-GR" sz="1800" b="1" dirty="0" err="1" smtClean="0">
                <a:latin typeface="Calibri" panose="020F0502020204030204" pitchFamily="34" charset="0"/>
                <a:hlinkClick r:id="rId3" action="ppaction://hlinksldjump"/>
              </a:rPr>
              <a:t>ό,τι</a:t>
            </a:r>
            <a:r>
              <a:rPr lang="el-GR" sz="1800" b="1" dirty="0" smtClean="0">
                <a:latin typeface="Calibri" panose="020F0502020204030204" pitchFamily="34" charset="0"/>
                <a:hlinkClick r:id="rId3" action="ppaction://hlinksldjump"/>
              </a:rPr>
              <a:t> ανεβάζω</a:t>
            </a:r>
            <a:r>
              <a:rPr lang="en-US" sz="1800" b="1" dirty="0" smtClean="0">
                <a:latin typeface="Calibri" panose="020F0502020204030204" pitchFamily="34" charset="0"/>
                <a:hlinkClick r:id="rId3" action="ppaction://hlinksldjump"/>
              </a:rPr>
              <a:t>,</a:t>
            </a:r>
            <a:r>
              <a:rPr lang="el-GR" sz="1800" b="1" dirty="0" smtClean="0">
                <a:latin typeface="Calibri" panose="020F0502020204030204" pitchFamily="34" charset="0"/>
                <a:hlinkClick r:id="rId3" action="ppaction://hlinksldjump"/>
              </a:rPr>
              <a:t> </a:t>
            </a:r>
            <a:r>
              <a:rPr lang="el-GR" sz="1800" b="1" dirty="0">
                <a:latin typeface="Calibri" panose="020F0502020204030204" pitchFamily="34" charset="0"/>
                <a:hlinkClick r:id="rId3" action="ppaction://hlinksldjump"/>
              </a:rPr>
              <a:t>μπορεί να χρησιμοποιηθεί  από κακόβουλους  χρήστες.</a:t>
            </a:r>
            <a:endParaRPr lang="el-GR" sz="1800" b="1" dirty="0">
              <a:latin typeface="Calibri" panose="020F0502020204030204" pitchFamily="34" charset="0"/>
            </a:endParaRPr>
          </a:p>
        </p:txBody>
      </p:sp>
      <p:pic>
        <p:nvPicPr>
          <p:cNvPr id="4" name="Εικόνα 3" descr="D:\ΕΓΓΡΑΦΑ ΔΗΜΟΤΙΚΟΥ\Λογότυπα Σχολείου\NEA ΛΟΓΟΤΥΠΑ\ΣΗΜΑ ΤΕΛΙΚΟ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15" t="10333" r="24773" b="10942"/>
          <a:stretch>
            <a:fillRect/>
          </a:stretch>
        </p:blipFill>
        <p:spPr bwMode="auto">
          <a:xfrm>
            <a:off x="60763" y="67341"/>
            <a:ext cx="926224" cy="841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87298"/>
            <a:ext cx="2016224" cy="13530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729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1800" b="1" dirty="0">
                <a:latin typeface="Calibri" panose="020F0502020204030204" pitchFamily="34" charset="0"/>
              </a:rPr>
              <a:t>Λάθος!!! Πρέπει να προσέχεις τι ανεβάζεις στο Διαδίκτυο και όχι να παρασύρεσαι από τους άλλους!!!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5" y="2868893"/>
            <a:ext cx="3216969" cy="240095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Ορθογώνιο 2"/>
          <p:cNvSpPr/>
          <p:nvPr/>
        </p:nvSpPr>
        <p:spPr>
          <a:xfrm>
            <a:off x="6553381" y="5085184"/>
            <a:ext cx="1880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l-GR" b="1" dirty="0">
                <a:solidFill>
                  <a:schemeClr val="tx2"/>
                </a:solidFill>
                <a:hlinkClick r:id="rId3" action="ppaction://hlinksldjump"/>
              </a:rPr>
              <a:t>Ξαναπροσπάθησε</a:t>
            </a:r>
            <a:endParaRPr lang="el-GR" b="1" dirty="0">
              <a:solidFill>
                <a:schemeClr val="tx2"/>
              </a:solidFill>
            </a:endParaRPr>
          </a:p>
        </p:txBody>
      </p:sp>
      <p:pic>
        <p:nvPicPr>
          <p:cNvPr id="6" name="Εικόνα 5" descr="D:\ΕΓΓΡΑΦΑ ΔΗΜΟΤΙΚΟΥ\Λογότυπα Σχολείου\NEA ΛΟΓΟΤΥΠΑ\ΣΗΜΑ ΤΕΛΙΚΟ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15" t="10333" r="24773" b="10942"/>
          <a:stretch>
            <a:fillRect/>
          </a:stretch>
        </p:blipFill>
        <p:spPr bwMode="auto">
          <a:xfrm>
            <a:off x="60763" y="67341"/>
            <a:ext cx="926224" cy="841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87298"/>
            <a:ext cx="2016224" cy="13530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618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Θέση περιεχομένου 1"/>
          <p:cNvSpPr>
            <a:spLocks noGrp="1"/>
          </p:cNvSpPr>
          <p:nvPr>
            <p:ph idx="1"/>
          </p:nvPr>
        </p:nvSpPr>
        <p:spPr>
          <a:xfrm>
            <a:off x="1015079" y="1451184"/>
            <a:ext cx="6196405" cy="15977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1800" b="1" dirty="0" smtClean="0">
                <a:latin typeface="Calibri" panose="020F0502020204030204" pitchFamily="34" charset="0"/>
              </a:rPr>
              <a:t>Σωστό!!!! </a:t>
            </a:r>
          </a:p>
          <a:p>
            <a:pPr marL="0" indent="0">
              <a:buNone/>
            </a:pPr>
            <a:r>
              <a:rPr lang="el-GR" sz="1800" b="1" dirty="0" smtClean="0">
                <a:latin typeface="Calibri" panose="020F0502020204030204" pitchFamily="34" charset="0"/>
              </a:rPr>
              <a:t>Είσαι πολύ ενημερωμένος για τη σωστή χρήση του Διαδικτύου!!!</a:t>
            </a:r>
            <a:endParaRPr lang="el-GR" sz="1800" b="1" dirty="0">
              <a:latin typeface="Calibri" panose="020F050202020403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573016"/>
            <a:ext cx="4267141" cy="25922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6188883" y="5116542"/>
            <a:ext cx="2665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lvl="0" indent="-274320" algn="just" defTabSz="1218987">
              <a:lnSpc>
                <a:spcPct val="90000"/>
              </a:lnSpc>
              <a:spcBef>
                <a:spcPts val="1600"/>
              </a:spcBef>
              <a:buClr>
                <a:srgbClr val="DDDDDD"/>
              </a:buClr>
              <a:buSzPct val="90000"/>
              <a:buFont typeface="Arial" pitchFamily="34" charset="0"/>
              <a:buChar char="•"/>
            </a:pPr>
            <a:r>
              <a:rPr lang="el-GR" sz="2000" b="1" dirty="0" smtClean="0">
                <a:latin typeface="Century Gothic"/>
                <a:hlinkClick r:id="rId3" action="ppaction://hlinksldjump"/>
              </a:rPr>
              <a:t>Επόμενη ερώτηση</a:t>
            </a:r>
            <a:endParaRPr lang="el-GR" sz="2000" b="1" dirty="0">
              <a:latin typeface="Century Gothic"/>
            </a:endParaRPr>
          </a:p>
        </p:txBody>
      </p:sp>
      <p:pic>
        <p:nvPicPr>
          <p:cNvPr id="6" name="Εικόνα 5" descr="D:\ΕΓΓΡΑΦΑ ΔΗΜΟΤΙΚΟΥ\Λογότυπα Σχολείου\NEA ΛΟΓΟΤΥΠΑ\ΣΗΜΑ ΤΕΛΙΚΟ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15" t="10333" r="24773" b="10942"/>
          <a:stretch>
            <a:fillRect/>
          </a:stretch>
        </p:blipFill>
        <p:spPr bwMode="auto">
          <a:xfrm>
            <a:off x="60763" y="67341"/>
            <a:ext cx="926224" cy="841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87298"/>
            <a:ext cx="2016224" cy="13530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726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1043608" y="836712"/>
            <a:ext cx="5400600" cy="2834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1218987">
              <a:lnSpc>
                <a:spcPct val="90000"/>
              </a:lnSpc>
              <a:spcBef>
                <a:spcPts val="1600"/>
              </a:spcBef>
              <a:buClr>
                <a:srgbClr val="DDDDDD"/>
              </a:buClr>
              <a:buSzPct val="90000"/>
            </a:pPr>
            <a:r>
              <a:rPr lang="el-GR" b="1" dirty="0">
                <a:solidFill>
                  <a:schemeClr val="bg1"/>
                </a:solidFill>
                <a:latin typeface="Calibri" panose="020F0502020204030204" pitchFamily="34" charset="0"/>
              </a:rPr>
              <a:t>Ερώτηση </a:t>
            </a:r>
            <a:r>
              <a:rPr lang="el-GR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6</a:t>
            </a:r>
            <a:r>
              <a:rPr lang="el-GR" b="1" baseline="30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η</a:t>
            </a:r>
            <a:r>
              <a:rPr lang="el-GR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endParaRPr lang="el-GR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just"/>
            <a:r>
              <a:rPr lang="el-GR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Μπορούμε να </a:t>
            </a:r>
            <a:r>
              <a:rPr lang="el-GR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ανεβάζουμε </a:t>
            </a:r>
            <a:r>
              <a:rPr lang="el-GR" b="1" dirty="0">
                <a:solidFill>
                  <a:schemeClr val="bg1"/>
                </a:solidFill>
                <a:latin typeface="Calibri" panose="020F0502020204030204" pitchFamily="34" charset="0"/>
              </a:rPr>
              <a:t>φωτογραφίες με προσβλητικό περιεχόμενο </a:t>
            </a:r>
            <a:r>
              <a:rPr lang="el-GR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στο </a:t>
            </a:r>
            <a:r>
              <a:rPr lang="el-GR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διαδίκτυο</a:t>
            </a:r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; </a:t>
            </a:r>
            <a:endParaRPr lang="el-GR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just"/>
            <a:endParaRPr lang="el-GR" b="1" dirty="0">
              <a:solidFill>
                <a:schemeClr val="bg1"/>
              </a:solidFill>
            </a:endParaRPr>
          </a:p>
          <a:p>
            <a:pPr algn="just"/>
            <a:endParaRPr lang="el-GR" b="1" dirty="0" smtClean="0">
              <a:solidFill>
                <a:schemeClr val="bg1"/>
              </a:solidFill>
            </a:endParaRPr>
          </a:p>
          <a:p>
            <a:pPr algn="just"/>
            <a:endParaRPr lang="el-GR" b="1" dirty="0">
              <a:solidFill>
                <a:schemeClr val="bg1"/>
              </a:solidFill>
            </a:endParaRPr>
          </a:p>
          <a:p>
            <a:pPr algn="just"/>
            <a:r>
              <a:rPr lang="el-GR" b="1" dirty="0" smtClean="0">
                <a:solidFill>
                  <a:schemeClr val="bg1"/>
                </a:solidFill>
                <a:latin typeface="Calibri" panose="020F0502020204030204" pitchFamily="34" charset="0"/>
                <a:hlinkClick r:id="rId2" action="ppaction://hlinksldjump"/>
              </a:rPr>
              <a:t>Α. </a:t>
            </a:r>
            <a:r>
              <a:rPr lang="el-GR" b="1" dirty="0" smtClean="0">
                <a:solidFill>
                  <a:schemeClr val="bg1"/>
                </a:solidFill>
                <a:latin typeface="Calibri" panose="020F0502020204030204" pitchFamily="34" charset="0"/>
                <a:hlinkClick r:id="rId2" action="ppaction://hlinksldjump"/>
              </a:rPr>
              <a:t>Όχι, γιατί </a:t>
            </a:r>
            <a:r>
              <a:rPr lang="el-GR" b="1" dirty="0" smtClean="0">
                <a:solidFill>
                  <a:schemeClr val="bg1"/>
                </a:solidFill>
                <a:latin typeface="Calibri" panose="020F0502020204030204" pitchFamily="34" charset="0"/>
                <a:hlinkClick r:id="rId2" action="ppaction://hlinksldjump"/>
              </a:rPr>
              <a:t>μπορεί να φέρουμε σε δύσκολη θέση κάποιους ανθρώπους. </a:t>
            </a:r>
            <a:endParaRPr lang="el-GR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just"/>
            <a:endParaRPr lang="el-GR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just"/>
            <a:r>
              <a:rPr lang="el-GR" b="1" dirty="0" smtClean="0">
                <a:solidFill>
                  <a:schemeClr val="bg1"/>
                </a:solidFill>
                <a:latin typeface="Calibri" panose="020F0502020204030204" pitchFamily="34" charset="0"/>
                <a:hlinkClick r:id="rId3" action="ppaction://hlinksldjump"/>
              </a:rPr>
              <a:t>Β. </a:t>
            </a:r>
            <a:r>
              <a:rPr lang="el-GR" b="1" dirty="0" smtClean="0">
                <a:solidFill>
                  <a:schemeClr val="bg1"/>
                </a:solidFill>
                <a:latin typeface="Calibri" panose="020F0502020204030204" pitchFamily="34" charset="0"/>
                <a:hlinkClick r:id="rId3" action="ppaction://hlinksldjump"/>
              </a:rPr>
              <a:t>Ναι, γιατί </a:t>
            </a:r>
            <a:r>
              <a:rPr lang="el-GR" b="1" dirty="0" smtClean="0">
                <a:solidFill>
                  <a:schemeClr val="bg1"/>
                </a:solidFill>
                <a:latin typeface="Calibri" panose="020F0502020204030204" pitchFamily="34" charset="0"/>
                <a:hlinkClick r:id="rId3" action="ppaction://hlinksldjump"/>
              </a:rPr>
              <a:t>μπορούμε να ανεβάζουμε </a:t>
            </a:r>
            <a:r>
              <a:rPr lang="el-GR" b="1" dirty="0" err="1" smtClean="0">
                <a:solidFill>
                  <a:schemeClr val="bg1"/>
                </a:solidFill>
                <a:latin typeface="Calibri" panose="020F0502020204030204" pitchFamily="34" charset="0"/>
                <a:hlinkClick r:id="rId3" action="ppaction://hlinksldjump"/>
              </a:rPr>
              <a:t>ό,τι</a:t>
            </a:r>
            <a:r>
              <a:rPr lang="el-GR" b="1" dirty="0" smtClean="0">
                <a:solidFill>
                  <a:schemeClr val="bg1"/>
                </a:solidFill>
                <a:latin typeface="Calibri" panose="020F0502020204030204" pitchFamily="34" charset="0"/>
                <a:hlinkClick r:id="rId3" action="ppaction://hlinksldjump"/>
              </a:rPr>
              <a:t> θέλουμε. </a:t>
            </a:r>
            <a:endParaRPr lang="el-GR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6136" y="3928642"/>
            <a:ext cx="2736304" cy="2168983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9632" y="3246017"/>
            <a:ext cx="2592288" cy="3534232"/>
          </a:xfrm>
          <a:prstGeom prst="rect">
            <a:avLst/>
          </a:prstGeom>
          <a:noFill/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isometricTopUp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</p:pic>
      <p:pic>
        <p:nvPicPr>
          <p:cNvPr id="9" name="Εικόνα 8" descr="D:\ΕΓΓΡΑΦΑ ΔΗΜΟΤΙΚΟΥ\Λογότυπα Σχολείου\NEA ΛΟΓΟΤΥΠΑ\ΣΗΜΑ ΤΕΛΙΚΟ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15" t="10333" r="24773" b="10942"/>
          <a:stretch>
            <a:fillRect/>
          </a:stretch>
        </p:blipFill>
        <p:spPr bwMode="auto">
          <a:xfrm>
            <a:off x="60763" y="67341"/>
            <a:ext cx="926224" cy="841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052" y="462733"/>
            <a:ext cx="2016224" cy="13530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762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871040" y="2564904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l-GR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ΣΩΣΤΟ!</a:t>
            </a:r>
          </a:p>
          <a:p>
            <a:pPr algn="just"/>
            <a:r>
              <a:rPr lang="el-GR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Οφείλουμε να σεβόμαστε τα προσωπικά δεδομένα των άλλων.  </a:t>
            </a:r>
            <a:endParaRPr lang="el-GR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5438669" y="5085184"/>
            <a:ext cx="2686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marR="0" lvl="0" indent="-274320" algn="just" defTabSz="1218987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DDDDDD"/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lang="el-GR" sz="2000" b="1" kern="0" dirty="0" smtClean="0">
                <a:solidFill>
                  <a:prstClr val="black"/>
                </a:solidFill>
                <a:hlinkClick r:id="rId2" action="ppaction://hlinksldjump"/>
              </a:rPr>
              <a:t>Επόμενη ερώτηση</a:t>
            </a:r>
            <a:endParaRPr kumimoji="0" lang="el-GR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6" name="Εικόνα 5" descr="D:\ΕΓΓΡΑΦΑ ΔΗΜΟΤΙΚΟΥ\Λογότυπα Σχολείου\NEA ΛΟΓΟΤΥΠΑ\ΣΗΜΑ ΤΕΛΙΚΟ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15" t="10333" r="24773" b="10942"/>
          <a:stretch>
            <a:fillRect/>
          </a:stretch>
        </p:blipFill>
        <p:spPr bwMode="auto">
          <a:xfrm>
            <a:off x="0" y="13937"/>
            <a:ext cx="926224" cy="841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85" y="460354"/>
            <a:ext cx="2016224" cy="13530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036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560839" cy="1371600"/>
          </a:xfrm>
        </p:spPr>
        <p:txBody>
          <a:bodyPr>
            <a:normAutofit/>
          </a:bodyPr>
          <a:lstStyle/>
          <a:p>
            <a:pPr algn="ctr"/>
            <a:r>
              <a:rPr lang="el-GR" sz="4000" b="1" dirty="0" smtClean="0"/>
              <a:t>ΠΛΗΡΟΦΟΡΙΕΣ ΠΑΙΧΝΙΔΙΟΥ</a:t>
            </a:r>
            <a:endParaRPr lang="el-GR" sz="40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55576" y="1700808"/>
            <a:ext cx="7848871" cy="411480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l-GR" b="1" dirty="0" smtClean="0"/>
              <a:t>Απάντησε σωστά στις ερωτήσεις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l-GR" b="1" dirty="0" smtClean="0"/>
              <a:t>που αφορούν το </a:t>
            </a:r>
            <a:endParaRPr lang="en-US" b="1" dirty="0" smtClean="0"/>
          </a:p>
          <a:p>
            <a:pPr marL="0" indent="0" algn="ctr">
              <a:buNone/>
            </a:pPr>
            <a:r>
              <a:rPr lang="el-GR" b="1" dirty="0" smtClean="0"/>
              <a:t>ΘΕΤΙΚΟ/ΔΗΜΙΟΥΡΓΙΚΟ ΠΕΡΙΕΧΟΜΕΝΟ ΣΤΟ ΔΙΑΔΙΚΤΥΟ</a:t>
            </a:r>
            <a:endParaRPr lang="en-US" b="1" dirty="0" smtClean="0"/>
          </a:p>
          <a:p>
            <a:pPr marL="0" indent="0" algn="ctr">
              <a:buNone/>
            </a:pPr>
            <a:r>
              <a:rPr lang="el-GR" b="1" dirty="0" smtClean="0"/>
              <a:t> και τσέκαρε τις γνώσεις σου. </a:t>
            </a:r>
            <a:endParaRPr lang="en-US" b="1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l-GR" dirty="0"/>
          </a:p>
          <a:p>
            <a:pPr marL="0" indent="0" algn="r">
              <a:buNone/>
            </a:pPr>
            <a:r>
              <a:rPr lang="el-GR" b="1" dirty="0" smtClean="0"/>
              <a:t>ΚΑΛΗ ΕΠΙΤΥΧΙΑ!</a:t>
            </a:r>
            <a:endParaRPr lang="el-GR" b="1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33056"/>
            <a:ext cx="5040560" cy="28083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Εικόνα 5" descr="D:\ΕΓΓΡΑΦΑ ΔΗΜΟΤΙΚΟΥ\Λογότυπα Σχολείου\NEA ΛΟΓΟΤΥΠΑ\ΣΗΜΑ ΤΕΛΙΚΟ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15" t="10333" r="24773" b="10942"/>
          <a:stretch>
            <a:fillRect/>
          </a:stretch>
        </p:blipFill>
        <p:spPr bwMode="auto">
          <a:xfrm>
            <a:off x="60763" y="67341"/>
            <a:ext cx="926224" cy="841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926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1043608" y="105273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l-GR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ΛΑΘΟΣ!</a:t>
            </a:r>
          </a:p>
          <a:p>
            <a:pPr algn="just"/>
            <a:r>
              <a:rPr lang="el-GR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Δεν θα πρέπει ποτέ </a:t>
            </a:r>
            <a:r>
              <a:rPr lang="el-GR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να κάνουμε στους άλλους, αυτό που δε θέλουμε να κάνουν οι άλλοι σε εμάς. </a:t>
            </a:r>
            <a:endParaRPr lang="el-GR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just"/>
            <a:r>
              <a:rPr lang="el-GR" b="1" dirty="0" smtClean="0">
                <a:solidFill>
                  <a:schemeClr val="bg1"/>
                </a:solidFill>
              </a:rPr>
              <a:t> 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6038594" y="5085184"/>
            <a:ext cx="2222083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defTabSz="1218987">
              <a:lnSpc>
                <a:spcPct val="90000"/>
              </a:lnSpc>
              <a:spcBef>
                <a:spcPts val="1600"/>
              </a:spcBef>
              <a:buClr>
                <a:srgbClr val="DDDDDD"/>
              </a:buClr>
              <a:buSzPct val="90000"/>
            </a:pPr>
            <a:r>
              <a:rPr lang="el-GR" b="1" dirty="0" smtClean="0">
                <a:hlinkClick r:id="rId2" action="ppaction://hlinksldjump"/>
              </a:rPr>
              <a:t>Ξαναπροσπάθησε</a:t>
            </a:r>
            <a:endParaRPr lang="el-GR" b="1" dirty="0"/>
          </a:p>
        </p:txBody>
      </p:sp>
      <p:pic>
        <p:nvPicPr>
          <p:cNvPr id="6" name="Εικόνα 5" descr="D:\ΕΓΓΡΑΦΑ ΔΗΜΟΤΙΚΟΥ\Λογότυπα Σχολείου\NEA ΛΟΓΟΤΥΠΑ\ΣΗΜΑ ΤΕΛΙΚΟ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15" t="10333" r="24773" b="10942"/>
          <a:stretch>
            <a:fillRect/>
          </a:stretch>
        </p:blipFill>
        <p:spPr bwMode="auto">
          <a:xfrm>
            <a:off x="60763" y="67341"/>
            <a:ext cx="926224" cy="841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402" y="452925"/>
            <a:ext cx="2016224" cy="13530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036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1262268" y="692696"/>
            <a:ext cx="46778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400" b="1" dirty="0" smtClean="0">
                <a:solidFill>
                  <a:srgbClr val="1F497D"/>
                </a:solidFill>
              </a:rPr>
              <a:t>Ερώτηση 7</a:t>
            </a:r>
            <a:r>
              <a:rPr lang="el-GR" sz="2400" b="1" baseline="30000" dirty="0" smtClean="0">
                <a:solidFill>
                  <a:srgbClr val="1F497D"/>
                </a:solidFill>
              </a:rPr>
              <a:t>η</a:t>
            </a:r>
            <a:r>
              <a:rPr lang="el-GR" sz="2400" b="1" dirty="0" smtClean="0">
                <a:solidFill>
                  <a:srgbClr val="1F497D"/>
                </a:solidFill>
              </a:rPr>
              <a:t> </a:t>
            </a:r>
            <a:endParaRPr lang="el-GR" sz="2400" b="1" dirty="0">
              <a:solidFill>
                <a:srgbClr val="1F497D"/>
              </a:solidFill>
            </a:endParaRPr>
          </a:p>
          <a:p>
            <a:pPr algn="just"/>
            <a:r>
              <a:rPr lang="el-GR" b="1" dirty="0" smtClean="0">
                <a:solidFill>
                  <a:srgbClr val="1F497D"/>
                </a:solidFill>
              </a:rPr>
              <a:t>Αποφασίζεις να πλοηγηθείς στο διαδίκτυο</a:t>
            </a:r>
            <a:r>
              <a:rPr lang="en-US" b="1" dirty="0" smtClean="0">
                <a:solidFill>
                  <a:srgbClr val="1F497D"/>
                </a:solidFill>
              </a:rPr>
              <a:t>; </a:t>
            </a:r>
            <a:r>
              <a:rPr lang="el-GR" b="1" dirty="0" smtClean="0">
                <a:solidFill>
                  <a:srgbClr val="1F497D"/>
                </a:solidFill>
              </a:rPr>
              <a:t>Πότε είναι εύκολο στη χρήση</a:t>
            </a:r>
            <a:r>
              <a:rPr lang="en-US" b="1" dirty="0" smtClean="0">
                <a:solidFill>
                  <a:srgbClr val="1F497D"/>
                </a:solidFill>
              </a:rPr>
              <a:t>; </a:t>
            </a:r>
            <a:endParaRPr lang="el-GR" b="1" dirty="0">
              <a:solidFill>
                <a:srgbClr val="1F497D"/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259632" y="314096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l-GR" b="1" dirty="0" smtClean="0">
                <a:solidFill>
                  <a:srgbClr val="1F497D"/>
                </a:solidFill>
                <a:hlinkClick r:id="rId2" action="ppaction://hlinksldjump"/>
              </a:rPr>
              <a:t>Α. Όταν δεν μπορείς να επιστρέψεις σε προηγούμενο επίπεδο, αν χαθείς.</a:t>
            </a:r>
            <a:endParaRPr lang="el-GR" b="1" dirty="0" smtClean="0">
              <a:solidFill>
                <a:srgbClr val="1F497D"/>
              </a:solidFill>
            </a:endParaRPr>
          </a:p>
          <a:p>
            <a:pPr algn="just"/>
            <a:endParaRPr lang="el-GR" b="1" dirty="0">
              <a:solidFill>
                <a:srgbClr val="1F497D"/>
              </a:solidFill>
            </a:endParaRPr>
          </a:p>
          <a:p>
            <a:pPr algn="just"/>
            <a:r>
              <a:rPr lang="el-GR" b="1" dirty="0" smtClean="0">
                <a:solidFill>
                  <a:srgbClr val="1F497D"/>
                </a:solidFill>
                <a:hlinkClick r:id="rId3" action="ppaction://hlinksldjump"/>
              </a:rPr>
              <a:t>Β. Όταν μπορείς να μπεις εύκολα σε μια ιστοσελίδα</a:t>
            </a:r>
            <a:r>
              <a:rPr lang="en-US" b="1" dirty="0" smtClean="0">
                <a:solidFill>
                  <a:srgbClr val="1F497D"/>
                </a:solidFill>
                <a:hlinkClick r:id="rId3" action="ppaction://hlinksldjump"/>
              </a:rPr>
              <a:t>,</a:t>
            </a:r>
            <a:r>
              <a:rPr lang="el-GR" b="1" dirty="0" smtClean="0">
                <a:solidFill>
                  <a:srgbClr val="1F497D"/>
                </a:solidFill>
                <a:hlinkClick r:id="rId3" action="ppaction://hlinksldjump"/>
              </a:rPr>
              <a:t> ακόμη και αν γράψεις το όνομά της  λάθος. </a:t>
            </a:r>
            <a:endParaRPr lang="el-GR" b="1" dirty="0">
              <a:solidFill>
                <a:srgbClr val="1F497D"/>
              </a:solidFill>
            </a:endParaRPr>
          </a:p>
        </p:txBody>
      </p:sp>
      <p:pic>
        <p:nvPicPr>
          <p:cNvPr id="7" name="Εικόνα 6" descr="D:\ΕΓΓΡΑΦΑ ΔΗΜΟΤΙΚΟΥ\Λογότυπα Σχολείου\NEA ΛΟΓΟΤΥΠΑ\ΣΗΜΑ ΤΕΛΙΚΟ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15" t="10333" r="24773" b="10942"/>
          <a:stretch>
            <a:fillRect/>
          </a:stretch>
        </p:blipFill>
        <p:spPr bwMode="auto">
          <a:xfrm>
            <a:off x="60763" y="67341"/>
            <a:ext cx="926224" cy="841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884" y="37286"/>
            <a:ext cx="2016224" cy="13530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228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/>
          <p:cNvSpPr/>
          <p:nvPr/>
        </p:nvSpPr>
        <p:spPr>
          <a:xfrm>
            <a:off x="1763688" y="764704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l-GR" sz="2400" b="1" dirty="0" smtClean="0">
                <a:solidFill>
                  <a:srgbClr val="1F497D"/>
                </a:solidFill>
              </a:rPr>
              <a:t>ΛΑΘΟΣ!!!</a:t>
            </a:r>
          </a:p>
          <a:p>
            <a:pPr algn="just"/>
            <a:r>
              <a:rPr lang="el-GR" b="1" dirty="0" smtClean="0">
                <a:solidFill>
                  <a:srgbClr val="1F497D"/>
                </a:solidFill>
              </a:rPr>
              <a:t>Λάθος, γιατί αυτό έχει να κάνει με τις δυνατότητες που σου παρέχει η ιστοσελίδα.</a:t>
            </a:r>
            <a:endParaRPr lang="el-GR" b="1" dirty="0">
              <a:solidFill>
                <a:srgbClr val="1F497D"/>
              </a:solidFill>
            </a:endParaRPr>
          </a:p>
        </p:txBody>
      </p:sp>
      <p:pic>
        <p:nvPicPr>
          <p:cNvPr id="4" name="Picture 2" descr="http://ts3.mm.bing.net/th?id=HN.608037171861915646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16907"/>
            <a:ext cx="4054414" cy="36489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5921055" y="5229200"/>
            <a:ext cx="2499082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lvl="0" indent="-274320" algn="just" defTabSz="1218987">
              <a:lnSpc>
                <a:spcPct val="90000"/>
              </a:lnSpc>
              <a:spcBef>
                <a:spcPts val="1600"/>
              </a:spcBef>
              <a:buClr>
                <a:srgbClr val="DDDDDD"/>
              </a:buClr>
              <a:buSzPct val="90000"/>
              <a:buFont typeface="Arial" pitchFamily="34" charset="0"/>
              <a:buChar char="•"/>
            </a:pPr>
            <a:r>
              <a:rPr lang="el-GR" b="1" dirty="0" smtClean="0">
                <a:latin typeface="Century Gothic"/>
                <a:hlinkClick r:id="rId3" action="ppaction://hlinksldjump"/>
              </a:rPr>
              <a:t>Ξαναπροσπάθησε</a:t>
            </a:r>
            <a:endParaRPr lang="el-GR" b="1" dirty="0">
              <a:latin typeface="Century Gothic"/>
            </a:endParaRPr>
          </a:p>
        </p:txBody>
      </p:sp>
      <p:pic>
        <p:nvPicPr>
          <p:cNvPr id="6" name="Εικόνα 5" descr="D:\ΕΓΓΡΑΦΑ ΔΗΜΟΤΙΚΟΥ\Λογότυπα Σχολείου\NEA ΛΟΓΟΤΥΠΑ\ΣΗΜΑ ΤΕΛΙΚΟ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15" t="10333" r="24773" b="10942"/>
          <a:stretch>
            <a:fillRect/>
          </a:stretch>
        </p:blipFill>
        <p:spPr bwMode="auto">
          <a:xfrm>
            <a:off x="60763" y="67341"/>
            <a:ext cx="926224" cy="841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884" y="37286"/>
            <a:ext cx="2016224" cy="13530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75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1314161" y="954291"/>
            <a:ext cx="50760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400" b="1" dirty="0" smtClean="0">
                <a:solidFill>
                  <a:srgbClr val="1F497D"/>
                </a:solidFill>
              </a:rPr>
              <a:t>ΣΩΣΤΟ!!!</a:t>
            </a:r>
          </a:p>
          <a:p>
            <a:pPr algn="just"/>
            <a:r>
              <a:rPr lang="el-GR" b="1" dirty="0" smtClean="0">
                <a:solidFill>
                  <a:srgbClr val="1F497D"/>
                </a:solidFill>
              </a:rPr>
              <a:t>Η εξέλιξη των μηχανών αναζήτησης συμβάλλει στην εύκολη και επιτυχή  αναζήτηση.</a:t>
            </a:r>
            <a:endParaRPr lang="el-GR" b="1" dirty="0">
              <a:solidFill>
                <a:srgbClr val="1F497D"/>
              </a:solidFill>
            </a:endParaRPr>
          </a:p>
        </p:txBody>
      </p:sp>
      <p:pic>
        <p:nvPicPr>
          <p:cNvPr id="3" name="Picture 6" descr="http://www.xblog.gr/wp-content/uploads/2008/04/smi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161" y="2351511"/>
            <a:ext cx="4556538" cy="30217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5595192" y="5373216"/>
            <a:ext cx="3302186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lvl="0" indent="-274320" algn="just" defTabSz="1218987">
              <a:lnSpc>
                <a:spcPct val="90000"/>
              </a:lnSpc>
              <a:spcBef>
                <a:spcPts val="1600"/>
              </a:spcBef>
              <a:buClr>
                <a:srgbClr val="DDDDDD"/>
              </a:buClr>
              <a:buSzPct val="90000"/>
              <a:buFont typeface="Arial" pitchFamily="34" charset="0"/>
              <a:buChar char="•"/>
            </a:pPr>
            <a:r>
              <a:rPr lang="el-GR" b="1" dirty="0" err="1" smtClean="0">
                <a:latin typeface="Century Gothic"/>
                <a:hlinkClick r:id="rId3" action="ppaction://hlinksldjump"/>
              </a:rPr>
              <a:t>Ξαναπαίξε</a:t>
            </a:r>
            <a:r>
              <a:rPr lang="el-GR" b="1" dirty="0" smtClean="0">
                <a:latin typeface="Century Gothic"/>
                <a:hlinkClick r:id="rId3" action="ppaction://hlinksldjump"/>
              </a:rPr>
              <a:t> από την αρχή! </a:t>
            </a:r>
            <a:endParaRPr lang="el-GR" b="1" dirty="0">
              <a:latin typeface="Century Gothic"/>
            </a:endParaRPr>
          </a:p>
        </p:txBody>
      </p:sp>
      <p:pic>
        <p:nvPicPr>
          <p:cNvPr id="6" name="Εικόνα 5" descr="D:\ΕΓΓΡΑΦΑ ΔΗΜΟΤΙΚΟΥ\Λογότυπα Σχολείου\NEA ΛΟΓΟΤΥΠΑ\ΣΗΜΑ ΤΕΛΙΚΟ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15" t="10333" r="24773" b="10942"/>
          <a:stretch>
            <a:fillRect/>
          </a:stretch>
        </p:blipFill>
        <p:spPr bwMode="auto">
          <a:xfrm>
            <a:off x="60763" y="67341"/>
            <a:ext cx="926224" cy="841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884" y="37286"/>
            <a:ext cx="2016224" cy="13530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506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>
          <a:xfrm>
            <a:off x="60763" y="908720"/>
            <a:ext cx="9143999" cy="57150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2400" b="1" dirty="0" smtClean="0">
                <a:latin typeface="Calibri" panose="020F0502020204030204" pitchFamily="34" charset="0"/>
              </a:rPr>
              <a:t>Ερώτηση 1</a:t>
            </a:r>
            <a:r>
              <a:rPr lang="el-GR" sz="2400" b="1" baseline="30000" dirty="0" smtClean="0">
                <a:latin typeface="Calibri" panose="020F0502020204030204" pitchFamily="34" charset="0"/>
              </a:rPr>
              <a:t>η</a:t>
            </a:r>
            <a:r>
              <a:rPr lang="el-GR" sz="2400" b="1" dirty="0" smtClean="0">
                <a:latin typeface="Calibri" panose="020F0502020204030204" pitchFamily="34" charset="0"/>
              </a:rPr>
              <a:t> </a:t>
            </a:r>
          </a:p>
          <a:p>
            <a:pPr marL="0" indent="0" algn="just">
              <a:buNone/>
            </a:pPr>
            <a:r>
              <a:rPr lang="el-GR" sz="20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Ο </a:t>
            </a:r>
            <a:r>
              <a:rPr lang="el-GR" sz="2000" b="1" dirty="0">
                <a:solidFill>
                  <a:schemeClr val="tx2"/>
                </a:solidFill>
                <a:latin typeface="Calibri" panose="020F0502020204030204" pitchFamily="34" charset="0"/>
              </a:rPr>
              <a:t>Άγγελος, μια μέρα, ρώτησε τον Βασίλη αν θέλει να παίξουν </a:t>
            </a:r>
            <a:r>
              <a:rPr lang="el-GR" sz="20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 ένα </a:t>
            </a:r>
            <a:r>
              <a:rPr lang="el-GR" sz="2000" b="1" dirty="0">
                <a:solidFill>
                  <a:schemeClr val="tx2"/>
                </a:solidFill>
                <a:latin typeface="Calibri" panose="020F0502020204030204" pitchFamily="34" charset="0"/>
              </a:rPr>
              <a:t>καινούριο παιχνίδι, που το παίζουν όλα τα παιδιά, </a:t>
            </a: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l-GR" sz="20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ακατάλληλο </a:t>
            </a:r>
            <a:r>
              <a:rPr lang="el-GR" sz="2000" b="1" dirty="0">
                <a:solidFill>
                  <a:schemeClr val="tx2"/>
                </a:solidFill>
                <a:latin typeface="Calibri" panose="020F0502020204030204" pitchFamily="34" charset="0"/>
              </a:rPr>
              <a:t>για την ηλικία τους. </a:t>
            </a:r>
            <a:endParaRPr lang="en-US" sz="2000" b="1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l-GR" sz="20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Πώς </a:t>
            </a:r>
            <a:r>
              <a:rPr lang="el-GR" sz="2000" b="1" dirty="0">
                <a:solidFill>
                  <a:schemeClr val="tx2"/>
                </a:solidFill>
                <a:latin typeface="Calibri" panose="020F0502020204030204" pitchFamily="34" charset="0"/>
              </a:rPr>
              <a:t>πρέπει να αντιδράσει ο Βασίλης;</a:t>
            </a:r>
          </a:p>
          <a:p>
            <a:pPr marL="0" indent="0" algn="just">
              <a:buNone/>
            </a:pPr>
            <a:endParaRPr lang="el-GR" sz="20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l-GR" sz="1800" b="1" dirty="0" smtClean="0">
                <a:solidFill>
                  <a:schemeClr val="tx2"/>
                </a:solidFill>
                <a:latin typeface="Calibri" panose="020F0502020204030204" pitchFamily="34" charset="0"/>
                <a:hlinkClick r:id="rId3" action="ppaction://hlinksldjump"/>
              </a:rPr>
              <a:t>1</a:t>
            </a:r>
            <a:r>
              <a:rPr lang="el-GR" sz="1800" b="1" dirty="0">
                <a:solidFill>
                  <a:schemeClr val="tx2"/>
                </a:solidFill>
                <a:latin typeface="Calibri" panose="020F0502020204030204" pitchFamily="34" charset="0"/>
                <a:hlinkClick r:id="rId3" action="ppaction://hlinksldjump"/>
              </a:rPr>
              <a:t>. Να παίξει το παιχνίδι, γιατί δεν το έχει </a:t>
            </a:r>
            <a:r>
              <a:rPr lang="en-US" sz="1800" b="1" dirty="0">
                <a:solidFill>
                  <a:schemeClr val="tx2"/>
                </a:solidFill>
                <a:latin typeface="Calibri" panose="020F0502020204030204" pitchFamily="34" charset="0"/>
                <a:hlinkClick r:id="rId3" action="ppaction://hlinksldjump"/>
              </a:rPr>
              <a:t>	</a:t>
            </a:r>
            <a:r>
              <a:rPr lang="el-GR" sz="1800" b="1" dirty="0">
                <a:solidFill>
                  <a:schemeClr val="tx2"/>
                </a:solidFill>
                <a:latin typeface="Calibri" panose="020F0502020204030204" pitchFamily="34" charset="0"/>
                <a:hlinkClick r:id="rId3" action="ppaction://hlinksldjump"/>
              </a:rPr>
              <a:t>ξαναπαίξει.</a:t>
            </a:r>
            <a:endParaRPr lang="el-GR" sz="1800" b="1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l-GR" sz="20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l-GR" sz="2000" b="1" dirty="0" smtClean="0">
                <a:solidFill>
                  <a:schemeClr val="tx2"/>
                </a:solidFill>
                <a:latin typeface="Calibri" panose="020F0502020204030204" pitchFamily="34" charset="0"/>
                <a:hlinkClick r:id="rId4" action="ppaction://hlinksldjump"/>
              </a:rPr>
              <a:t>2</a:t>
            </a:r>
            <a:r>
              <a:rPr lang="el-GR" sz="2000" b="1" dirty="0">
                <a:solidFill>
                  <a:schemeClr val="tx2"/>
                </a:solidFill>
                <a:latin typeface="Calibri" panose="020F0502020204030204" pitchFamily="34" charset="0"/>
                <a:hlinkClick r:id="rId4" action="ppaction://hlinksldjump"/>
              </a:rPr>
              <a:t>. Να μην το παίξει, γιατί δεν είναι κατάλληλο </a:t>
            </a:r>
            <a:r>
              <a:rPr lang="el-GR" sz="2000" b="1" dirty="0" smtClean="0">
                <a:solidFill>
                  <a:schemeClr val="tx2"/>
                </a:solidFill>
                <a:latin typeface="Calibri" panose="020F0502020204030204" pitchFamily="34" charset="0"/>
                <a:hlinkClick r:id="rId4" action="ppaction://hlinksldjump"/>
              </a:rPr>
              <a:t>για </a:t>
            </a:r>
            <a:r>
              <a:rPr lang="el-GR" sz="2000" b="1" dirty="0">
                <a:solidFill>
                  <a:schemeClr val="tx2"/>
                </a:solidFill>
                <a:latin typeface="Calibri" panose="020F0502020204030204" pitchFamily="34" charset="0"/>
                <a:hlinkClick r:id="rId4" action="ppaction://hlinksldjump"/>
              </a:rPr>
              <a:t>την </a:t>
            </a:r>
            <a:r>
              <a:rPr lang="el-GR" sz="2000" b="1" dirty="0" smtClean="0">
                <a:solidFill>
                  <a:schemeClr val="tx2"/>
                </a:solidFill>
                <a:latin typeface="Calibri" panose="020F0502020204030204" pitchFamily="34" charset="0"/>
                <a:hlinkClick r:id="rId4" action="ppaction://hlinksldjump"/>
              </a:rPr>
              <a:t>ηλικία 	του</a:t>
            </a:r>
            <a:r>
              <a:rPr lang="el-GR" sz="2000" b="1" dirty="0">
                <a:solidFill>
                  <a:schemeClr val="tx2"/>
                </a:solidFill>
                <a:latin typeface="Calibri" panose="020F0502020204030204" pitchFamily="34" charset="0"/>
                <a:hlinkClick r:id="rId4" action="ppaction://hlinksldjump"/>
              </a:rPr>
              <a:t>.</a:t>
            </a:r>
            <a:endParaRPr lang="el-GR" sz="2000" b="1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l-GR" b="1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4605">
            <a:off x="1449843" y="4974697"/>
            <a:ext cx="2194773" cy="1524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6100">
            <a:off x="5822929" y="5115899"/>
            <a:ext cx="1971039" cy="14782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87298"/>
            <a:ext cx="2016224" cy="13530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Εικόνα 7" descr="D:\ΕΓΓΡΑΦΑ ΔΗΜΟΤΙΚΟΥ\Λογότυπα Σχολείου\NEA ΛΟΓΟΤΥΠΑ\ΣΗΜΑ ΤΕΛΙΚΟ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15" t="10333" r="24773" b="10942"/>
          <a:stretch>
            <a:fillRect/>
          </a:stretch>
        </p:blipFill>
        <p:spPr bwMode="auto">
          <a:xfrm>
            <a:off x="60763" y="67341"/>
            <a:ext cx="926224" cy="841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069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2123728" y="2348880"/>
            <a:ext cx="4572000" cy="235756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20000"/>
              </a:spcBef>
              <a:buClr>
                <a:srgbClr val="4F81BD">
                  <a:lumMod val="60000"/>
                  <a:lumOff val="40000"/>
                </a:srgbClr>
              </a:buClr>
            </a:pPr>
            <a:r>
              <a:rPr lang="el-GR" sz="3200" b="1" dirty="0" smtClean="0">
                <a:solidFill>
                  <a:srgbClr val="EEECE1"/>
                </a:solidFill>
                <a:latin typeface="Calibri"/>
              </a:rPr>
              <a:t>ΛΑΘΟΣ</a:t>
            </a:r>
            <a:endParaRPr lang="en-US" sz="2400" b="1" dirty="0" smtClean="0">
              <a:solidFill>
                <a:srgbClr val="EEECE1"/>
              </a:solidFill>
              <a:latin typeface="Calibri"/>
            </a:endParaRPr>
          </a:p>
          <a:p>
            <a:pPr lvl="0" algn="ctr">
              <a:spcBef>
                <a:spcPct val="20000"/>
              </a:spcBef>
              <a:buClr>
                <a:srgbClr val="4F81BD">
                  <a:lumMod val="60000"/>
                  <a:lumOff val="40000"/>
                </a:srgbClr>
              </a:buClr>
            </a:pPr>
            <a:r>
              <a:rPr lang="el-GR" b="1" dirty="0" smtClean="0">
                <a:solidFill>
                  <a:srgbClr val="EEECE1"/>
                </a:solidFill>
                <a:latin typeface="Calibri" panose="020F0502020204030204" pitchFamily="34" charset="0"/>
              </a:rPr>
              <a:t>Το </a:t>
            </a:r>
            <a:r>
              <a:rPr lang="el-GR" b="1" dirty="0">
                <a:solidFill>
                  <a:srgbClr val="EEECE1"/>
                </a:solidFill>
                <a:latin typeface="Calibri" panose="020F0502020204030204" pitchFamily="34" charset="0"/>
              </a:rPr>
              <a:t>παιχνίδι δεν είναι για εσένα! Αφού εσύ ο ίδιος το ήξερες</a:t>
            </a:r>
            <a:r>
              <a:rPr lang="el-GR" b="1" dirty="0" smtClean="0">
                <a:solidFill>
                  <a:srgbClr val="EEECE1"/>
                </a:solidFill>
                <a:latin typeface="Calibri" panose="020F0502020204030204" pitchFamily="34" charset="0"/>
              </a:rPr>
              <a:t>.</a:t>
            </a:r>
          </a:p>
          <a:p>
            <a:pPr lvl="0" algn="ctr">
              <a:spcBef>
                <a:spcPct val="20000"/>
              </a:spcBef>
              <a:buClr>
                <a:srgbClr val="4F81BD">
                  <a:lumMod val="60000"/>
                  <a:lumOff val="40000"/>
                </a:srgbClr>
              </a:buClr>
            </a:pPr>
            <a:r>
              <a:rPr lang="el-GR" b="1" dirty="0" smtClean="0">
                <a:solidFill>
                  <a:srgbClr val="EEECE1"/>
                </a:solidFill>
                <a:latin typeface="Calibri" panose="020F0502020204030204" pitchFamily="34" charset="0"/>
              </a:rPr>
              <a:t> </a:t>
            </a:r>
            <a:r>
              <a:rPr lang="el-GR" b="1" dirty="0">
                <a:solidFill>
                  <a:srgbClr val="EEECE1"/>
                </a:solidFill>
                <a:latin typeface="Calibri" panose="020F0502020204030204" pitchFamily="34" charset="0"/>
              </a:rPr>
              <a:t>Το </a:t>
            </a:r>
            <a:r>
              <a:rPr lang="en-US" b="1" dirty="0" smtClean="0">
                <a:solidFill>
                  <a:srgbClr val="EEECE1"/>
                </a:solidFill>
                <a:latin typeface="Calibri" panose="020F0502020204030204" pitchFamily="34" charset="0"/>
              </a:rPr>
              <a:t>PEGI </a:t>
            </a:r>
            <a:r>
              <a:rPr lang="el-GR" b="1" dirty="0">
                <a:solidFill>
                  <a:srgbClr val="EEECE1"/>
                </a:solidFill>
                <a:latin typeface="Calibri" panose="020F0502020204030204" pitchFamily="34" charset="0"/>
              </a:rPr>
              <a:t>καθορίζει την καταλληλότητα του παιχνιδιού. Στην προκειμένη περίπτωση το </a:t>
            </a:r>
            <a:r>
              <a:rPr lang="en-US" b="1" dirty="0" err="1">
                <a:solidFill>
                  <a:srgbClr val="EEECE1"/>
                </a:solidFill>
                <a:latin typeface="Calibri" panose="020F0502020204030204" pitchFamily="34" charset="0"/>
              </a:rPr>
              <a:t>pegi</a:t>
            </a:r>
            <a:r>
              <a:rPr lang="en-US" b="1" dirty="0">
                <a:solidFill>
                  <a:srgbClr val="EEECE1"/>
                </a:solidFill>
                <a:latin typeface="Calibri" panose="020F0502020204030204" pitchFamily="34" charset="0"/>
              </a:rPr>
              <a:t> </a:t>
            </a:r>
            <a:r>
              <a:rPr lang="el-GR" b="1" dirty="0">
                <a:solidFill>
                  <a:srgbClr val="EEECE1"/>
                </a:solidFill>
                <a:latin typeface="Calibri" panose="020F0502020204030204" pitchFamily="34" charset="0"/>
              </a:rPr>
              <a:t>έχει ορίσει το παιχνίδι σε </a:t>
            </a:r>
            <a:r>
              <a:rPr lang="el-GR" b="1" i="1" u="sng" dirty="0" smtClean="0">
                <a:solidFill>
                  <a:srgbClr val="FF0000"/>
                </a:solidFill>
                <a:latin typeface="Calibri" panose="020F0502020204030204" pitchFamily="34" charset="0"/>
              </a:rPr>
              <a:t>16+ </a:t>
            </a:r>
            <a:r>
              <a:rPr lang="el-GR" b="1" dirty="0">
                <a:solidFill>
                  <a:prstClr val="white"/>
                </a:solidFill>
                <a:latin typeface="Calibri" panose="020F0502020204030204" pitchFamily="34" charset="0"/>
              </a:rPr>
              <a:t>και εσύ </a:t>
            </a:r>
            <a:r>
              <a:rPr lang="el-GR" b="1" dirty="0" smtClean="0">
                <a:solidFill>
                  <a:prstClr val="white"/>
                </a:solidFill>
                <a:latin typeface="Calibri" panose="020F0502020204030204" pitchFamily="34" charset="0"/>
              </a:rPr>
              <a:t> </a:t>
            </a:r>
            <a:r>
              <a:rPr lang="el-GR" b="1" dirty="0">
                <a:solidFill>
                  <a:prstClr val="white"/>
                </a:solidFill>
                <a:latin typeface="Calibri" panose="020F0502020204030204" pitchFamily="34" charset="0"/>
              </a:rPr>
              <a:t>είσαι μόνο </a:t>
            </a:r>
            <a:r>
              <a:rPr lang="el-GR" b="1" dirty="0" smtClean="0">
                <a:solidFill>
                  <a:prstClr val="white"/>
                </a:solidFill>
                <a:latin typeface="Calibri" panose="020F0502020204030204" pitchFamily="34" charset="0"/>
              </a:rPr>
              <a:t>11. </a:t>
            </a:r>
            <a:r>
              <a:rPr lang="el-GR" b="1" dirty="0">
                <a:solidFill>
                  <a:prstClr val="white"/>
                </a:solidFill>
                <a:latin typeface="Calibri" panose="020F0502020204030204" pitchFamily="34" charset="0"/>
              </a:rPr>
              <a:t>Υπομονή </a:t>
            </a:r>
            <a:r>
              <a:rPr lang="el-GR" b="1" dirty="0" smtClean="0">
                <a:solidFill>
                  <a:prstClr val="white"/>
                </a:solidFill>
                <a:latin typeface="Calibri" panose="020F0502020204030204" pitchFamily="34" charset="0"/>
              </a:rPr>
              <a:t>5   </a:t>
            </a:r>
            <a:r>
              <a:rPr lang="el-GR" b="1" dirty="0">
                <a:solidFill>
                  <a:prstClr val="white"/>
                </a:solidFill>
                <a:latin typeface="Calibri" panose="020F0502020204030204" pitchFamily="34" charset="0"/>
              </a:rPr>
              <a:t>χρόνια!</a:t>
            </a:r>
          </a:p>
        </p:txBody>
      </p:sp>
      <p:pic>
        <p:nvPicPr>
          <p:cNvPr id="3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43507">
            <a:off x="601440" y="1138749"/>
            <a:ext cx="1716819" cy="1414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2963">
            <a:off x="7091170" y="3235180"/>
            <a:ext cx="1484883" cy="1484883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6309155" y="5805264"/>
            <a:ext cx="2060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prstClr val="white"/>
                </a:solidFill>
                <a:latin typeface="Calibri"/>
                <a:hlinkClick r:id="rId6" action="ppaction://hlinksldjump"/>
              </a:rPr>
              <a:t>Ξαναπροσπάθησε!</a:t>
            </a:r>
            <a:r>
              <a:rPr lang="el-GR" b="1" dirty="0" smtClean="0">
                <a:solidFill>
                  <a:prstClr val="white"/>
                </a:solidFill>
                <a:latin typeface="Calibri"/>
              </a:rPr>
              <a:t> </a:t>
            </a:r>
            <a:endParaRPr lang="el-GR" dirty="0"/>
          </a:p>
        </p:txBody>
      </p:sp>
      <p:pic>
        <p:nvPicPr>
          <p:cNvPr id="7" name="Εικόνα 6" descr="D:\ΕΓΓΡΑΦΑ ΔΗΜΟΤΙΚΟΥ\Λογότυπα Σχολείου\NEA ΛΟΓΟΤΥΠΑ\ΣΗΜΑ ΤΕΛΙΚΟ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15" t="10333" r="24773" b="10942"/>
          <a:stretch>
            <a:fillRect/>
          </a:stretch>
        </p:blipFill>
        <p:spPr bwMode="auto">
          <a:xfrm>
            <a:off x="60763" y="67341"/>
            <a:ext cx="926224" cy="841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475" y="-117074"/>
            <a:ext cx="2408237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926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1619672" y="1209873"/>
            <a:ext cx="514806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 smtClean="0">
                <a:solidFill>
                  <a:schemeClr val="tx2"/>
                </a:solidFill>
              </a:rPr>
              <a:t>ΣΥΓΧΑΡΗΤΗΡΙΑ!</a:t>
            </a:r>
          </a:p>
          <a:p>
            <a:pPr algn="ctr"/>
            <a:r>
              <a:rPr lang="el-GR" b="1" dirty="0" smtClean="0">
                <a:solidFill>
                  <a:schemeClr val="tx2"/>
                </a:solidFill>
              </a:rPr>
              <a:t>Μπράβο σου! Δεν πρέπει να το παίξεις αυτό το παιχνίδι. Αφού ήξερες από πριν ότι είναι ακατάλληλο. </a:t>
            </a:r>
          </a:p>
          <a:p>
            <a:pPr algn="ctr"/>
            <a:r>
              <a:rPr lang="el-GR" b="1" dirty="0" smtClean="0">
                <a:solidFill>
                  <a:schemeClr val="tx2"/>
                </a:solidFill>
              </a:rPr>
              <a:t>Το σύστημα </a:t>
            </a:r>
            <a:r>
              <a:rPr lang="en-US" b="1" dirty="0" smtClean="0">
                <a:solidFill>
                  <a:schemeClr val="tx2"/>
                </a:solidFill>
              </a:rPr>
              <a:t>PEGI </a:t>
            </a:r>
            <a:r>
              <a:rPr lang="el-GR" b="1" dirty="0" smtClean="0">
                <a:solidFill>
                  <a:schemeClr val="tx2"/>
                </a:solidFill>
              </a:rPr>
              <a:t>καθορίζει την καταλληλότητα του παιχνιδιού.</a:t>
            </a:r>
          </a:p>
          <a:p>
            <a:endParaRPr lang="el-GR" b="1" dirty="0">
              <a:solidFill>
                <a:schemeClr val="tx2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7" y="3518196"/>
            <a:ext cx="5054073" cy="286313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6935604" y="5445224"/>
            <a:ext cx="19351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prstClr val="white"/>
                </a:solidFill>
                <a:latin typeface="Calibri"/>
                <a:hlinkClick r:id="rId4" action="ppaction://hlinksldjump"/>
              </a:rPr>
              <a:t>Επόμενη ερώτηση</a:t>
            </a:r>
            <a:endParaRPr lang="el-GR" dirty="0"/>
          </a:p>
        </p:txBody>
      </p:sp>
      <p:pic>
        <p:nvPicPr>
          <p:cNvPr id="6" name="Εικόνα 5" descr="D:\ΕΓΓΡΑΦΑ ΔΗΜΟΤΙΚΟΥ\Λογότυπα Σχολείου\NEA ΛΟΓΟΤΥΠΑ\ΣΗΜΑ ΤΕΛΙΚΟ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15" t="10333" r="24773" b="10942"/>
          <a:stretch>
            <a:fillRect/>
          </a:stretch>
        </p:blipFill>
        <p:spPr bwMode="auto">
          <a:xfrm>
            <a:off x="60763" y="67341"/>
            <a:ext cx="926224" cy="841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87298"/>
            <a:ext cx="2016224" cy="13530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555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ΑΓΓΕΛΙΚΗ\Desktop\σωστο η λαθοσ αραγ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4581128"/>
            <a:ext cx="3390397" cy="180381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3 - Θέση περιεχομένου"/>
          <p:cNvSpPr txBox="1">
            <a:spLocks/>
          </p:cNvSpPr>
          <p:nvPr/>
        </p:nvSpPr>
        <p:spPr>
          <a:xfrm>
            <a:off x="1043609" y="980728"/>
            <a:ext cx="6984776" cy="5298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1218987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90000"/>
              <a:buNone/>
            </a:pPr>
            <a:r>
              <a:rPr lang="el-GR" sz="2400" b="1" dirty="0" smtClean="0">
                <a:latin typeface="Calibri" panose="020F0502020204030204" pitchFamily="34" charset="0"/>
              </a:rPr>
              <a:t>Ερώτηση</a:t>
            </a:r>
            <a:r>
              <a:rPr lang="en-US" sz="2400" b="1" dirty="0" smtClean="0">
                <a:latin typeface="Calibri" panose="020F0502020204030204" pitchFamily="34" charset="0"/>
              </a:rPr>
              <a:t> 2</a:t>
            </a:r>
            <a:r>
              <a:rPr lang="el-GR" sz="2400" b="1" baseline="30000" dirty="0" smtClean="0">
                <a:latin typeface="Calibri" panose="020F0502020204030204" pitchFamily="34" charset="0"/>
              </a:rPr>
              <a:t>η</a:t>
            </a:r>
            <a:endParaRPr lang="el-GR" sz="2400" b="1" dirty="0" smtClean="0">
              <a:latin typeface="Calibri" panose="020F0502020204030204" pitchFamily="34" charset="0"/>
            </a:endParaRPr>
          </a:p>
          <a:p>
            <a:pPr marL="0" indent="0" algn="just" defTabSz="1218987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90000"/>
              <a:buNone/>
            </a:pPr>
            <a:r>
              <a:rPr lang="el-GR" sz="18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Καθώς </a:t>
            </a:r>
            <a:r>
              <a:rPr lang="el-GR" sz="1800" b="1" dirty="0">
                <a:solidFill>
                  <a:schemeClr val="tx2"/>
                </a:solidFill>
                <a:latin typeface="Calibri" panose="020F0502020204030204" pitchFamily="34" charset="0"/>
              </a:rPr>
              <a:t>σερφάρεις στο διαδίκτυο συναντάς μια παράξενη </a:t>
            </a:r>
            <a:r>
              <a:rPr lang="el-GR" sz="18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ιστοσελίδα </a:t>
            </a:r>
            <a:r>
              <a:rPr lang="el-GR" sz="1800" b="1" dirty="0">
                <a:solidFill>
                  <a:schemeClr val="tx2"/>
                </a:solidFill>
                <a:latin typeface="Calibri" panose="020F0502020204030204" pitchFamily="34" charset="0"/>
              </a:rPr>
              <a:t>με παιχνίδια. Ανακαλύπτεις πως τα παιχνίδια αυτά </a:t>
            </a:r>
            <a:r>
              <a:rPr lang="el-GR" sz="18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είναι ακατάλληλα</a:t>
            </a:r>
            <a:endParaRPr lang="en-US" sz="1800" b="1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algn="just" defTabSz="1218987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90000"/>
              <a:buNone/>
            </a:pPr>
            <a:endParaRPr lang="el-GR" sz="1800" b="1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algn="just" defTabSz="1218987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90000"/>
              <a:buNone/>
            </a:pPr>
            <a:r>
              <a:rPr lang="el-GR" sz="1800" b="1" dirty="0" smtClean="0">
                <a:solidFill>
                  <a:schemeClr val="tx2"/>
                </a:solidFill>
                <a:latin typeface="Calibri" panose="020F0502020204030204" pitchFamily="34" charset="0"/>
                <a:hlinkClick r:id="rId3" action="ppaction://hlinksldjump"/>
              </a:rPr>
              <a:t>Α</a:t>
            </a:r>
            <a:r>
              <a:rPr lang="el-GR" sz="1800" b="1" dirty="0">
                <a:solidFill>
                  <a:schemeClr val="tx2"/>
                </a:solidFill>
                <a:latin typeface="Calibri" panose="020F0502020204030204" pitchFamily="34" charset="0"/>
                <a:hlinkClick r:id="rId3" action="ppaction://hlinksldjump"/>
              </a:rPr>
              <a:t>. Δεν πειράζει, παιχνίδια είναι, θα τα παίξεις.</a:t>
            </a:r>
            <a:endParaRPr lang="el-GR" sz="1800" b="1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algn="just" defTabSz="1218987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90000"/>
              <a:buNone/>
            </a:pPr>
            <a:r>
              <a:rPr lang="el-GR" sz="1800" b="1" dirty="0">
                <a:solidFill>
                  <a:schemeClr val="tx2"/>
                </a:solidFill>
                <a:latin typeface="Calibri" panose="020F0502020204030204" pitchFamily="34" charset="0"/>
                <a:hlinkClick r:id="rId4" action="ppaction://hlinksldjump"/>
              </a:rPr>
              <a:t>Β. Βγαίνεις αμέσως από την ιστοσελίδα αυτή και ενημερώνεις τους </a:t>
            </a:r>
            <a:r>
              <a:rPr lang="el-GR" sz="1800" b="1" dirty="0" smtClean="0">
                <a:solidFill>
                  <a:schemeClr val="tx2"/>
                </a:solidFill>
                <a:latin typeface="Calibri" panose="020F0502020204030204" pitchFamily="34" charset="0"/>
                <a:hlinkClick r:id="rId4" action="ppaction://hlinksldjump"/>
              </a:rPr>
              <a:t>γονείς </a:t>
            </a:r>
            <a:r>
              <a:rPr lang="el-GR" sz="1800" b="1" dirty="0">
                <a:solidFill>
                  <a:schemeClr val="tx2"/>
                </a:solidFill>
                <a:latin typeface="Calibri" panose="020F0502020204030204" pitchFamily="34" charset="0"/>
                <a:hlinkClick r:id="rId4" action="ppaction://hlinksldjump"/>
              </a:rPr>
              <a:t>σου</a:t>
            </a:r>
            <a:endParaRPr lang="el-GR" sz="1800" b="1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>
              <a:buFont typeface="Wingdings 2"/>
              <a:buNone/>
            </a:pPr>
            <a:endParaRPr lang="el-GR" b="1" dirty="0"/>
          </a:p>
        </p:txBody>
      </p:sp>
      <p:pic>
        <p:nvPicPr>
          <p:cNvPr id="7" name="Εικόνα 6" descr="D:\ΕΓΓΡΑΦΑ ΔΗΜΟΤΙΚΟΥ\Λογότυπα Σχολείου\NEA ΛΟΓΟΤΥΠΑ\ΣΗΜΑ ΤΕΛΙΚΟ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15" t="10333" r="24773" b="10942"/>
          <a:stretch>
            <a:fillRect/>
          </a:stretch>
        </p:blipFill>
        <p:spPr bwMode="auto">
          <a:xfrm>
            <a:off x="60763" y="67341"/>
            <a:ext cx="926224" cy="841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87298"/>
            <a:ext cx="2016224" cy="13530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901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200" dirty="0" smtClean="0"/>
              <a:t>  </a:t>
            </a:r>
            <a:r>
              <a:rPr lang="el-GR" sz="3200" dirty="0" smtClean="0"/>
              <a:t> </a:t>
            </a:r>
            <a:r>
              <a:rPr lang="el-GR" sz="2400" b="1" dirty="0" smtClean="0">
                <a:latin typeface="Calibri" panose="020F0502020204030204" pitchFamily="34" charset="0"/>
              </a:rPr>
              <a:t>Λάθος!</a:t>
            </a:r>
            <a:r>
              <a:rPr lang="el-GR" sz="4000" b="1" dirty="0" smtClean="0"/>
              <a:t> </a:t>
            </a:r>
          </a:p>
          <a:p>
            <a:pPr>
              <a:buNone/>
            </a:pPr>
            <a:r>
              <a:rPr lang="el-GR" sz="3200" dirty="0" smtClean="0"/>
              <a:t>  </a:t>
            </a:r>
            <a:r>
              <a:rPr lang="el-GR" sz="1800" b="1" dirty="0" smtClean="0">
                <a:latin typeface="Calibri" panose="020F0502020204030204" pitchFamily="34" charset="0"/>
              </a:rPr>
              <a:t>Παίζουμε μόνο παιχνίδια που είναι κατάλληλα για την ηλικία μας!    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</p:txBody>
      </p:sp>
      <p:pic>
        <p:nvPicPr>
          <p:cNvPr id="14338" name="Picture 2" descr="C:\Users\ΑΓΓΕΛΙΚΗ\Desktop\χι λάθος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8597" y="3865143"/>
            <a:ext cx="927440" cy="1415891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3" name="Ορθογώνιο 2"/>
          <p:cNvSpPr/>
          <p:nvPr/>
        </p:nvSpPr>
        <p:spPr>
          <a:xfrm>
            <a:off x="6444208" y="4725144"/>
            <a:ext cx="2060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prstClr val="white"/>
                </a:solidFill>
                <a:latin typeface="Calibri"/>
                <a:hlinkClick r:id="rId4" action="ppaction://hlinksldjump"/>
              </a:rPr>
              <a:t>Ξαναπροσπάθησε! </a:t>
            </a:r>
            <a:endParaRPr lang="el-GR" dirty="0"/>
          </a:p>
        </p:txBody>
      </p:sp>
      <p:pic>
        <p:nvPicPr>
          <p:cNvPr id="6" name="Εικόνα 5" descr="D:\ΕΓΓΡΑΦΑ ΔΗΜΟΤΙΚΟΥ\Λογότυπα Σχολείου\NEA ΛΟΓΟΤΥΠΑ\ΣΗΜΑ ΤΕΛΙΚΟ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15" t="10333" r="24773" b="10942"/>
          <a:stretch>
            <a:fillRect/>
          </a:stretch>
        </p:blipFill>
        <p:spPr bwMode="auto">
          <a:xfrm>
            <a:off x="60763" y="67341"/>
            <a:ext cx="926224" cy="841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87298"/>
            <a:ext cx="2016224" cy="13530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869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sz="2400" b="1" dirty="0" smtClean="0">
                <a:latin typeface="Calibri" panose="020F0502020204030204" pitchFamily="34" charset="0"/>
              </a:rPr>
              <a:t>Σωστό!</a:t>
            </a:r>
            <a:r>
              <a:rPr lang="el-GR" sz="4000" b="1" dirty="0" smtClean="0"/>
              <a:t> </a:t>
            </a:r>
            <a:endParaRPr lang="en-US" sz="4000" b="1" dirty="0" smtClean="0"/>
          </a:p>
          <a:p>
            <a:pPr marL="0" indent="0">
              <a:buNone/>
            </a:pPr>
            <a:r>
              <a:rPr lang="el-GR" sz="1800" b="1" dirty="0" smtClean="0">
                <a:latin typeface="Calibri" panose="020F0502020204030204" pitchFamily="34" charset="0"/>
              </a:rPr>
              <a:t>Πάντα ενημερώνεις κάποιον ενήλικα</a:t>
            </a:r>
            <a:r>
              <a:rPr lang="en-US" sz="1800" b="1" dirty="0" smtClean="0">
                <a:latin typeface="Calibri" panose="020F0502020204030204" pitchFamily="34" charset="0"/>
              </a:rPr>
              <a:t>,</a:t>
            </a:r>
            <a:r>
              <a:rPr lang="el-GR" sz="1800" b="1" dirty="0" smtClean="0">
                <a:latin typeface="Calibri" panose="020F0502020204030204" pitchFamily="34" charset="0"/>
              </a:rPr>
              <a:t> όταν</a:t>
            </a:r>
            <a:r>
              <a:rPr lang="en-US" sz="1800" b="1" dirty="0" smtClean="0">
                <a:latin typeface="Calibri" panose="020F0502020204030204" pitchFamily="34" charset="0"/>
              </a:rPr>
              <a:t> </a:t>
            </a:r>
            <a:r>
              <a:rPr lang="el-GR" sz="1800" b="1" dirty="0" smtClean="0">
                <a:latin typeface="Calibri" panose="020F0502020204030204" pitchFamily="34" charset="0"/>
              </a:rPr>
              <a:t>συναντάς κάτι ακατάλληλο στο διαδίκτυο.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sz="3200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                         </a:t>
            </a:r>
            <a:r>
              <a:rPr lang="el-GR" dirty="0" smtClean="0"/>
              <a:t>  </a:t>
            </a:r>
            <a:endParaRPr lang="el-GR" dirty="0">
              <a:solidFill>
                <a:schemeClr val="accent6"/>
              </a:solidFill>
            </a:endParaRPr>
          </a:p>
        </p:txBody>
      </p:sp>
      <p:pic>
        <p:nvPicPr>
          <p:cNvPr id="16386" name="Picture 2" descr="C:\Users\ΑΓΓΕΛΙΚΗ\Desktop\σωστο τσε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2961" y="3284984"/>
            <a:ext cx="2163774" cy="23657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Ορθογώνιο 3"/>
          <p:cNvSpPr/>
          <p:nvPr/>
        </p:nvSpPr>
        <p:spPr>
          <a:xfrm>
            <a:off x="6375544" y="5013176"/>
            <a:ext cx="19351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prstClr val="white"/>
                </a:solidFill>
                <a:latin typeface="Calibri"/>
                <a:hlinkClick r:id="rId3" action="ppaction://hlinksldjump"/>
              </a:rPr>
              <a:t>Επόμενη ερώτηση</a:t>
            </a:r>
            <a:endParaRPr lang="el-GR" dirty="0"/>
          </a:p>
        </p:txBody>
      </p:sp>
      <p:pic>
        <p:nvPicPr>
          <p:cNvPr id="7" name="Εικόνα 6" descr="D:\ΕΓΓΡΑΦΑ ΔΗΜΟΤΙΚΟΥ\Λογότυπα Σχολείου\NEA ΛΟΓΟΤΥΠΑ\ΣΗΜΑ ΤΕΛΙΚΟ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15" t="10333" r="24773" b="10942"/>
          <a:stretch>
            <a:fillRect/>
          </a:stretch>
        </p:blipFill>
        <p:spPr bwMode="auto">
          <a:xfrm>
            <a:off x="60763" y="67341"/>
            <a:ext cx="926224" cy="841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87298"/>
            <a:ext cx="2016224" cy="13530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793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7772400" cy="1584176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700" dirty="0">
                <a:solidFill>
                  <a:srgbClr val="EEECE1"/>
                </a:solidFill>
                <a:latin typeface="Calibri"/>
                <a:ea typeface="+mn-ea"/>
                <a:cs typeface="+mn-cs"/>
              </a:rPr>
              <a:t/>
            </a:r>
            <a:br>
              <a:rPr lang="en-US" sz="2700" dirty="0">
                <a:solidFill>
                  <a:srgbClr val="EEECE1"/>
                </a:solidFill>
                <a:latin typeface="Calibri"/>
                <a:ea typeface="+mn-ea"/>
                <a:cs typeface="+mn-cs"/>
              </a:rPr>
            </a:br>
            <a:r>
              <a:rPr lang="en-US" sz="2700" dirty="0">
                <a:solidFill>
                  <a:srgbClr val="EEECE1"/>
                </a:solidFill>
                <a:latin typeface="Calibri"/>
                <a:ea typeface="+mn-ea"/>
                <a:cs typeface="+mn-cs"/>
              </a:rPr>
              <a:t/>
            </a:r>
            <a:br>
              <a:rPr lang="en-US" sz="2700" dirty="0">
                <a:solidFill>
                  <a:srgbClr val="EEECE1"/>
                </a:solidFill>
                <a:latin typeface="Calibri"/>
                <a:ea typeface="+mn-ea"/>
                <a:cs typeface="+mn-cs"/>
              </a:rPr>
            </a:br>
            <a:endParaRPr lang="el-GR" sz="2700" dirty="0">
              <a:solidFill>
                <a:srgbClr val="EEECE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832722" y="2492896"/>
            <a:ext cx="62595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None/>
            </a:pPr>
            <a:r>
              <a:rPr lang="el-GR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hlinkClick r:id="rId2" action="ppaction://hlinksldjump"/>
              </a:rPr>
              <a:t>Α. Γράμματα ή αριθμούς</a:t>
            </a:r>
            <a:endParaRPr lang="el-GR" b="1" dirty="0" smtClean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514350" indent="-514350">
              <a:buNone/>
            </a:pPr>
            <a:endParaRPr lang="el-GR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514350" indent="-514350">
              <a:buNone/>
            </a:pPr>
            <a:r>
              <a:rPr lang="el-GR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hlinkClick r:id="rId3" action="ppaction://hlinksldjump"/>
              </a:rPr>
              <a:t>Β. Σύμβολα, </a:t>
            </a:r>
            <a:r>
              <a:rPr lang="el-GR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hlinkClick r:id="rId3" action="ppaction://hlinksldjump"/>
              </a:rPr>
              <a:t>γράμματα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hlinkClick r:id="rId3" action="ppaction://hlinksldjump"/>
              </a:rPr>
              <a:t> (</a:t>
            </a:r>
            <a:r>
              <a:rPr lang="el-GR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hlinkClick r:id="rId3" action="ppaction://hlinksldjump"/>
              </a:rPr>
              <a:t>κεφαλαία &amp; </a:t>
            </a:r>
            <a:r>
              <a:rPr lang="el-GR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hlinkClick r:id="rId3" action="ppaction://hlinksldjump"/>
              </a:rPr>
              <a:t>πεζά</a:t>
            </a:r>
            <a:r>
              <a:rPr lang="el-GR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)</a:t>
            </a:r>
            <a:r>
              <a:rPr lang="el-GR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hlinkClick r:id="rId3" action="ppaction://hlinksldjump"/>
              </a:rPr>
              <a:t>,</a:t>
            </a:r>
            <a:r>
              <a:rPr lang="el-GR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hlinkClick r:id="rId3" action="ppaction://hlinksldjump"/>
              </a:rPr>
              <a:t> αριθμούς </a:t>
            </a:r>
            <a:endParaRPr lang="el-GR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8" descr="http://ircmentorcollaborative.org/wp-content/uploads/2014/07/bsaf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58035">
            <a:off x="2397891" y="3716400"/>
            <a:ext cx="5569657" cy="2898285"/>
          </a:xfrm>
          <a:prstGeom prst="rect">
            <a:avLst/>
          </a:prstGeom>
          <a:noFill/>
        </p:spPr>
      </p:pic>
      <p:sp>
        <p:nvSpPr>
          <p:cNvPr id="6" name="3 - Θέση περιεχομένου"/>
          <p:cNvSpPr txBox="1">
            <a:spLocks/>
          </p:cNvSpPr>
          <p:nvPr/>
        </p:nvSpPr>
        <p:spPr>
          <a:xfrm>
            <a:off x="827585" y="980728"/>
            <a:ext cx="5688632" cy="1368152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b="1" dirty="0" smtClean="0"/>
              <a:t>	</a:t>
            </a:r>
            <a:endParaRPr lang="el-GR" sz="2000" b="1" dirty="0" smtClean="0"/>
          </a:p>
          <a:p>
            <a:pPr algn="just"/>
            <a:r>
              <a:rPr lang="el-GR" sz="2600" b="1" dirty="0" smtClean="0">
                <a:latin typeface="Calibri" panose="020F0502020204030204" pitchFamily="34" charset="0"/>
              </a:rPr>
              <a:t>Ερώτηση 3η </a:t>
            </a:r>
            <a:endParaRPr lang="el-GR" sz="2600" b="1" dirty="0">
              <a:latin typeface="Calibri" panose="020F0502020204030204" pitchFamily="34" charset="0"/>
            </a:endParaRPr>
          </a:p>
          <a:p>
            <a:pPr algn="just"/>
            <a:r>
              <a:rPr lang="el-GR" sz="1900" b="1" dirty="0" smtClean="0">
                <a:latin typeface="Calibri" panose="020F0502020204030204" pitchFamily="34" charset="0"/>
              </a:rPr>
              <a:t>Τι </a:t>
            </a:r>
            <a:r>
              <a:rPr lang="el-GR" sz="1900" b="1" dirty="0">
                <a:latin typeface="Calibri" panose="020F0502020204030204" pitchFamily="34" charset="0"/>
              </a:rPr>
              <a:t>χρειάζεται για έναν ισχυρό κωδικό</a:t>
            </a:r>
            <a:r>
              <a:rPr lang="en-US" sz="1900" b="1" dirty="0">
                <a:latin typeface="Calibri" panose="020F0502020204030204" pitchFamily="34" charset="0"/>
              </a:rPr>
              <a:t>; </a:t>
            </a:r>
          </a:p>
          <a:p>
            <a:pPr algn="just"/>
            <a:r>
              <a:rPr lang="en-US" sz="2000" b="1" dirty="0" smtClean="0"/>
              <a:t>  </a:t>
            </a:r>
            <a:r>
              <a:rPr lang="el-GR" sz="2000" b="1" dirty="0" smtClean="0"/>
              <a:t>	</a:t>
            </a:r>
          </a:p>
          <a:p>
            <a:endParaRPr lang="el-GR" b="1" dirty="0"/>
          </a:p>
        </p:txBody>
      </p:sp>
      <p:pic>
        <p:nvPicPr>
          <p:cNvPr id="8" name="Εικόνα 7" descr="D:\ΕΓΓΡΑΦΑ ΔΗΜΟΤΙΚΟΥ\Λογότυπα Σχολείου\NEA ΛΟΓΟΤΥΠΑ\ΣΗΜΑ ΤΕΛΙΚΟ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15" t="10333" r="24773" b="10942"/>
          <a:stretch>
            <a:fillRect/>
          </a:stretch>
        </p:blipFill>
        <p:spPr bwMode="auto">
          <a:xfrm>
            <a:off x="60763" y="67341"/>
            <a:ext cx="926224" cy="841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87298"/>
            <a:ext cx="2016224" cy="13530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620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tf03460512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</a:schemeClr>
            </a:gs>
            <a:gs pos="65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25000" t="25000" r="25000" b="25000"/>
          </a:path>
        </a:gradFill>
        <a:gradFill flip="none" rotWithShape="1">
          <a:gsLst>
            <a:gs pos="17000">
              <a:schemeClr val="phClr"/>
            </a:gs>
            <a:gs pos="71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>
        <a:ln w="1905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_9533778_TF03460512_TF03460512" id="{118B9BF6-4DAD-47F9-9193-0AFAC0F0975C}" vid="{CF3612CC-1D48-47C3-8436-55DFC042FBFF}"/>
    </a:ext>
  </a:extLst>
</a:theme>
</file>

<file path=ppt/theme/theme10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f03460512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</a:schemeClr>
            </a:gs>
            <a:gs pos="65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25000" t="25000" r="25000" b="25000"/>
          </a:path>
        </a:gradFill>
        <a:gradFill flip="none" rotWithShape="1">
          <a:gsLst>
            <a:gs pos="17000">
              <a:schemeClr val="phClr"/>
            </a:gs>
            <a:gs pos="71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>
        <a:ln w="1905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_9533778_TF03460512_TF03460512" id="{118B9BF6-4DAD-47F9-9193-0AFAC0F0975C}" vid="{CF3612CC-1D48-47C3-8436-55DFC042FBFF}"/>
    </a:ext>
  </a:extLst>
</a:theme>
</file>

<file path=ppt/theme/theme3.xml><?xml version="1.0" encoding="utf-8"?>
<a:theme xmlns:a="http://schemas.openxmlformats.org/drawingml/2006/main" name="Αποκορύφωμα">
  <a:themeElements>
    <a:clrScheme name="Αποκορύφωμα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Αποκορύφωμα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Αποκορύφωμα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Προεξοχή">
  <a:themeElements>
    <a:clrScheme name="Προεξοχή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Προεξοχή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Προεξοχή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Προεξοχή">
  <a:themeElements>
    <a:clrScheme name="Προεξοχή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Προεξοχή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Προεξοχή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Χαρτί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Χαρτί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Χαρτί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Αίθουσα συσκέψεων &quot;Ιόν&quot;">
  <a:themeElements>
    <a:clrScheme name="Αίθουσα συσκέψεων &quot;Ιόν&quot;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Αίθουσα συσκέψεων &quot;Ιόν&quot;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Αίθουσα συσκέψεων &quot;Ιόν&quot;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ppt/theme/theme8.xml><?xml version="1.0" encoding="utf-8"?>
<a:theme xmlns:a="http://schemas.openxmlformats.org/drawingml/2006/main" name="Διαστημικό">
  <a:themeElements>
    <a:clrScheme name="Διαστημικό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Διαστημικό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Διαστημικό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528</Words>
  <Application>Microsoft Office PowerPoint</Application>
  <PresentationFormat>Προβολή στην οθόνη (4:3)</PresentationFormat>
  <Paragraphs>105</Paragraphs>
  <Slides>23</Slides>
  <Notes>5</Notes>
  <HiddenSlides>0</HiddenSlides>
  <MMClips>0</MMClips>
  <ScaleCrop>false</ScaleCrop>
  <HeadingPairs>
    <vt:vector size="4" baseType="variant">
      <vt:variant>
        <vt:lpstr>Θέμα</vt:lpstr>
      </vt:variant>
      <vt:variant>
        <vt:i4>9</vt:i4>
      </vt:variant>
      <vt:variant>
        <vt:lpstr>Τίτλοι διαφανειών</vt:lpstr>
      </vt:variant>
      <vt:variant>
        <vt:i4>23</vt:i4>
      </vt:variant>
    </vt:vector>
  </HeadingPairs>
  <TitlesOfParts>
    <vt:vector size="32" baseType="lpstr">
      <vt:lpstr>tf03460512</vt:lpstr>
      <vt:lpstr>1_tf03460512</vt:lpstr>
      <vt:lpstr>Αποκορύφωμα</vt:lpstr>
      <vt:lpstr>Προεξοχή</vt:lpstr>
      <vt:lpstr>1_Προεξοχή</vt:lpstr>
      <vt:lpstr>Χαρτί</vt:lpstr>
      <vt:lpstr>Αίθουσα συσκέψεων "Ιόν"</vt:lpstr>
      <vt:lpstr>Διαστημικό</vt:lpstr>
      <vt:lpstr>1_Θέμα του Office</vt:lpstr>
      <vt:lpstr>KOYIZ ΓΝΩΣΕΩΝ </vt:lpstr>
      <vt:lpstr>ΠΛΗΡΟΦΟΡΙΕΣ ΠΑΙΧΝΙΔΙΟΥ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                           </vt:lpstr>
      <vt:lpstr>   </vt:lpstr>
      <vt:lpstr>   </vt:lpstr>
      <vt:lpstr>   </vt:lpstr>
      <vt:lpstr>Παρουσίαση του PowerPoint</vt:lpstr>
      <vt:lpstr>ΜΠΡΑΒΟ!  Αφού δεν ξέρεις ποιος σου το έστειλε, καλύτερα να το διαγράψεις κατευθείαν.</vt:lpstr>
      <vt:lpstr>ΛΑΘΟΣ!  Εφόσον δεν γνωρίζεις τον αποστολέα, δε θα πρέπει να το ανοίξεις, γιατί μπορεί ο υπολογιστής σου να κολλήσει κάποιον ιό.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KOYIZ ΓΝΩΣΕΩΝ </dc:title>
  <dc:creator>ΔΕΣΠΟΙΝΑ</dc:creator>
  <cp:lastModifiedBy>ΔΕΣΠΟΙΝΑ</cp:lastModifiedBy>
  <cp:revision>46</cp:revision>
  <dcterms:created xsi:type="dcterms:W3CDTF">2018-01-05T10:24:45Z</dcterms:created>
  <dcterms:modified xsi:type="dcterms:W3CDTF">2018-01-17T11:38:46Z</dcterms:modified>
</cp:coreProperties>
</file>