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7" r:id="rId2"/>
    <p:sldId id="264" r:id="rId3"/>
    <p:sldId id="256" r:id="rId4"/>
    <p:sldId id="258" r:id="rId5"/>
    <p:sldId id="259" r:id="rId6"/>
    <p:sldId id="260" r:id="rId7"/>
    <p:sldId id="261" r:id="rId8"/>
    <p:sldId id="265" r:id="rId9"/>
    <p:sldId id="263" r:id="rId10"/>
    <p:sldId id="257" r:id="rId11"/>
    <p:sldId id="266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47" autoAdjust="0"/>
  </p:normalViewPr>
  <p:slideViewPr>
    <p:cSldViewPr>
      <p:cViewPr varScale="1">
        <p:scale>
          <a:sx n="51" d="100"/>
          <a:sy n="51" d="100"/>
        </p:scale>
        <p:origin x="-122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2842E57-CD18-45E7-B55B-EEA5FAA1D05F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A04ACD-ED76-4072-AF49-72917EEF6D5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815290" cy="26003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Διαγωνισμός Θετικού/Δημιουργικού Περιεχομένου</a:t>
            </a:r>
            <a:br>
              <a:rPr lang="el-GR" dirty="0" smtClean="0"/>
            </a:br>
            <a:r>
              <a:rPr lang="el-GR" dirty="0" smtClean="0"/>
              <a:t>στο</a:t>
            </a:r>
            <a:br>
              <a:rPr lang="el-GR" dirty="0" smtClean="0"/>
            </a:br>
            <a:r>
              <a:rPr lang="el-GR" dirty="0" smtClean="0"/>
              <a:t>Διαδίκτυο       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40544" y="4071942"/>
            <a:ext cx="8174860" cy="207170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1"/>
                </a:solidFill>
              </a:rPr>
              <a:t>Μάθημα –Πληροφορική</a:t>
            </a:r>
          </a:p>
          <a:p>
            <a:r>
              <a:rPr lang="el-GR" sz="3200" dirty="0" smtClean="0">
                <a:solidFill>
                  <a:schemeClr val="tx1"/>
                </a:solidFill>
              </a:rPr>
              <a:t>Γυμνάσιο </a:t>
            </a:r>
            <a:r>
              <a:rPr lang="el-GR" sz="3200" dirty="0" err="1" smtClean="0">
                <a:solidFill>
                  <a:schemeClr val="tx1"/>
                </a:solidFill>
              </a:rPr>
              <a:t>Παπαγιάννη</a:t>
            </a:r>
            <a:r>
              <a:rPr lang="el-GR" sz="3200" dirty="0" smtClean="0">
                <a:solidFill>
                  <a:schemeClr val="tx1"/>
                </a:solidFill>
              </a:rPr>
              <a:t> Φλώρινας</a:t>
            </a:r>
          </a:p>
          <a:p>
            <a:r>
              <a:rPr lang="el-GR" sz="3200" dirty="0" smtClean="0">
                <a:solidFill>
                  <a:schemeClr val="tx1"/>
                </a:solidFill>
              </a:rPr>
              <a:t>-Έτος 2018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65817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μαθήτριες </a:t>
            </a:r>
            <a:r>
              <a:rPr lang="el-GR" dirty="0" err="1" smtClean="0"/>
              <a:t>Ζεπάι</a:t>
            </a:r>
            <a:r>
              <a:rPr lang="el-GR" dirty="0" smtClean="0"/>
              <a:t> </a:t>
            </a:r>
            <a:r>
              <a:rPr lang="el-GR" dirty="0" err="1" smtClean="0"/>
              <a:t>Αντελίνα</a:t>
            </a:r>
            <a:r>
              <a:rPr lang="el-GR" dirty="0" smtClean="0"/>
              <a:t> ,Μαύρου </a:t>
            </a:r>
            <a:r>
              <a:rPr lang="el-GR" dirty="0" err="1" smtClean="0"/>
              <a:t>Έλσα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2328882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Υπεύθυνη καθηγήτρια </a:t>
            </a:r>
            <a:r>
              <a:rPr lang="el-GR" dirty="0" err="1" smtClean="0">
                <a:solidFill>
                  <a:schemeClr val="tx1"/>
                </a:solidFill>
              </a:rPr>
              <a:t>Δράγου</a:t>
            </a:r>
            <a:r>
              <a:rPr lang="el-GR" dirty="0" smtClean="0">
                <a:solidFill>
                  <a:schemeClr val="tx1"/>
                </a:solidFill>
              </a:rPr>
              <a:t> Ευαγγελία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2232812"/>
          </a:xfrm>
        </p:spPr>
        <p:txBody>
          <a:bodyPr>
            <a:normAutofit/>
          </a:bodyPr>
          <a:lstStyle/>
          <a:p>
            <a:r>
              <a:rPr lang="el-GR" sz="5400" dirty="0" smtClean="0"/>
              <a:t>               Τέλος</a:t>
            </a:r>
            <a:endParaRPr lang="el-GR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500726"/>
          </a:xfrm>
        </p:spPr>
        <p:txBody>
          <a:bodyPr>
            <a:normAutofit/>
          </a:bodyPr>
          <a:lstStyle/>
          <a:p>
            <a:r>
              <a:rPr lang="el-GR" sz="5400" dirty="0" smtClean="0"/>
              <a:t>ΚΑΚΟΠΟΙΗΣΗ ΠΑΙΔΙΩΝ ΣΤΟ ΔΙΑΔΙΚΤΥΟ</a:t>
            </a:r>
            <a:endParaRPr lang="el-GR" sz="54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85925"/>
          </a:xfrm>
        </p:spPr>
        <p:txBody>
          <a:bodyPr>
            <a:normAutofit/>
          </a:bodyPr>
          <a:lstStyle/>
          <a:p>
            <a:r>
              <a:rPr lang="el-GR" sz="5400" dirty="0" smtClean="0"/>
              <a:t>Τι είναι η κακοποίηση?</a:t>
            </a:r>
            <a:endParaRPr lang="el-GR" sz="5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090" y="1643050"/>
            <a:ext cx="927708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43" y="0"/>
            <a:ext cx="886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581150"/>
            <a:ext cx="65913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Λίγες πληροφορίες για την κακοποίηση των παιδιών στο διαδίκτυο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3582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428736"/>
            <a:ext cx="8125061" cy="350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43</Words>
  <Application>Microsoft Office PowerPoint</Application>
  <PresentationFormat>Προβολή στην οθόνη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Ζωντάνια</vt:lpstr>
      <vt:lpstr>Διαγωνισμός Θετικού/Δημιουργικού Περιεχομένου στο Διαδίκτυο         </vt:lpstr>
      <vt:lpstr>ΚΑΚΟΠΟΙΗΣΗ ΠΑΙΔΙΩΝ ΣΤΟ ΔΙΑΔΙΚΤΥΟ</vt:lpstr>
      <vt:lpstr>Τι είναι η κακοποίηση?</vt:lpstr>
      <vt:lpstr>Διαφάνεια 4</vt:lpstr>
      <vt:lpstr>Διαφάνεια 5</vt:lpstr>
      <vt:lpstr>Διαφάνεια 6</vt:lpstr>
      <vt:lpstr>Διαφάνεια 7</vt:lpstr>
      <vt:lpstr>Λίγες πληροφορίες για την κακοποίηση των παιδιών στο διαδίκτυο</vt:lpstr>
      <vt:lpstr>Διαφάνεια 9</vt:lpstr>
      <vt:lpstr>Διαφάνεια 10</vt:lpstr>
      <vt:lpstr>Οι μαθήτριες Ζεπάι Αντελίνα ,Μαύρου Έλσα</vt:lpstr>
      <vt:lpstr>               Τέλος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compaq 01</dc:creator>
  <cp:lastModifiedBy>compaq 01</cp:lastModifiedBy>
  <cp:revision>12</cp:revision>
  <dcterms:created xsi:type="dcterms:W3CDTF">2018-01-12T15:33:39Z</dcterms:created>
  <dcterms:modified xsi:type="dcterms:W3CDTF">2018-01-12T17:32:34Z</dcterms:modified>
</cp:coreProperties>
</file>