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78B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51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8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4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36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17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9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3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67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36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10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998-3C33-4323-9524-071B971AD4CC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6520-781D-4232-98FF-A6DC6A035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2653" y="5486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anose="030F0702030302020204" pitchFamily="66" charset="0"/>
              </a:rPr>
              <a:t>Η γεωμετρική εποχή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617" y="127205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2</a:t>
            </a:r>
            <a:r>
              <a:rPr lang="el-GR" sz="24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2400" b="1" dirty="0" smtClean="0">
                <a:latin typeface="Comic Sans MS" panose="030F0702030302020204" pitchFamily="66" charset="0"/>
              </a:rPr>
              <a:t> Δημοτικό Σχολείο Λάρισας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72514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Δήμητρα Μάκκα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30120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Ελπίδα Σαρούδη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5" y="472514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latin typeface="Comic Sans MS" panose="030F0702030302020204" pitchFamily="66" charset="0"/>
              </a:rPr>
              <a:t>Παναγιώτα Παπαστεργίου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527159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latin typeface="Comic Sans MS" panose="030F0702030302020204" pitchFamily="66" charset="0"/>
              </a:rPr>
              <a:t>Σοφία Ευστρατιάδη-Αρχοντή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6529" y="5880217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Επιμέλεια-Επίβλεψη: Χασιώτου Χαρίκλεια ΠΕ70</a:t>
            </a:r>
          </a:p>
          <a:p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                     Μαράτος Νικόλαος ΠΕ20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16832"/>
            <a:ext cx="1691411" cy="2557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33" y="2595408"/>
            <a:ext cx="2806752" cy="1879268"/>
          </a:xfrm>
          <a:prstGeom prst="rect">
            <a:avLst/>
          </a:prstGeom>
        </p:spPr>
      </p:pic>
      <p:pic>
        <p:nvPicPr>
          <p:cNvPr id="15" name="AllS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2520" y="5116729"/>
            <a:ext cx="609600" cy="6096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30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000"/>
    </mc:Choice>
    <mc:Fallback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9" y="836712"/>
            <a:ext cx="64656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Επιθετικά - Αμυντικά όπλα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7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45" y="476672"/>
            <a:ext cx="5920910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Επιθετικά - Αμυντικά όπλα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5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1044"/>
            <a:ext cx="3816424" cy="4538951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Γεωμετρικά σχήματα αγγείων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8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1" y="404664"/>
            <a:ext cx="299285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Γεωμετρικά σχήματα αγγείων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12" y="476672"/>
            <a:ext cx="4311575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Γεωμετρικά σχήματα αγγείων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040560" cy="5090270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Μηκυναϊκή εποχή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976664" cy="4847485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Μηκυναϊκή εποχή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80519" cy="5349166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Πυξίδα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88" y="472429"/>
            <a:ext cx="3315095" cy="4828779"/>
          </a:xfrm>
        </p:spPr>
      </p:pic>
      <p:sp>
        <p:nvSpPr>
          <p:cNvPr id="5" name="TextBox 4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Αμφορέας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2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384375" cy="5194897"/>
          </a:xfrm>
        </p:spPr>
      </p:pic>
      <p:sp>
        <p:nvSpPr>
          <p:cNvPr id="4" name="TextBox 3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Αμφορέας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" y="1268760"/>
            <a:ext cx="9180541" cy="4032448"/>
          </a:xfrm>
        </p:spPr>
      </p:pic>
      <p:sp>
        <p:nvSpPr>
          <p:cNvPr id="5" name="TextBox 4"/>
          <p:cNvSpPr txBox="1"/>
          <p:nvPr/>
        </p:nvSpPr>
        <p:spPr>
          <a:xfrm>
            <a:off x="2771800" y="58052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Όμηρος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608512" cy="4946934"/>
          </a:xfrm>
        </p:spPr>
      </p:pic>
      <p:sp>
        <p:nvSpPr>
          <p:cNvPr id="4" name="TextBox 3"/>
          <p:cNvSpPr txBox="1"/>
          <p:nvPr/>
        </p:nvSpPr>
        <p:spPr>
          <a:xfrm>
            <a:off x="2411760" y="55596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Κρατήρας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7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l-GR" sz="8800" dirty="0" smtClean="0"/>
              <a:t>Τέλος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412477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1782" cy="5991090"/>
          </a:xfrm>
        </p:spPr>
      </p:pic>
      <p:sp>
        <p:nvSpPr>
          <p:cNvPr id="5" name="TextBox 4"/>
          <p:cNvSpPr txBox="1"/>
          <p:nvPr/>
        </p:nvSpPr>
        <p:spPr>
          <a:xfrm>
            <a:off x="2915816" y="63406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3093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Εποχή του σιδήρου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5555303"/>
          </a:xfrm>
        </p:spPr>
      </p:pic>
      <p:sp>
        <p:nvSpPr>
          <p:cNvPr id="5" name="TextBox 4"/>
          <p:cNvSpPr txBox="1"/>
          <p:nvPr/>
        </p:nvSpPr>
        <p:spPr>
          <a:xfrm>
            <a:off x="3131840" y="60212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Αλφαβητική γραφή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5555303"/>
          </a:xfrm>
        </p:spPr>
      </p:pic>
      <p:sp>
        <p:nvSpPr>
          <p:cNvPr id="5" name="TextBox 4"/>
          <p:cNvSpPr txBox="1"/>
          <p:nvPr/>
        </p:nvSpPr>
        <p:spPr>
          <a:xfrm>
            <a:off x="3131840" y="60212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Αλφαβητική γραφή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1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980728"/>
            <a:ext cx="6600825" cy="4419600"/>
          </a:xfrm>
        </p:spPr>
      </p:pic>
      <p:sp>
        <p:nvSpPr>
          <p:cNvPr id="5" name="TextBox 4"/>
          <p:cNvSpPr txBox="1"/>
          <p:nvPr/>
        </p:nvSpPr>
        <p:spPr>
          <a:xfrm>
            <a:off x="2987824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Ποτήρι του Νέστωρα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9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8229600" cy="1605775"/>
          </a:xfrm>
        </p:spPr>
      </p:pic>
      <p:sp>
        <p:nvSpPr>
          <p:cNvPr id="5" name="TextBox 4"/>
          <p:cNvSpPr txBox="1"/>
          <p:nvPr/>
        </p:nvSpPr>
        <p:spPr>
          <a:xfrm>
            <a:off x="2411760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Επιθετικά - Αμυντικά όπλα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052686"/>
            <a:ext cx="5400675" cy="3600450"/>
          </a:xfrm>
        </p:spPr>
      </p:pic>
      <p:sp>
        <p:nvSpPr>
          <p:cNvPr id="5" name="TextBox 4"/>
          <p:cNvSpPr txBox="1"/>
          <p:nvPr/>
        </p:nvSpPr>
        <p:spPr>
          <a:xfrm>
            <a:off x="2411760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Επιθετικά - Αμυντικά όπλα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0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68102"/>
            <a:ext cx="5715000" cy="3829050"/>
          </a:xfrm>
        </p:spPr>
      </p:pic>
      <p:sp>
        <p:nvSpPr>
          <p:cNvPr id="5" name="TextBox 4"/>
          <p:cNvSpPr txBox="1"/>
          <p:nvPr/>
        </p:nvSpPr>
        <p:spPr>
          <a:xfrm>
            <a:off x="2411760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omic Sans MS" panose="030F0702030302020204" pitchFamily="66" charset="0"/>
              </a:rPr>
              <a:t>Επιθετικά - Αμυντικά όπλα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73</Words>
  <Application>Microsoft Office PowerPoint</Application>
  <PresentationFormat>On-screen Show (4:3)</PresentationFormat>
  <Paragraphs>28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Maratos</dc:creator>
  <cp:lastModifiedBy>Nikos Maratos</cp:lastModifiedBy>
  <cp:revision>22</cp:revision>
  <dcterms:created xsi:type="dcterms:W3CDTF">2018-01-18T19:37:19Z</dcterms:created>
  <dcterms:modified xsi:type="dcterms:W3CDTF">2018-01-19T10:07:21Z</dcterms:modified>
</cp:coreProperties>
</file>