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9" r:id="rId4"/>
    <p:sldId id="270" r:id="rId5"/>
    <p:sldId id="267" r:id="rId6"/>
    <p:sldId id="268" r:id="rId7"/>
    <p:sldId id="284" r:id="rId8"/>
    <p:sldId id="281" r:id="rId9"/>
    <p:sldId id="282" r:id="rId10"/>
    <p:sldId id="283" r:id="rId11"/>
    <p:sldId id="278" r:id="rId1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htec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/>
              <a:t>Formatvorlage des Untertitelmasters durch Klicken bearbeiten</a:t>
            </a:r>
            <a:endParaRPr kumimoji="0" lang="en-US"/>
          </a:p>
        </p:txBody>
      </p:sp>
      <p:sp>
        <p:nvSpPr>
          <p:cNvPr id="28" name="Datumsplatzhalt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F593D47-1AA5-4C95-98B5-6962ECF4AE5C}" type="datetimeFigureOut">
              <a:rPr lang="de-DE" smtClean="0"/>
              <a:pPr/>
              <a:t>19.01.2018</a:t>
            </a:fld>
            <a:endParaRPr lang="de-DE"/>
          </a:p>
        </p:txBody>
      </p:sp>
      <p:sp>
        <p:nvSpPr>
          <p:cNvPr id="17" name="Fußzeilenplatzhalt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29" name="Foliennummernplatzhalt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51278C-C200-4C7E-936C-6DD95A1E5F6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3D47-1AA5-4C95-98B5-6962ECF4AE5C}" type="datetimeFigureOut">
              <a:rPr lang="de-DE" smtClean="0"/>
              <a:pPr/>
              <a:t>19.01.2018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1278C-C200-4C7E-936C-6DD95A1E5F6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F593D47-1AA5-4C95-98B5-6962ECF4AE5C}" type="datetimeFigureOut">
              <a:rPr lang="de-DE" smtClean="0"/>
              <a:pPr/>
              <a:t>19.01.2018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6E51278C-C200-4C7E-936C-6DD95A1E5F6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3D47-1AA5-4C95-98B5-6962ECF4AE5C}" type="datetimeFigureOut">
              <a:rPr lang="de-DE" smtClean="0"/>
              <a:pPr/>
              <a:t>19.01.2018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51278C-C200-4C7E-936C-6DD95A1E5F6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7" name="Rechtec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3D47-1AA5-4C95-98B5-6962ECF4AE5C}" type="datetimeFigureOut">
              <a:rPr lang="de-DE" smtClean="0"/>
              <a:pPr/>
              <a:t>19.01.2018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6E51278C-C200-4C7E-936C-6DD95A1E5F6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F593D47-1AA5-4C95-98B5-6962ECF4AE5C}" type="datetimeFigureOut">
              <a:rPr lang="de-DE" smtClean="0"/>
              <a:pPr/>
              <a:t>19.01.2018</a:t>
            </a:fld>
            <a:endParaRPr lang="de-DE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51278C-C200-4C7E-936C-6DD95A1E5F6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Inhaltsplatzhalt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F593D47-1AA5-4C95-98B5-6962ECF4AE5C}" type="datetimeFigureOut">
              <a:rPr lang="de-DE" smtClean="0"/>
              <a:pPr/>
              <a:t>19.01.2018</a:t>
            </a:fld>
            <a:endParaRPr lang="de-DE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E51278C-C200-4C7E-936C-6DD95A1E5F6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e-DE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3D47-1AA5-4C95-98B5-6962ECF4AE5C}" type="datetimeFigureOut">
              <a:rPr lang="de-DE" smtClean="0"/>
              <a:pPr/>
              <a:t>19.01.2018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51278C-C200-4C7E-936C-6DD95A1E5F6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3D47-1AA5-4C95-98B5-6962ECF4AE5C}" type="datetimeFigureOut">
              <a:rPr lang="de-DE" smtClean="0"/>
              <a:pPr/>
              <a:t>19.01.2018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E51278C-C200-4C7E-936C-6DD95A1E5F6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593D47-1AA5-4C95-98B5-6962ECF4AE5C}" type="datetimeFigureOut">
              <a:rPr lang="de-DE" smtClean="0"/>
              <a:pPr/>
              <a:t>19.01.2018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E51278C-C200-4C7E-936C-6DD95A1E5F6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e-DE"/>
              <a:t>Textmasterformate durch Klicken bearbeiten</a:t>
            </a:r>
          </a:p>
          <a:p>
            <a:pPr lvl="1" eaLnBrk="1" latinLnBrk="0" hangingPunct="1"/>
            <a:r>
              <a:rPr lang="de-DE"/>
              <a:t>Zweite Ebene</a:t>
            </a:r>
          </a:p>
          <a:p>
            <a:pPr lvl="2" eaLnBrk="1" latinLnBrk="0" hangingPunct="1"/>
            <a:r>
              <a:rPr lang="de-DE"/>
              <a:t>Dritte Ebene</a:t>
            </a:r>
          </a:p>
          <a:p>
            <a:pPr lvl="3" eaLnBrk="1" latinLnBrk="0" hangingPunct="1"/>
            <a:r>
              <a:rPr lang="de-DE"/>
              <a:t>Vierte Ebene</a:t>
            </a:r>
          </a:p>
          <a:p>
            <a:pPr lvl="4" eaLnBrk="1" latinLnBrk="0" hangingPunct="1"/>
            <a:r>
              <a:rPr lang="de-DE"/>
              <a:t>Fünfte Ebene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e-DE"/>
              <a:t>Textmasterformate durch Klicken bearbeiten</a:t>
            </a:r>
          </a:p>
        </p:txBody>
      </p:sp>
      <p:sp>
        <p:nvSpPr>
          <p:cNvPr id="8" name="Rechtec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htec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1" name="Rechtec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F593D47-1AA5-4C95-98B5-6962ECF4AE5C}" type="datetimeFigureOut">
              <a:rPr lang="de-DE" smtClean="0"/>
              <a:pPr/>
              <a:t>19.01.2018</a:t>
            </a:fld>
            <a:endParaRPr lang="de-DE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6E51278C-C200-4C7E-936C-6DD95A1E5F65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Fußzeilenplatzhalt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/>
              <a:t>Bild durch Klicken auf Symbol hinzufügen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elplatzhalt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e-DE"/>
              <a:t>Titelmasterformat durch Klicken bearbeiten</a:t>
            </a:r>
            <a:endParaRPr kumimoji="0" lang="en-US"/>
          </a:p>
        </p:txBody>
      </p:sp>
      <p:sp>
        <p:nvSpPr>
          <p:cNvPr id="13" name="Textplatzhalt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/>
              <a:t>Textmasterformate durch Klicken bearbeiten</a:t>
            </a:r>
          </a:p>
          <a:p>
            <a:pPr lvl="1" eaLnBrk="1" latinLnBrk="0" hangingPunct="1"/>
            <a:r>
              <a:rPr kumimoji="0" lang="de-DE"/>
              <a:t>Zweite Ebene</a:t>
            </a:r>
          </a:p>
          <a:p>
            <a:pPr lvl="2" eaLnBrk="1" latinLnBrk="0" hangingPunct="1"/>
            <a:r>
              <a:rPr kumimoji="0" lang="de-DE"/>
              <a:t>Dritte Ebene</a:t>
            </a:r>
          </a:p>
          <a:p>
            <a:pPr lvl="3" eaLnBrk="1" latinLnBrk="0" hangingPunct="1"/>
            <a:r>
              <a:rPr kumimoji="0" lang="de-DE"/>
              <a:t>Vierte Ebene</a:t>
            </a:r>
          </a:p>
          <a:p>
            <a:pPr lvl="4" eaLnBrk="1" latinLnBrk="0" hangingPunct="1"/>
            <a:r>
              <a:rPr kumimoji="0" lang="de-DE"/>
              <a:t>Fünfte Ebene</a:t>
            </a:r>
            <a:endParaRPr kumimoji="0" lang="en-US"/>
          </a:p>
        </p:txBody>
      </p:sp>
      <p:sp>
        <p:nvSpPr>
          <p:cNvPr id="14" name="Datumsplatzhalt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F593D47-1AA5-4C95-98B5-6962ECF4AE5C}" type="datetimeFigureOut">
              <a:rPr lang="de-DE" smtClean="0"/>
              <a:pPr/>
              <a:t>19.01.2018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Rechtec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E51278C-C200-4C7E-936C-6DD95A1E5F65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9632" y="4038600"/>
            <a:ext cx="7579568" cy="1828800"/>
          </a:xfrm>
        </p:spPr>
        <p:txBody>
          <a:bodyPr/>
          <a:lstStyle/>
          <a:p>
            <a:r>
              <a:rPr lang="el-GR" dirty="0"/>
              <a:t>Ο μ.αλεξανδροσ στον 21 αιωνα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/>
              <a:t>Γ1 ΓΥΜΝΑΣΙΟΥ ΑΜΥΝΤΑΙΟΥ </a:t>
            </a:r>
            <a:endParaRPr lang="de-DE"/>
          </a:p>
        </p:txBody>
      </p:sp>
      <p:pic>
        <p:nvPicPr>
          <p:cNvPr id="31746" name="Picture 2" descr="Αποτέλεσμα εικόνας για Μ.ΑΛΕΞΑΝΔΡΟΣ ΚΑΙ ΤΕΧΝΟΛΟΓΙΕ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476672"/>
            <a:ext cx="4932040" cy="277427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Αποτέλεσμα εικόνας για η πυθία των δελφω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644008" cy="2052486"/>
          </a:xfrm>
          <a:prstGeom prst="rect">
            <a:avLst/>
          </a:prstGeom>
          <a:noFill/>
        </p:spPr>
      </p:pic>
      <p:sp>
        <p:nvSpPr>
          <p:cNvPr id="6" name="Ovale Legende 5"/>
          <p:cNvSpPr/>
          <p:nvPr/>
        </p:nvSpPr>
        <p:spPr>
          <a:xfrm>
            <a:off x="4572000" y="188640"/>
            <a:ext cx="4248472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Το Α</a:t>
            </a:r>
            <a:r>
              <a:rPr lang="en-US" dirty="0"/>
              <a:t>pp </a:t>
            </a:r>
            <a:r>
              <a:rPr lang="el-GR" dirty="0"/>
              <a:t>μου είναι ακόμη υπό κατασκευή σήμερα που ήρθες Αλέξανδρε  δεν χρησμοδοτώ!</a:t>
            </a:r>
            <a:endParaRPr lang="de-DE" dirty="0"/>
          </a:p>
        </p:txBody>
      </p:sp>
      <p:pic>
        <p:nvPicPr>
          <p:cNvPr id="7" name="Picture 2" descr="Αποτέλεσμα εικόνας για Μ.ΑΛΕΞΑΝΔΡΟΣ σε εκστρατει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113556"/>
            <a:ext cx="3240360" cy="2433871"/>
          </a:xfrm>
          <a:prstGeom prst="rect">
            <a:avLst/>
          </a:prstGeom>
          <a:noFill/>
        </p:spPr>
      </p:pic>
      <p:sp>
        <p:nvSpPr>
          <p:cNvPr id="8" name="Abgerundete rechteckige Legende 7"/>
          <p:cNvSpPr/>
          <p:nvPr/>
        </p:nvSpPr>
        <p:spPr>
          <a:xfrm>
            <a:off x="467544" y="4221088"/>
            <a:ext cx="4392488" cy="165618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Μα δεν </a:t>
            </a:r>
            <a:r>
              <a:rPr lang="el-GR"/>
              <a:t>γίνεται ιέρεια </a:t>
            </a:r>
            <a:r>
              <a:rPr lang="el-GR" dirty="0"/>
              <a:t>μου αυτό που λες έκανα τόσο δρόμο και άφησα και μήνυμα </a:t>
            </a:r>
            <a:r>
              <a:rPr lang="el-GR" u="sng" dirty="0"/>
              <a:t>στον προσωπικό σου γραμματέα</a:t>
            </a:r>
            <a:r>
              <a:rPr lang="el-GR" dirty="0"/>
              <a:t>!</a:t>
            </a:r>
          </a:p>
          <a:p>
            <a:pPr algn="ctr"/>
            <a:r>
              <a:rPr lang="el-GR" dirty="0"/>
              <a:t>Έλα πες μου τι πρέπει να ξέρω για την εκστρατεία!</a:t>
            </a:r>
            <a:endParaRPr lang="de-DE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Αποτέλεσμα εικόνας για ο θανατος του φιλιππου και ο αλεξανδρ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996952"/>
            <a:ext cx="7543692" cy="3600400"/>
          </a:xfrm>
          <a:prstGeom prst="rect">
            <a:avLst/>
          </a:prstGeom>
          <a:noFill/>
        </p:spPr>
      </p:pic>
      <p:sp>
        <p:nvSpPr>
          <p:cNvPr id="5" name="Explosion 2 4"/>
          <p:cNvSpPr/>
          <p:nvPr/>
        </p:nvSpPr>
        <p:spPr>
          <a:xfrm>
            <a:off x="827584" y="0"/>
            <a:ext cx="7560840" cy="2852936"/>
          </a:xfrm>
          <a:prstGeom prst="irregularSeal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schemeClr val="tx1"/>
                </a:solidFill>
              </a:rPr>
              <a:t>«</a:t>
            </a:r>
            <a:r>
              <a:rPr lang="el-GR" sz="3200" b="1" i="1" dirty="0">
                <a:solidFill>
                  <a:schemeClr val="tx1"/>
                </a:solidFill>
              </a:rPr>
              <a:t>Παιδί μου, είσαι ακαταμάχητος</a:t>
            </a:r>
            <a:r>
              <a:rPr lang="de-DE" sz="3200" i="1" dirty="0">
                <a:solidFill>
                  <a:schemeClr val="tx1"/>
                </a:solidFill>
              </a:rPr>
              <a:t> !</a:t>
            </a:r>
            <a:r>
              <a:rPr lang="de-DE" sz="3200" dirty="0">
                <a:solidFill>
                  <a:schemeClr val="tx1"/>
                </a:solidFill>
              </a:rPr>
              <a:t>»</a:t>
            </a:r>
            <a:endParaRPr lang="de-DE" sz="3200" b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Αποτέλεσμα εικόνας για Μ.ΑΛΕΞΑΝΔΡΟΣ σε εκστρατε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284984"/>
            <a:ext cx="3672408" cy="2758387"/>
          </a:xfrm>
          <a:prstGeom prst="rect">
            <a:avLst/>
          </a:prstGeom>
          <a:noFill/>
        </p:spPr>
      </p:pic>
      <p:sp>
        <p:nvSpPr>
          <p:cNvPr id="5" name="Ovale Legende 4"/>
          <p:cNvSpPr/>
          <p:nvPr/>
        </p:nvSpPr>
        <p:spPr>
          <a:xfrm>
            <a:off x="1259632" y="548680"/>
            <a:ext cx="3888432" cy="216024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Πατέρα σήμερα καθώς έψαχνα στον </a:t>
            </a:r>
            <a:r>
              <a:rPr lang="el-GR" b="1" u="sng" dirty="0"/>
              <a:t>Παντογνώστη </a:t>
            </a:r>
            <a:r>
              <a:rPr lang="el-GR" b="1" u="sng" dirty="0" err="1"/>
              <a:t>Γκούγλειον</a:t>
            </a:r>
            <a:r>
              <a:rPr lang="en-US" u="sng" dirty="0"/>
              <a:t> </a:t>
            </a:r>
            <a:r>
              <a:rPr lang="el-GR" dirty="0"/>
              <a:t>να βρω από που μπορώ να παραγγείλω τροφή για τον Βουκεφάλα βρήκα μια ενδιαφέρουσα εικόνα!</a:t>
            </a:r>
            <a:endParaRPr lang="de-DE" dirty="0"/>
          </a:p>
        </p:txBody>
      </p:sp>
      <p:pic>
        <p:nvPicPr>
          <p:cNvPr id="7" name="Picture 2" descr="Αποτέλεσμα εικόνας για χαρτης της Ελλαδος πριν τον μ.αλέξανδρο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420888"/>
            <a:ext cx="4112923" cy="194421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Αποτέλεσμα εικόνας για Μ.ΑΛΕΞΑΝΔΡΟΣ σε εκστρατε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3672408" cy="2758387"/>
          </a:xfrm>
          <a:prstGeom prst="rect">
            <a:avLst/>
          </a:prstGeom>
          <a:noFill/>
        </p:spPr>
      </p:pic>
      <p:sp>
        <p:nvSpPr>
          <p:cNvPr id="5" name="Ovale Legende 4"/>
          <p:cNvSpPr/>
          <p:nvPr/>
        </p:nvSpPr>
        <p:spPr>
          <a:xfrm>
            <a:off x="251520" y="476672"/>
            <a:ext cx="6048672" cy="2160240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Με έκπληξη είδα ότι η Περσική αυτοκρατορία είναι πολύ μεγαλύτερη από την Μακεδονία μας. 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Λέω να ξεκινήσω μια εκστρατεία για να καταλήξω σε έναν τέτοιο χάρτη τι λες;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Ovale Legende 6"/>
          <p:cNvSpPr/>
          <p:nvPr/>
        </p:nvSpPr>
        <p:spPr>
          <a:xfrm>
            <a:off x="4932040" y="2492896"/>
            <a:ext cx="4211960" cy="2448272"/>
          </a:xfrm>
          <a:prstGeom prst="wedgeEllipse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Ο Αντίγονος βρήκε ένα </a:t>
            </a:r>
            <a:r>
              <a:rPr lang="en-US" dirty="0">
                <a:solidFill>
                  <a:schemeClr val="tx1"/>
                </a:solidFill>
              </a:rPr>
              <a:t>App </a:t>
            </a:r>
            <a:r>
              <a:rPr lang="el-GR" dirty="0">
                <a:solidFill>
                  <a:schemeClr val="tx1"/>
                </a:solidFill>
              </a:rPr>
              <a:t>που δείχνει πως μπορούμε να προσεγγίσουμε την κάθε πόλη και να μην είμαστε καθόλου ορατοί μέχρι την είσοδο μας στην κεντρική πύλη.</a:t>
            </a:r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8674" name="Picture 2" descr="Αποτέλεσμα εικόνας για ΠΡΟΣΕΓΓΙΣΗ ΠΟΛΗΣ ΣΤΗΝ ΑΡΧΑΙΟΤΗΤ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445224"/>
            <a:ext cx="2239399" cy="14127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Αποτέλεσμα εικόνας για φιλιππος πατερας αλεξανδρο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564904"/>
            <a:ext cx="4267200" cy="3019425"/>
          </a:xfrm>
          <a:prstGeom prst="rect">
            <a:avLst/>
          </a:prstGeom>
          <a:noFill/>
        </p:spPr>
      </p:pic>
      <p:sp>
        <p:nvSpPr>
          <p:cNvPr id="6" name="Ovale Legende 5"/>
          <p:cNvSpPr/>
          <p:nvPr/>
        </p:nvSpPr>
        <p:spPr>
          <a:xfrm>
            <a:off x="1187624" y="476672"/>
            <a:ext cx="5256584" cy="1656184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Είσαι ακόμη 16 χρονών έχεις χρόνια μπροστά σου για εκστρατείες! Το ένστικτο πρέπει να σε καθοδηγεί και όχι τα </a:t>
            </a:r>
            <a:r>
              <a:rPr lang="en-US" dirty="0"/>
              <a:t>Apps!!</a:t>
            </a:r>
            <a:endParaRPr lang="de-DE" dirty="0"/>
          </a:p>
        </p:txBody>
      </p:sp>
      <p:sp>
        <p:nvSpPr>
          <p:cNvPr id="7" name="Ovale Legende 6"/>
          <p:cNvSpPr/>
          <p:nvPr/>
        </p:nvSpPr>
        <p:spPr>
          <a:xfrm>
            <a:off x="4860032" y="1844824"/>
            <a:ext cx="4283968" cy="244827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</a:t>
            </a:r>
            <a:r>
              <a:rPr lang="el-GR" dirty="0"/>
              <a:t>ν και βέβαια με το σύστημα κρυφών καμερών που έβαλες κατάφερες μια χαρά να εξουδετερώσεις την εξέγερση των Μαίδων. </a:t>
            </a:r>
            <a:endParaRPr lang="de-DE" dirty="0"/>
          </a:p>
        </p:txBody>
      </p:sp>
      <p:pic>
        <p:nvPicPr>
          <p:cNvPr id="27654" name="Picture 6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653136"/>
            <a:ext cx="2612112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Αποτέλεσμα εικόνας για Μ.ΑΛΕΞΑΝΔΡΟΣ σε εκστρατε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645024"/>
            <a:ext cx="3672408" cy="2758387"/>
          </a:xfrm>
          <a:prstGeom prst="rect">
            <a:avLst/>
          </a:prstGeom>
          <a:noFill/>
        </p:spPr>
      </p:pic>
      <p:sp>
        <p:nvSpPr>
          <p:cNvPr id="5" name="Ovale Legende 4"/>
          <p:cNvSpPr/>
          <p:nvPr/>
        </p:nvSpPr>
        <p:spPr>
          <a:xfrm>
            <a:off x="179512" y="620688"/>
            <a:ext cx="3779912" cy="23042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Πατέρα δεν έχεις δίκιο! Με τον προσομοιωτή μάχης μπορείς να προβλέψεις πιθανές κινήσεις του αντιπάλου και να κάνεις διάφορες στρατηγικές!</a:t>
            </a:r>
            <a:endParaRPr lang="de-DE" dirty="0"/>
          </a:p>
        </p:txBody>
      </p:sp>
      <p:sp>
        <p:nvSpPr>
          <p:cNvPr id="6" name="Ovale Legende 5"/>
          <p:cNvSpPr/>
          <p:nvPr/>
        </p:nvSpPr>
        <p:spPr>
          <a:xfrm>
            <a:off x="4283968" y="188640"/>
            <a:ext cx="3779912" cy="23042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Πατέρα ξέρεις ότι μπορούμε να βάλουμε στους αγγελιοφόρους μας ένα τσιπάκι και να ξέρουμε την θέση τους ανά πάσα στιγμή;</a:t>
            </a:r>
            <a:endParaRPr lang="de-DE" dirty="0"/>
          </a:p>
        </p:txBody>
      </p:sp>
      <p:sp>
        <p:nvSpPr>
          <p:cNvPr id="7" name="Ovale Legende 6"/>
          <p:cNvSpPr/>
          <p:nvPr/>
        </p:nvSpPr>
        <p:spPr>
          <a:xfrm>
            <a:off x="4716016" y="3068960"/>
            <a:ext cx="4248472" cy="23042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Πατέρα πρέπει να δεις αυτό το </a:t>
            </a:r>
            <a:r>
              <a:rPr lang="en-US" dirty="0"/>
              <a:t>website </a:t>
            </a:r>
            <a:r>
              <a:rPr lang="el-GR" dirty="0"/>
              <a:t>δείχνει την πρόβλεψη καιρού! Μπορούμε να ξέρουμε ακριβώς τι καιρό θα κάνει την ώρα που θα αποφασίσουμε να χτυπήσουμε!</a:t>
            </a:r>
            <a:endParaRPr lang="de-DE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Αποτέλεσμα εικόνας για Μ.ΑΛΕΞΑΝΔΡΟΣ σε εκστρατε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861048"/>
            <a:ext cx="3672408" cy="2758387"/>
          </a:xfrm>
          <a:prstGeom prst="rect">
            <a:avLst/>
          </a:prstGeom>
          <a:noFill/>
        </p:spPr>
      </p:pic>
      <p:sp>
        <p:nvSpPr>
          <p:cNvPr id="5" name="Wolkenförmige Legende 4"/>
          <p:cNvSpPr/>
          <p:nvPr/>
        </p:nvSpPr>
        <p:spPr>
          <a:xfrm>
            <a:off x="1763688" y="332656"/>
            <a:ext cx="7200800" cy="302433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Δεν χρειάζομαι την έγκριση του πατέρα μου, θα μοιραστώ τις ιδέες μου στο </a:t>
            </a:r>
            <a:r>
              <a:rPr lang="el-GR" b="1" u="sng" dirty="0" err="1"/>
              <a:t>Προσωπάπυρον</a:t>
            </a:r>
            <a:r>
              <a:rPr lang="el-GR" dirty="0"/>
              <a:t> με τους  Ασόκα, Ταμερλάνο, Σκιπίωνα Αφρικανό, Χαλίντ ιμπν Ουαλίντ και Αλεξάντερ Σουβόροφ, και θα συζητήσουμε για να καταστρώσουμε μια εκστρατεία αντάξια των προσδοκιών του πατέρα μου!</a:t>
            </a:r>
            <a:endParaRPr lang="de-DE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Αποτέλεσμα εικόνας για στρατηγων του Μ. Αλέξανδρου καρτουν"/>
          <p:cNvPicPr>
            <a:picLocks noChangeAspect="1" noChangeArrowheads="1"/>
          </p:cNvPicPr>
          <p:nvPr/>
        </p:nvPicPr>
        <p:blipFill>
          <a:blip r:embed="rId2" cstate="print"/>
          <a:srcRect r="51092"/>
          <a:stretch>
            <a:fillRect/>
          </a:stretch>
        </p:blipFill>
        <p:spPr bwMode="auto">
          <a:xfrm>
            <a:off x="395537" y="3284984"/>
            <a:ext cx="3042082" cy="3284984"/>
          </a:xfrm>
          <a:prstGeom prst="rect">
            <a:avLst/>
          </a:prstGeom>
          <a:noFill/>
        </p:spPr>
      </p:pic>
      <p:pic>
        <p:nvPicPr>
          <p:cNvPr id="24580" name="Picture 4" descr="Σχετική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476672"/>
            <a:ext cx="4885531" cy="2564904"/>
          </a:xfrm>
          <a:prstGeom prst="rect">
            <a:avLst/>
          </a:prstGeom>
          <a:noFill/>
        </p:spPr>
      </p:pic>
      <p:sp>
        <p:nvSpPr>
          <p:cNvPr id="6" name="Ovale Legende 5"/>
          <p:cNvSpPr/>
          <p:nvPr/>
        </p:nvSpPr>
        <p:spPr>
          <a:xfrm>
            <a:off x="3779912" y="1340768"/>
            <a:ext cx="5040560" cy="35283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Ωραία μας τα γράφεις αλλά δεν θα πρέπει να μας τα εξηγήσεις κιόλας Αλέξανδρε;</a:t>
            </a:r>
          </a:p>
          <a:p>
            <a:pPr algn="ctr"/>
            <a:r>
              <a:rPr lang="el-GR" dirty="0"/>
              <a:t>Θέλεις να κάνουμε μια ομαδική τηλεδιάσκεψη μέσω </a:t>
            </a:r>
            <a:r>
              <a:rPr lang="el-GR" b="1" u="sng" dirty="0"/>
              <a:t>Ουρανοσυνδεσης;</a:t>
            </a:r>
          </a:p>
          <a:p>
            <a:pPr algn="ctr"/>
            <a:r>
              <a:rPr lang="el-GR" dirty="0"/>
              <a:t>Έχεις τα ονοματα χρήσης των στρατηγών σωστα; Ενημέρωσε μας την ώρα για να βάλουμε και υπενθύμιση.</a:t>
            </a:r>
            <a:endParaRPr lang="de-DE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 ΤΟ ΘΑΝΑΤΟ ΤΟΥ ΦΙΛΙΠΠΟΥ</a:t>
            </a:r>
            <a:endParaRPr lang="de-DE" dirty="0"/>
          </a:p>
        </p:txBody>
      </p:sp>
      <p:pic>
        <p:nvPicPr>
          <p:cNvPr id="5" name="Picture 2" descr="Αποτέλεσμα εικόνας για Μ.ΑΛΕΞΑΝΔΡΟΣ σε εκστρατει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221088"/>
            <a:ext cx="3672408" cy="2326339"/>
          </a:xfrm>
          <a:prstGeom prst="rect">
            <a:avLst/>
          </a:prstGeom>
          <a:noFill/>
        </p:spPr>
      </p:pic>
      <p:sp>
        <p:nvSpPr>
          <p:cNvPr id="6" name="Ovale Legende 5"/>
          <p:cNvSpPr/>
          <p:nvPr/>
        </p:nvSpPr>
        <p:spPr>
          <a:xfrm>
            <a:off x="683568" y="1628800"/>
            <a:ext cx="7632848" cy="230425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Ξεκινάμε τις εκστρατείες μας και σε βάζω εσένα υπεύθυνο  Σκιπίωνα να ανεβάζεις στο προφίλ στο </a:t>
            </a:r>
            <a:r>
              <a:rPr lang="el-GR" u="sng" dirty="0" err="1"/>
              <a:t>Γαλάζιον</a:t>
            </a:r>
            <a:r>
              <a:rPr lang="el-GR" dirty="0"/>
              <a:t> </a:t>
            </a:r>
            <a:r>
              <a:rPr lang="el-GR" u="sng" dirty="0" err="1"/>
              <a:t>Πουλάκιον</a:t>
            </a:r>
            <a:r>
              <a:rPr lang="el-GR" u="sng" dirty="0"/>
              <a:t> </a:t>
            </a:r>
            <a:r>
              <a:rPr lang="el-GR" dirty="0"/>
              <a:t> φωτογραφία  από κάθε πόλη που κυριεύουμε!</a:t>
            </a:r>
          </a:p>
          <a:p>
            <a:pPr algn="ctr"/>
            <a:r>
              <a:rPr lang="el-GR" dirty="0"/>
              <a:t>Να νιώθουν περίηφανοι στην πατρίδα οι Μακεδόνες και να ξέρουν τι τους περιμένει όσοι αντιστέκονται!</a:t>
            </a:r>
            <a:endParaRPr lang="de-DE" dirty="0"/>
          </a:p>
        </p:txBody>
      </p:sp>
      <p:pic>
        <p:nvPicPr>
          <p:cNvPr id="23554" name="Picture 2" descr="Αποτέλεσμα εικόνας για νηκες του Αλεξανδρο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9462" y="3861048"/>
            <a:ext cx="1959613" cy="1296144"/>
          </a:xfrm>
          <a:prstGeom prst="rect">
            <a:avLst/>
          </a:prstGeom>
          <a:noFill/>
        </p:spPr>
      </p:pic>
      <p:pic>
        <p:nvPicPr>
          <p:cNvPr id="23556" name="Picture 4" descr="Αποτέλεσμα εικόνας για νικες του  μ. Αλεξανδρο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5301208"/>
            <a:ext cx="2044890" cy="13483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Αποτέλεσμα εικόνας για ο θανατος του φιλιππου και ο αλεξανδρο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284984"/>
            <a:ext cx="6048672" cy="3380720"/>
          </a:xfrm>
          <a:prstGeom prst="rect">
            <a:avLst/>
          </a:prstGeom>
          <a:noFill/>
        </p:spPr>
      </p:pic>
      <p:sp>
        <p:nvSpPr>
          <p:cNvPr id="6" name="Abgerundete rechteckige Legende 5"/>
          <p:cNvSpPr/>
          <p:nvPr/>
        </p:nvSpPr>
        <p:spPr>
          <a:xfrm>
            <a:off x="467544" y="404664"/>
            <a:ext cx="5184576" cy="2376264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/>
              <a:t>Πριν ξεκινήσω την μεγάλη εκστρατεία θέλω να επισκεφτώ αυτοπροσώπος το μαντείο των Δελφών, στην </a:t>
            </a:r>
            <a:r>
              <a:rPr lang="el-GR" u="sng" dirty="0" err="1"/>
              <a:t>τηλεγραμματεία</a:t>
            </a:r>
            <a:r>
              <a:rPr lang="el-GR" dirty="0"/>
              <a:t> βρίσκεις  όλα τα διαθέσιμα ραντεβού της Πυθείας θα πάρω το πρώτο διαθέσιμο!</a:t>
            </a:r>
            <a:endParaRPr lang="de-DE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alathea">
  <a:themeElements>
    <a:clrScheme name="Cronus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Galathe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Galathe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</TotalTime>
  <Words>391</Words>
  <Application>Microsoft Office PowerPoint</Application>
  <PresentationFormat>Προβολή στην οθόνη (4:3)</PresentationFormat>
  <Paragraphs>23</Paragraphs>
  <Slides>11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6" baseType="lpstr">
      <vt:lpstr>Calibri</vt:lpstr>
      <vt:lpstr>Tw Cen MT</vt:lpstr>
      <vt:lpstr>Wingdings</vt:lpstr>
      <vt:lpstr>Wingdings 2</vt:lpstr>
      <vt:lpstr>Galathea</vt:lpstr>
      <vt:lpstr>Ο μ.αλεξανδροσ στον 21 αιωνα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ΜΕΤΑ ΤΟ ΘΑΝΑΤΟ ΤΟΥ ΦΙΛΙΠΠΟΥ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lemonia</dc:creator>
  <cp:lastModifiedBy>Λεμονιά</cp:lastModifiedBy>
  <cp:revision>28</cp:revision>
  <dcterms:created xsi:type="dcterms:W3CDTF">2015-12-27T15:02:26Z</dcterms:created>
  <dcterms:modified xsi:type="dcterms:W3CDTF">2018-01-19T21:52:14Z</dcterms:modified>
</cp:coreProperties>
</file>